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829A-DEFA-4F32-A3D3-865E16EA2676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E1D7-ECD6-44AD-913E-DB923658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4017" y="-1329897"/>
            <a:ext cx="7772400" cy="936104"/>
          </a:xfrm>
        </p:spPr>
        <p:txBody>
          <a:bodyPr/>
          <a:lstStyle/>
          <a:p>
            <a:r>
              <a:rPr lang="en-US" b="1" dirty="0"/>
              <a:t>Mapping Schemes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4" r="26769"/>
          <a:stretch/>
        </p:blipFill>
        <p:spPr bwMode="auto">
          <a:xfrm>
            <a:off x="1201409" y="726946"/>
            <a:ext cx="1496487" cy="60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academic\POST-DOC\paper_figures\cysf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8" r="34273"/>
          <a:stretch/>
        </p:blipFill>
        <p:spPr bwMode="auto">
          <a:xfrm>
            <a:off x="3685009" y="0"/>
            <a:ext cx="2184400" cy="72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academic\POST-DOC\paper_figures\cysg\Captur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7" r="34412"/>
          <a:stretch/>
        </p:blipFill>
        <p:spPr bwMode="auto">
          <a:xfrm>
            <a:off x="6458099" y="269835"/>
            <a:ext cx="2178050" cy="73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00" y="726946"/>
            <a:ext cx="2540459" cy="538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7246" y="203726"/>
            <a:ext cx="1033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CYSP 		               CYSF 		    CYSG	               GLYM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594" y="1236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P5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95" y="1236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85107" y="120148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P5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528779" y="11374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Nda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7358" y="19899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60987" y="19997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99627" y="20300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C5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52725" y="18453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3887" y="27431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0594" y="34964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4540" y="448926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0416" y="548204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28779" y="292786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52725" y="39206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58601" y="49134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79210" y="28117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82130" y="355131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06076" y="45440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86567" y="52523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86152" y="36811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89072" y="442071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3018" y="54134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93509" y="61217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07265" y="291059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08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Mapping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Schemes</dc:title>
  <dc:creator>Yoav Atsmon Raz</dc:creator>
  <cp:lastModifiedBy>Yoav Atsmon Raz</cp:lastModifiedBy>
  <cp:revision>1</cp:revision>
  <dcterms:created xsi:type="dcterms:W3CDTF">2016-11-14T17:36:41Z</dcterms:created>
  <dcterms:modified xsi:type="dcterms:W3CDTF">2016-11-14T17:36:57Z</dcterms:modified>
</cp:coreProperties>
</file>