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layfair Display Medium"/>
      <p:regular r:id="rId31"/>
      <p:bold r:id="rId32"/>
      <p:italic r:id="rId33"/>
      <p:boldItalic r:id="rId34"/>
    </p:embeddedFont>
    <p:embeddedFont>
      <p:font typeface="Playfair Display"/>
      <p:regular r:id="rId35"/>
      <p:bold r:id="rId36"/>
      <p:italic r:id="rId37"/>
      <p:boldItalic r:id="rId38"/>
    </p:embeddedFont>
    <p:embeddedFont>
      <p:font typeface="Montserrat"/>
      <p:regular r:id="rId39"/>
      <p:bold r:id="rId40"/>
      <p:italic r:id="rId41"/>
      <p:boldItalic r:id="rId42"/>
    </p:embeddedFont>
    <p:embeddedFont>
      <p:font typeface="Montserrat Medium"/>
      <p:regular r:id="rId43"/>
      <p:bold r:id="rId44"/>
      <p:italic r:id="rId45"/>
      <p:boldItalic r:id="rId46"/>
    </p:embeddedFont>
    <p:embeddedFont>
      <p:font typeface="Quicksan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MontserratMedium-bold.fntdata"/><Relationship Id="rId21" Type="http://schemas.openxmlformats.org/officeDocument/2006/relationships/slide" Target="slides/slide16.xml"/><Relationship Id="rId43" Type="http://schemas.openxmlformats.org/officeDocument/2006/relationships/font" Target="fonts/MontserratMedium-regular.fntdata"/><Relationship Id="rId24" Type="http://schemas.openxmlformats.org/officeDocument/2006/relationships/slide" Target="slides/slide19.xml"/><Relationship Id="rId46" Type="http://schemas.openxmlformats.org/officeDocument/2006/relationships/font" Target="fonts/MontserratMedium-boldItalic.fntdata"/><Relationship Id="rId23" Type="http://schemas.openxmlformats.org/officeDocument/2006/relationships/slide" Target="slides/slide18.xml"/><Relationship Id="rId45" Type="http://schemas.openxmlformats.org/officeDocument/2006/relationships/font" Target="fonts/Montserrat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Quicksand-bold.fntdata"/><Relationship Id="rId25" Type="http://schemas.openxmlformats.org/officeDocument/2006/relationships/slide" Target="slides/slide20.xml"/><Relationship Id="rId47" Type="http://schemas.openxmlformats.org/officeDocument/2006/relationships/font" Target="fonts/Quicksan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Medium-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Medium-italic.fntdata"/><Relationship Id="rId10" Type="http://schemas.openxmlformats.org/officeDocument/2006/relationships/slide" Target="slides/slide5.xml"/><Relationship Id="rId32" Type="http://schemas.openxmlformats.org/officeDocument/2006/relationships/font" Target="fonts/PlayfairDisplayMedium-bold.fntdata"/><Relationship Id="rId13" Type="http://schemas.openxmlformats.org/officeDocument/2006/relationships/slide" Target="slides/slide8.xml"/><Relationship Id="rId35" Type="http://schemas.openxmlformats.org/officeDocument/2006/relationships/font" Target="fonts/PlayfairDisplay-regular.fntdata"/><Relationship Id="rId12" Type="http://schemas.openxmlformats.org/officeDocument/2006/relationships/slide" Target="slides/slide7.xml"/><Relationship Id="rId34" Type="http://schemas.openxmlformats.org/officeDocument/2006/relationships/font" Target="fonts/PlayfairDisplayMedium-boldItalic.fntdata"/><Relationship Id="rId15" Type="http://schemas.openxmlformats.org/officeDocument/2006/relationships/slide" Target="slides/slide10.xml"/><Relationship Id="rId37" Type="http://schemas.openxmlformats.org/officeDocument/2006/relationships/font" Target="fonts/PlayfairDisplay-italic.fntdata"/><Relationship Id="rId14" Type="http://schemas.openxmlformats.org/officeDocument/2006/relationships/slide" Target="slides/slide9.xml"/><Relationship Id="rId36" Type="http://schemas.openxmlformats.org/officeDocument/2006/relationships/font" Target="fonts/PlayfairDisplay-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PlayfairDispl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a1c13cc3e2346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9a1c13cc3e2346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3fecfd85f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3fecfd85f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83fecfd85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83fecfd85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95bfa996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95bfa996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b1009447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b1009447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94856e2a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94856e2a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b6a010046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b6a010046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c957e2a8f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c957e2a8f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c957e2a8f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c957e2a8f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c957e2a8f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c957e2a8f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df736c4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8df736c4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957e2a8f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957e2a8f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c957e2a8f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c957e2a8f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c957e2a8f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c957e2a8f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b6a010046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b6a010046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b1009447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b1009447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83fecfd85f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83fecfd85f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3fecfd8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3fecfd8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95bfa996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95bfa996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3fecfd85f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3fecfd85f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83fecfd85f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83fecfd85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83fecfd85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83fecfd85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09b9ec8ae15e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09b9ec8ae15e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83fecfd85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83fecfd85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0" y="1124700"/>
            <a:ext cx="9144000" cy="28941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171500" y="1516975"/>
            <a:ext cx="6801000" cy="1440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300"/>
              <a:buFont typeface="Playfair Display"/>
              <a:buNone/>
              <a:defRPr b="1" sz="4300">
                <a:solidFill>
                  <a:schemeClr val="lt1"/>
                </a:solidFill>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1390650" y="2957225"/>
            <a:ext cx="63627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Font typeface="Montserrat Medium"/>
              <a:buNone/>
              <a:defRPr>
                <a:solidFill>
                  <a:schemeClr val="lt1"/>
                </a:solidFill>
                <a:latin typeface="Montserrat Medium"/>
                <a:ea typeface="Montserrat Medium"/>
                <a:cs typeface="Montserrat Medium"/>
                <a:sym typeface="Montserrat Medium"/>
              </a:defRPr>
            </a:lvl1pPr>
            <a:lvl2pPr lvl="1"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2pPr>
            <a:lvl3pPr lvl="2"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3pPr>
            <a:lvl4pPr lvl="3"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4pPr>
            <a:lvl5pPr lvl="4"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5pPr>
            <a:lvl6pPr lvl="5"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6pPr>
            <a:lvl7pPr lvl="6"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7pPr>
            <a:lvl8pPr lvl="7"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8pPr>
            <a:lvl9pPr lvl="8" algn="ctr">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2"/>
          <p:cNvSpPr/>
          <p:nvPr/>
        </p:nvSpPr>
        <p:spPr>
          <a:xfrm rot="5400000">
            <a:off x="-667200" y="3755238"/>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7092600" y="947875"/>
            <a:ext cx="20514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342">
          <p15:clr>
            <a:srgbClr val="FA7B17"/>
          </p15:clr>
        </p15:guide>
        <p15:guide id="2" pos="456">
          <p15:clr>
            <a:srgbClr val="FA7B17"/>
          </p15:clr>
        </p15:guide>
        <p15:guide id="3" orient="horz" pos="2937">
          <p15:clr>
            <a:srgbClr val="FA7B17"/>
          </p15:clr>
        </p15:guide>
        <p15:guide id="4" pos="5304">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5"/>
              </a:buClr>
              <a:buSzPts val="20000"/>
              <a:buNone/>
              <a:defRPr sz="10700">
                <a:solidFill>
                  <a:schemeClr val="accent5"/>
                </a:solidFill>
              </a:defRPr>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
        <p:nvSpPr>
          <p:cNvPr id="65" name="Google Shape;65;p11"/>
          <p:cNvSpPr txBox="1"/>
          <p:nvPr>
            <p:ph idx="1" type="body"/>
          </p:nvPr>
        </p:nvSpPr>
        <p:spPr>
          <a:xfrm>
            <a:off x="311700" y="3069625"/>
            <a:ext cx="8520600" cy="1300800"/>
          </a:xfrm>
          <a:prstGeom prst="rect">
            <a:avLst/>
          </a:prstGeom>
        </p:spPr>
        <p:txBody>
          <a:bodyPr anchorCtr="0" anchor="t" bIns="91425" lIns="91425" spcFirstLastPara="1" rIns="91425" wrap="square" tIns="91425">
            <a:noAutofit/>
          </a:bodyPr>
          <a:lstStyle>
            <a:lvl1pPr indent="-374650" lvl="0" marL="457200" algn="ctr">
              <a:spcBef>
                <a:spcPts val="0"/>
              </a:spcBef>
              <a:spcAft>
                <a:spcPts val="0"/>
              </a:spcAft>
              <a:buSzPts val="2300"/>
              <a:buChar char="●"/>
              <a:defRPr sz="2300"/>
            </a:lvl1pPr>
            <a:lvl2pPr indent="-349250" lvl="1" marL="914400" algn="ctr">
              <a:spcBef>
                <a:spcPts val="1600"/>
              </a:spcBef>
              <a:spcAft>
                <a:spcPts val="0"/>
              </a:spcAft>
              <a:buSzPts val="1900"/>
              <a:buChar char="○"/>
              <a:defRPr sz="1900"/>
            </a:lvl2pPr>
            <a:lvl3pPr indent="-349250" lvl="2" marL="1371600" algn="ctr">
              <a:spcBef>
                <a:spcPts val="1600"/>
              </a:spcBef>
              <a:spcAft>
                <a:spcPts val="0"/>
              </a:spcAft>
              <a:buSzPts val="1900"/>
              <a:buChar char="■"/>
              <a:defRPr sz="1900"/>
            </a:lvl3pPr>
            <a:lvl4pPr indent="-349250" lvl="3" marL="1828800" algn="ctr">
              <a:spcBef>
                <a:spcPts val="1600"/>
              </a:spcBef>
              <a:spcAft>
                <a:spcPts val="0"/>
              </a:spcAft>
              <a:buSzPts val="1900"/>
              <a:buChar char="●"/>
              <a:defRPr sz="1900"/>
            </a:lvl4pPr>
            <a:lvl5pPr indent="-349250" lvl="4" marL="2286000" algn="ctr">
              <a:spcBef>
                <a:spcPts val="1600"/>
              </a:spcBef>
              <a:spcAft>
                <a:spcPts val="0"/>
              </a:spcAft>
              <a:buSzPts val="1900"/>
              <a:buChar char="○"/>
              <a:defRPr sz="1900"/>
            </a:lvl5pPr>
            <a:lvl6pPr indent="-349250" lvl="5" marL="2743200" algn="ctr">
              <a:spcBef>
                <a:spcPts val="1600"/>
              </a:spcBef>
              <a:spcAft>
                <a:spcPts val="0"/>
              </a:spcAft>
              <a:buSzPts val="1900"/>
              <a:buChar char="■"/>
              <a:defRPr sz="1900"/>
            </a:lvl6pPr>
            <a:lvl7pPr indent="-349250" lvl="6" marL="3200400" algn="ctr">
              <a:spcBef>
                <a:spcPts val="1600"/>
              </a:spcBef>
              <a:spcAft>
                <a:spcPts val="0"/>
              </a:spcAft>
              <a:buSzPts val="1900"/>
              <a:buChar char="●"/>
              <a:defRPr sz="1900"/>
            </a:lvl7pPr>
            <a:lvl8pPr indent="-349250" lvl="7" marL="3657600" algn="ctr">
              <a:spcBef>
                <a:spcPts val="1600"/>
              </a:spcBef>
              <a:spcAft>
                <a:spcPts val="0"/>
              </a:spcAft>
              <a:buSzPts val="1900"/>
              <a:buChar char="○"/>
              <a:defRPr sz="1900"/>
            </a:lvl8pPr>
            <a:lvl9pPr indent="-349250" lvl="8" marL="4114800" algn="ctr">
              <a:spcBef>
                <a:spcPts val="1600"/>
              </a:spcBef>
              <a:spcAft>
                <a:spcPts val="1600"/>
              </a:spcAft>
              <a:buSzPts val="1900"/>
              <a:buChar char="■"/>
              <a:defRPr sz="1900"/>
            </a:lvl9pPr>
          </a:lstStyle>
          <a:p/>
        </p:txBody>
      </p:sp>
      <p:sp>
        <p:nvSpPr>
          <p:cNvPr id="66" name="Google Shape;6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1"/>
          <p:cNvSpPr/>
          <p:nvPr/>
        </p:nvSpPr>
        <p:spPr>
          <a:xfrm rot="5400000">
            <a:off x="8330700" y="4309775"/>
            <a:ext cx="1007700" cy="7212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rot="10800000">
            <a:off x="0" y="6"/>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1">
    <p:spTree>
      <p:nvGrpSpPr>
        <p:cNvPr id="70" name="Shape 70"/>
        <p:cNvGrpSpPr/>
        <p:nvPr/>
      </p:nvGrpSpPr>
      <p:grpSpPr>
        <a:xfrm>
          <a:off x="0" y="0"/>
          <a:ext cx="0" cy="0"/>
          <a:chOff x="0" y="0"/>
          <a:chExt cx="0" cy="0"/>
        </a:xfrm>
      </p:grpSpPr>
      <p:sp>
        <p:nvSpPr>
          <p:cNvPr id="71" name="Google Shape;7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3"/>
          <p:cNvSpPr txBox="1"/>
          <p:nvPr>
            <p:ph type="title"/>
          </p:nvPr>
        </p:nvSpPr>
        <p:spPr>
          <a:xfrm>
            <a:off x="1385250" y="3175325"/>
            <a:ext cx="4002900" cy="584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4"/>
              </a:buClr>
              <a:buSzPts val="2800"/>
              <a:buNone/>
              <a:defRPr b="0" sz="2600">
                <a:solidFill>
                  <a:schemeClr val="accent4"/>
                </a:solidFill>
                <a:latin typeface="Playfair Display Medium"/>
                <a:ea typeface="Playfair Display Medium"/>
                <a:cs typeface="Playfair Display Medium"/>
                <a:sym typeface="Playfair Display Medium"/>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73" name="Google Shape;73;p13"/>
          <p:cNvSpPr txBox="1"/>
          <p:nvPr>
            <p:ph idx="2" type="title"/>
          </p:nvPr>
        </p:nvSpPr>
        <p:spPr>
          <a:xfrm>
            <a:off x="1385250" y="1146300"/>
            <a:ext cx="4242900" cy="2088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2800"/>
              <a:buNone/>
              <a:defRPr b="0" sz="2300">
                <a:solidFill>
                  <a:schemeClr val="accent3"/>
                </a:solidFill>
                <a:latin typeface="Montserrat"/>
                <a:ea typeface="Montserrat"/>
                <a:cs typeface="Montserrat"/>
                <a:sym typeface="Montserrat"/>
              </a:defRPr>
            </a:lvl1pPr>
            <a:lvl2pPr lvl="1">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2pPr>
            <a:lvl3pPr lvl="2">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3pPr>
            <a:lvl4pPr lvl="3">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4pPr>
            <a:lvl5pPr lvl="4">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5pPr>
            <a:lvl6pPr lvl="5">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6pPr>
            <a:lvl7pPr lvl="6">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7pPr>
            <a:lvl8pPr lvl="7">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8pPr>
            <a:lvl9pPr lvl="8">
              <a:spcBef>
                <a:spcPts val="0"/>
              </a:spcBef>
              <a:spcAft>
                <a:spcPts val="0"/>
              </a:spcAft>
              <a:buClr>
                <a:schemeClr val="accent3"/>
              </a:buClr>
              <a:buSzPts val="2800"/>
              <a:buFont typeface="Playfair Display"/>
              <a:buNone/>
              <a:defRPr>
                <a:solidFill>
                  <a:schemeClr val="accent3"/>
                </a:solidFill>
                <a:latin typeface="Playfair Display"/>
                <a:ea typeface="Playfair Display"/>
                <a:cs typeface="Playfair Display"/>
                <a:sym typeface="Playfair Display"/>
              </a:defRPr>
            </a:lvl9pPr>
          </a:lstStyle>
          <a:p/>
        </p:txBody>
      </p:sp>
      <p:sp>
        <p:nvSpPr>
          <p:cNvPr id="74" name="Google Shape;74;p13"/>
          <p:cNvSpPr/>
          <p:nvPr/>
        </p:nvSpPr>
        <p:spPr>
          <a:xfrm rot="10800000">
            <a:off x="0" y="4791475"/>
            <a:ext cx="20514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rot="5400000">
            <a:off x="7185900" y="1234081"/>
            <a:ext cx="3189600" cy="7212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6" name="Shape 76"/>
        <p:cNvGrpSpPr/>
        <p:nvPr/>
      </p:nvGrpSpPr>
      <p:grpSpPr>
        <a:xfrm>
          <a:off x="0" y="0"/>
          <a:ext cx="0" cy="0"/>
          <a:chOff x="0" y="0"/>
          <a:chExt cx="0" cy="0"/>
        </a:xfrm>
      </p:grpSpPr>
      <p:sp>
        <p:nvSpPr>
          <p:cNvPr id="77" name="Google Shape;77;p14"/>
          <p:cNvSpPr/>
          <p:nvPr/>
        </p:nvSpPr>
        <p:spPr>
          <a:xfrm>
            <a:off x="0" y="1295400"/>
            <a:ext cx="3771900" cy="327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ph type="title"/>
          </p:nvPr>
        </p:nvSpPr>
        <p:spPr>
          <a:xfrm>
            <a:off x="723975" y="1597200"/>
            <a:ext cx="2286000" cy="374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latin typeface="Quicksand"/>
                <a:ea typeface="Quicksand"/>
                <a:cs typeface="Quicksand"/>
                <a:sym typeface="Quicksand"/>
              </a:defRPr>
            </a:lvl2pPr>
            <a:lvl3pPr lvl="2">
              <a:spcBef>
                <a:spcPts val="0"/>
              </a:spcBef>
              <a:spcAft>
                <a:spcPts val="0"/>
              </a:spcAft>
              <a:buClr>
                <a:schemeClr val="accent3"/>
              </a:buClr>
              <a:buSzPts val="2800"/>
              <a:buNone/>
              <a:defRPr>
                <a:solidFill>
                  <a:schemeClr val="accent3"/>
                </a:solidFill>
                <a:latin typeface="Quicksand"/>
                <a:ea typeface="Quicksand"/>
                <a:cs typeface="Quicksand"/>
                <a:sym typeface="Quicksand"/>
              </a:defRPr>
            </a:lvl3pPr>
            <a:lvl4pPr lvl="3">
              <a:spcBef>
                <a:spcPts val="0"/>
              </a:spcBef>
              <a:spcAft>
                <a:spcPts val="0"/>
              </a:spcAft>
              <a:buClr>
                <a:schemeClr val="accent3"/>
              </a:buClr>
              <a:buSzPts val="2800"/>
              <a:buNone/>
              <a:defRPr>
                <a:solidFill>
                  <a:schemeClr val="accent3"/>
                </a:solidFill>
                <a:latin typeface="Quicksand"/>
                <a:ea typeface="Quicksand"/>
                <a:cs typeface="Quicksand"/>
                <a:sym typeface="Quicksand"/>
              </a:defRPr>
            </a:lvl4pPr>
            <a:lvl5pPr lvl="4">
              <a:spcBef>
                <a:spcPts val="0"/>
              </a:spcBef>
              <a:spcAft>
                <a:spcPts val="0"/>
              </a:spcAft>
              <a:buClr>
                <a:schemeClr val="accent3"/>
              </a:buClr>
              <a:buSzPts val="2800"/>
              <a:buNone/>
              <a:defRPr>
                <a:solidFill>
                  <a:schemeClr val="accent3"/>
                </a:solidFill>
                <a:latin typeface="Quicksand"/>
                <a:ea typeface="Quicksand"/>
                <a:cs typeface="Quicksand"/>
                <a:sym typeface="Quicksand"/>
              </a:defRPr>
            </a:lvl5pPr>
            <a:lvl6pPr lvl="5">
              <a:spcBef>
                <a:spcPts val="0"/>
              </a:spcBef>
              <a:spcAft>
                <a:spcPts val="0"/>
              </a:spcAft>
              <a:buClr>
                <a:schemeClr val="accent3"/>
              </a:buClr>
              <a:buSzPts val="2800"/>
              <a:buNone/>
              <a:defRPr>
                <a:solidFill>
                  <a:schemeClr val="accent3"/>
                </a:solidFill>
                <a:latin typeface="Quicksand"/>
                <a:ea typeface="Quicksand"/>
                <a:cs typeface="Quicksand"/>
                <a:sym typeface="Quicksand"/>
              </a:defRPr>
            </a:lvl6pPr>
            <a:lvl7pPr lvl="6">
              <a:spcBef>
                <a:spcPts val="0"/>
              </a:spcBef>
              <a:spcAft>
                <a:spcPts val="0"/>
              </a:spcAft>
              <a:buClr>
                <a:schemeClr val="accent3"/>
              </a:buClr>
              <a:buSzPts val="2800"/>
              <a:buNone/>
              <a:defRPr>
                <a:solidFill>
                  <a:schemeClr val="accent3"/>
                </a:solidFill>
                <a:latin typeface="Quicksand"/>
                <a:ea typeface="Quicksand"/>
                <a:cs typeface="Quicksand"/>
                <a:sym typeface="Quicksand"/>
              </a:defRPr>
            </a:lvl7pPr>
            <a:lvl8pPr lvl="7">
              <a:spcBef>
                <a:spcPts val="0"/>
              </a:spcBef>
              <a:spcAft>
                <a:spcPts val="0"/>
              </a:spcAft>
              <a:buClr>
                <a:schemeClr val="accent3"/>
              </a:buClr>
              <a:buSzPts val="2800"/>
              <a:buNone/>
              <a:defRPr>
                <a:solidFill>
                  <a:schemeClr val="accent3"/>
                </a:solidFill>
                <a:latin typeface="Quicksand"/>
                <a:ea typeface="Quicksand"/>
                <a:cs typeface="Quicksand"/>
                <a:sym typeface="Quicksand"/>
              </a:defRPr>
            </a:lvl8pPr>
            <a:lvl9pPr lvl="8">
              <a:spcBef>
                <a:spcPts val="0"/>
              </a:spcBef>
              <a:spcAft>
                <a:spcPts val="0"/>
              </a:spcAft>
              <a:buClr>
                <a:schemeClr val="accent3"/>
              </a:buClr>
              <a:buSzPts val="2800"/>
              <a:buNone/>
              <a:defRPr>
                <a:solidFill>
                  <a:schemeClr val="accent3"/>
                </a:solidFill>
                <a:latin typeface="Quicksand"/>
                <a:ea typeface="Quicksand"/>
                <a:cs typeface="Quicksand"/>
                <a:sym typeface="Quicksand"/>
              </a:defRPr>
            </a:lvl9pPr>
          </a:lstStyle>
          <a:p/>
        </p:txBody>
      </p:sp>
      <p:sp>
        <p:nvSpPr>
          <p:cNvPr id="79" name="Google Shape;79;p14"/>
          <p:cNvSpPr txBox="1"/>
          <p:nvPr>
            <p:ph idx="1" type="body"/>
          </p:nvPr>
        </p:nvSpPr>
        <p:spPr>
          <a:xfrm>
            <a:off x="704925" y="2225850"/>
            <a:ext cx="2705100" cy="1120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Char char="●"/>
              <a:defRPr sz="1400">
                <a:solidFill>
                  <a:srgbClr val="000000"/>
                </a:solidFill>
              </a:defRPr>
            </a:lvl1pPr>
            <a:lvl2pPr indent="-317500" lvl="1" marL="914400">
              <a:spcBef>
                <a:spcPts val="1600"/>
              </a:spcBef>
              <a:spcAft>
                <a:spcPts val="0"/>
              </a:spcAft>
              <a:buClr>
                <a:srgbClr val="000000"/>
              </a:buClr>
              <a:buSzPts val="1400"/>
              <a:buChar char="○"/>
              <a:defRPr>
                <a:solidFill>
                  <a:srgbClr val="000000"/>
                </a:solidFill>
              </a:defRPr>
            </a:lvl2pPr>
            <a:lvl3pPr indent="-317500" lvl="2" marL="1371600">
              <a:spcBef>
                <a:spcPts val="1600"/>
              </a:spcBef>
              <a:spcAft>
                <a:spcPts val="0"/>
              </a:spcAft>
              <a:buClr>
                <a:srgbClr val="000000"/>
              </a:buClr>
              <a:buSzPts val="1400"/>
              <a:buChar char="■"/>
              <a:defRPr>
                <a:solidFill>
                  <a:srgbClr val="000000"/>
                </a:solidFill>
              </a:defRPr>
            </a:lvl3pPr>
            <a:lvl4pPr indent="-317500" lvl="3" marL="1828800">
              <a:spcBef>
                <a:spcPts val="1600"/>
              </a:spcBef>
              <a:spcAft>
                <a:spcPts val="0"/>
              </a:spcAft>
              <a:buClr>
                <a:srgbClr val="000000"/>
              </a:buClr>
              <a:buSzPts val="1400"/>
              <a:buChar char="●"/>
              <a:defRPr>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Clr>
                <a:srgbClr val="000000"/>
              </a:buClr>
              <a:buSzPts val="1400"/>
              <a:buChar char="■"/>
              <a:defRPr>
                <a:solidFill>
                  <a:srgbClr val="000000"/>
                </a:solidFill>
              </a:defRPr>
            </a:lvl9pPr>
          </a:lstStyle>
          <a:p/>
        </p:txBody>
      </p:sp>
      <p:sp>
        <p:nvSpPr>
          <p:cNvPr id="80" name="Google Shape;80;p14"/>
          <p:cNvSpPr/>
          <p:nvPr/>
        </p:nvSpPr>
        <p:spPr>
          <a:xfrm rot="5400000">
            <a:off x="2742975" y="375525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rot="10800000">
            <a:off x="7092600" y="0"/>
            <a:ext cx="20514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82" name="Shape 82"/>
        <p:cNvGrpSpPr/>
        <p:nvPr/>
      </p:nvGrpSpPr>
      <p:grpSpPr>
        <a:xfrm>
          <a:off x="0" y="0"/>
          <a:ext cx="0" cy="0"/>
          <a:chOff x="0" y="0"/>
          <a:chExt cx="0" cy="0"/>
        </a:xfrm>
      </p:grpSpPr>
      <p:sp>
        <p:nvSpPr>
          <p:cNvPr id="83" name="Google Shape;83;p15"/>
          <p:cNvSpPr/>
          <p:nvPr/>
        </p:nvSpPr>
        <p:spPr>
          <a:xfrm>
            <a:off x="5372100" y="543000"/>
            <a:ext cx="3771900" cy="327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type="title"/>
          </p:nvPr>
        </p:nvSpPr>
        <p:spPr>
          <a:xfrm>
            <a:off x="6115050" y="1143000"/>
            <a:ext cx="2286000" cy="374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2800"/>
              <a:buNone/>
              <a:defRPr>
                <a:solidFill>
                  <a:schemeClr val="accent3"/>
                </a:solidFill>
              </a:defRPr>
            </a:lvl1pPr>
            <a:lvl2pPr lvl="1" rtl="0" algn="r">
              <a:spcBef>
                <a:spcPts val="0"/>
              </a:spcBef>
              <a:spcAft>
                <a:spcPts val="0"/>
              </a:spcAft>
              <a:buSzPts val="2800"/>
              <a:buNone/>
              <a:defRPr>
                <a:latin typeface="Quicksand"/>
                <a:ea typeface="Quicksand"/>
                <a:cs typeface="Quicksand"/>
                <a:sym typeface="Quicksand"/>
              </a:defRPr>
            </a:lvl2pPr>
            <a:lvl3pPr lvl="2" rtl="0" algn="r">
              <a:spcBef>
                <a:spcPts val="0"/>
              </a:spcBef>
              <a:spcAft>
                <a:spcPts val="0"/>
              </a:spcAft>
              <a:buSzPts val="2800"/>
              <a:buNone/>
              <a:defRPr>
                <a:latin typeface="Quicksand"/>
                <a:ea typeface="Quicksand"/>
                <a:cs typeface="Quicksand"/>
                <a:sym typeface="Quicksand"/>
              </a:defRPr>
            </a:lvl3pPr>
            <a:lvl4pPr lvl="3" rtl="0" algn="r">
              <a:spcBef>
                <a:spcPts val="0"/>
              </a:spcBef>
              <a:spcAft>
                <a:spcPts val="0"/>
              </a:spcAft>
              <a:buSzPts val="2800"/>
              <a:buNone/>
              <a:defRPr>
                <a:latin typeface="Quicksand"/>
                <a:ea typeface="Quicksand"/>
                <a:cs typeface="Quicksand"/>
                <a:sym typeface="Quicksand"/>
              </a:defRPr>
            </a:lvl4pPr>
            <a:lvl5pPr lvl="4" rtl="0" algn="r">
              <a:spcBef>
                <a:spcPts val="0"/>
              </a:spcBef>
              <a:spcAft>
                <a:spcPts val="0"/>
              </a:spcAft>
              <a:buSzPts val="2800"/>
              <a:buNone/>
              <a:defRPr>
                <a:latin typeface="Quicksand"/>
                <a:ea typeface="Quicksand"/>
                <a:cs typeface="Quicksand"/>
                <a:sym typeface="Quicksand"/>
              </a:defRPr>
            </a:lvl5pPr>
            <a:lvl6pPr lvl="5" rtl="0" algn="r">
              <a:spcBef>
                <a:spcPts val="0"/>
              </a:spcBef>
              <a:spcAft>
                <a:spcPts val="0"/>
              </a:spcAft>
              <a:buSzPts val="2800"/>
              <a:buNone/>
              <a:defRPr>
                <a:latin typeface="Quicksand"/>
                <a:ea typeface="Quicksand"/>
                <a:cs typeface="Quicksand"/>
                <a:sym typeface="Quicksand"/>
              </a:defRPr>
            </a:lvl6pPr>
            <a:lvl7pPr lvl="6" rtl="0" algn="r">
              <a:spcBef>
                <a:spcPts val="0"/>
              </a:spcBef>
              <a:spcAft>
                <a:spcPts val="0"/>
              </a:spcAft>
              <a:buSzPts val="2800"/>
              <a:buNone/>
              <a:defRPr>
                <a:latin typeface="Quicksand"/>
                <a:ea typeface="Quicksand"/>
                <a:cs typeface="Quicksand"/>
                <a:sym typeface="Quicksand"/>
              </a:defRPr>
            </a:lvl7pPr>
            <a:lvl8pPr lvl="7" rtl="0" algn="r">
              <a:spcBef>
                <a:spcPts val="0"/>
              </a:spcBef>
              <a:spcAft>
                <a:spcPts val="0"/>
              </a:spcAft>
              <a:buSzPts val="2800"/>
              <a:buNone/>
              <a:defRPr>
                <a:latin typeface="Quicksand"/>
                <a:ea typeface="Quicksand"/>
                <a:cs typeface="Quicksand"/>
                <a:sym typeface="Quicksand"/>
              </a:defRPr>
            </a:lvl8pPr>
            <a:lvl9pPr lvl="8" rtl="0" algn="r">
              <a:spcBef>
                <a:spcPts val="0"/>
              </a:spcBef>
              <a:spcAft>
                <a:spcPts val="0"/>
              </a:spcAft>
              <a:buSzPts val="2800"/>
              <a:buNone/>
              <a:defRPr>
                <a:latin typeface="Quicksand"/>
                <a:ea typeface="Quicksand"/>
                <a:cs typeface="Quicksand"/>
                <a:sym typeface="Quicksand"/>
              </a:defRPr>
            </a:lvl9pPr>
          </a:lstStyle>
          <a:p/>
        </p:txBody>
      </p:sp>
      <p:sp>
        <p:nvSpPr>
          <p:cNvPr id="85" name="Google Shape;85;p15"/>
          <p:cNvSpPr txBox="1"/>
          <p:nvPr>
            <p:ph idx="1" type="body"/>
          </p:nvPr>
        </p:nvSpPr>
        <p:spPr>
          <a:xfrm>
            <a:off x="5715000" y="1771650"/>
            <a:ext cx="2705100" cy="11208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Clr>
                <a:srgbClr val="000000"/>
              </a:buClr>
              <a:buSzPts val="1400"/>
              <a:buChar char="●"/>
              <a:defRPr sz="1400">
                <a:solidFill>
                  <a:srgbClr val="000000"/>
                </a:solidFill>
              </a:defRPr>
            </a:lvl1pPr>
            <a:lvl2pPr indent="-317500" lvl="1" marL="914400" rtl="0" algn="r">
              <a:spcBef>
                <a:spcPts val="1600"/>
              </a:spcBef>
              <a:spcAft>
                <a:spcPts val="0"/>
              </a:spcAft>
              <a:buClr>
                <a:srgbClr val="000000"/>
              </a:buClr>
              <a:buSzPts val="1400"/>
              <a:buChar char="○"/>
              <a:defRPr>
                <a:solidFill>
                  <a:srgbClr val="000000"/>
                </a:solidFill>
              </a:defRPr>
            </a:lvl2pPr>
            <a:lvl3pPr indent="-317500" lvl="2" marL="1371600" rtl="0" algn="r">
              <a:spcBef>
                <a:spcPts val="1600"/>
              </a:spcBef>
              <a:spcAft>
                <a:spcPts val="0"/>
              </a:spcAft>
              <a:buClr>
                <a:srgbClr val="000000"/>
              </a:buClr>
              <a:buSzPts val="1400"/>
              <a:buChar char="■"/>
              <a:defRPr>
                <a:solidFill>
                  <a:srgbClr val="000000"/>
                </a:solidFill>
              </a:defRPr>
            </a:lvl3pPr>
            <a:lvl4pPr indent="-317500" lvl="3" marL="1828800" rtl="0" algn="r">
              <a:spcBef>
                <a:spcPts val="1600"/>
              </a:spcBef>
              <a:spcAft>
                <a:spcPts val="0"/>
              </a:spcAft>
              <a:buClr>
                <a:srgbClr val="000000"/>
              </a:buClr>
              <a:buSzPts val="1400"/>
              <a:buChar char="●"/>
              <a:defRPr>
                <a:solidFill>
                  <a:srgbClr val="000000"/>
                </a:solidFill>
              </a:defRPr>
            </a:lvl4pPr>
            <a:lvl5pPr indent="-317500" lvl="4" marL="2286000" rtl="0" algn="r">
              <a:spcBef>
                <a:spcPts val="1600"/>
              </a:spcBef>
              <a:spcAft>
                <a:spcPts val="0"/>
              </a:spcAft>
              <a:buClr>
                <a:srgbClr val="000000"/>
              </a:buClr>
              <a:buSzPts val="1400"/>
              <a:buChar char="○"/>
              <a:defRPr>
                <a:solidFill>
                  <a:srgbClr val="000000"/>
                </a:solidFill>
              </a:defRPr>
            </a:lvl5pPr>
            <a:lvl6pPr indent="-317500" lvl="5" marL="2743200" rtl="0" algn="r">
              <a:spcBef>
                <a:spcPts val="1600"/>
              </a:spcBef>
              <a:spcAft>
                <a:spcPts val="0"/>
              </a:spcAft>
              <a:buClr>
                <a:srgbClr val="000000"/>
              </a:buClr>
              <a:buSzPts val="1400"/>
              <a:buChar char="■"/>
              <a:defRPr>
                <a:solidFill>
                  <a:srgbClr val="000000"/>
                </a:solidFill>
              </a:defRPr>
            </a:lvl6pPr>
            <a:lvl7pPr indent="-317500" lvl="6" marL="3200400" rtl="0" algn="r">
              <a:spcBef>
                <a:spcPts val="1600"/>
              </a:spcBef>
              <a:spcAft>
                <a:spcPts val="0"/>
              </a:spcAft>
              <a:buClr>
                <a:srgbClr val="000000"/>
              </a:buClr>
              <a:buSzPts val="1400"/>
              <a:buChar char="●"/>
              <a:defRPr>
                <a:solidFill>
                  <a:srgbClr val="000000"/>
                </a:solidFill>
              </a:defRPr>
            </a:lvl7pPr>
            <a:lvl8pPr indent="-317500" lvl="7" marL="3657600" rtl="0" algn="r">
              <a:spcBef>
                <a:spcPts val="1600"/>
              </a:spcBef>
              <a:spcAft>
                <a:spcPts val="0"/>
              </a:spcAft>
              <a:buClr>
                <a:srgbClr val="000000"/>
              </a:buClr>
              <a:buSzPts val="1400"/>
              <a:buChar char="○"/>
              <a:defRPr>
                <a:solidFill>
                  <a:srgbClr val="000000"/>
                </a:solidFill>
              </a:defRPr>
            </a:lvl8pPr>
            <a:lvl9pPr indent="-317500" lvl="8" marL="4114800" rtl="0" algn="r">
              <a:spcBef>
                <a:spcPts val="1600"/>
              </a:spcBef>
              <a:spcAft>
                <a:spcPts val="1600"/>
              </a:spcAft>
              <a:buClr>
                <a:srgbClr val="000000"/>
              </a:buClr>
              <a:buSzPts val="1400"/>
              <a:buChar char="■"/>
              <a:defRPr>
                <a:solidFill>
                  <a:srgbClr val="000000"/>
                </a:solidFill>
              </a:defRPr>
            </a:lvl9pPr>
          </a:lstStyle>
          <a:p/>
        </p:txBody>
      </p:sp>
      <p:sp>
        <p:nvSpPr>
          <p:cNvPr id="86" name="Google Shape;86;p15"/>
          <p:cNvSpPr/>
          <p:nvPr/>
        </p:nvSpPr>
        <p:spPr>
          <a:xfrm rot="10800000">
            <a:off x="4316925" y="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5400000">
            <a:off x="-856675" y="3941850"/>
            <a:ext cx="20514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88" name="Shape 88"/>
        <p:cNvGrpSpPr/>
        <p:nvPr/>
      </p:nvGrpSpPr>
      <p:grpSpPr>
        <a:xfrm>
          <a:off x="0" y="0"/>
          <a:ext cx="0" cy="0"/>
          <a:chOff x="0" y="0"/>
          <a:chExt cx="0" cy="0"/>
        </a:xfrm>
      </p:grpSpPr>
      <p:sp>
        <p:nvSpPr>
          <p:cNvPr id="89" name="Google Shape;89;p16"/>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90" name="Google Shape;90;p16"/>
          <p:cNvSpPr txBox="1"/>
          <p:nvPr>
            <p:ph hasCustomPrompt="1" idx="2" type="title"/>
          </p:nvPr>
        </p:nvSpPr>
        <p:spPr>
          <a:xfrm>
            <a:off x="723975" y="1471400"/>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91" name="Google Shape;91;p16"/>
          <p:cNvSpPr txBox="1"/>
          <p:nvPr>
            <p:ph idx="3" type="title"/>
          </p:nvPr>
        </p:nvSpPr>
        <p:spPr>
          <a:xfrm>
            <a:off x="1741350" y="1137900"/>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92" name="Google Shape;92;p16"/>
          <p:cNvSpPr txBox="1"/>
          <p:nvPr>
            <p:ph idx="4" type="title"/>
          </p:nvPr>
        </p:nvSpPr>
        <p:spPr>
          <a:xfrm>
            <a:off x="1741350" y="1522850"/>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93" name="Google Shape;93;p16"/>
          <p:cNvSpPr txBox="1"/>
          <p:nvPr>
            <p:ph hasCustomPrompt="1" idx="5" type="title"/>
          </p:nvPr>
        </p:nvSpPr>
        <p:spPr>
          <a:xfrm>
            <a:off x="723975" y="2698375"/>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94" name="Google Shape;94;p16"/>
          <p:cNvSpPr txBox="1"/>
          <p:nvPr>
            <p:ph idx="6" type="title"/>
          </p:nvPr>
        </p:nvSpPr>
        <p:spPr>
          <a:xfrm>
            <a:off x="1741350" y="2364875"/>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95" name="Google Shape;95;p16"/>
          <p:cNvSpPr txBox="1"/>
          <p:nvPr>
            <p:ph idx="7" type="title"/>
          </p:nvPr>
        </p:nvSpPr>
        <p:spPr>
          <a:xfrm>
            <a:off x="1741350" y="2749825"/>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96" name="Google Shape;96;p16"/>
          <p:cNvSpPr txBox="1"/>
          <p:nvPr>
            <p:ph hasCustomPrompt="1" idx="8" type="title"/>
          </p:nvPr>
        </p:nvSpPr>
        <p:spPr>
          <a:xfrm>
            <a:off x="723975" y="3925350"/>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97" name="Google Shape;97;p16"/>
          <p:cNvSpPr txBox="1"/>
          <p:nvPr>
            <p:ph idx="9" type="title"/>
          </p:nvPr>
        </p:nvSpPr>
        <p:spPr>
          <a:xfrm>
            <a:off x="1741350" y="3591850"/>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98" name="Google Shape;98;p16"/>
          <p:cNvSpPr txBox="1"/>
          <p:nvPr>
            <p:ph idx="13" type="title"/>
          </p:nvPr>
        </p:nvSpPr>
        <p:spPr>
          <a:xfrm>
            <a:off x="1741350" y="3976800"/>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99" name="Google Shape;99;p16"/>
          <p:cNvSpPr txBox="1"/>
          <p:nvPr>
            <p:ph hasCustomPrompt="1" idx="14" type="title"/>
          </p:nvPr>
        </p:nvSpPr>
        <p:spPr>
          <a:xfrm>
            <a:off x="4950075" y="1471400"/>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00" name="Google Shape;100;p16"/>
          <p:cNvSpPr txBox="1"/>
          <p:nvPr>
            <p:ph idx="15" type="title"/>
          </p:nvPr>
        </p:nvSpPr>
        <p:spPr>
          <a:xfrm>
            <a:off x="5967438" y="1137900"/>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01" name="Google Shape;101;p16"/>
          <p:cNvSpPr txBox="1"/>
          <p:nvPr>
            <p:ph idx="16" type="title"/>
          </p:nvPr>
        </p:nvSpPr>
        <p:spPr>
          <a:xfrm>
            <a:off x="5967450" y="1522850"/>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102" name="Google Shape;102;p16"/>
          <p:cNvSpPr txBox="1"/>
          <p:nvPr>
            <p:ph hasCustomPrompt="1" idx="17" type="title"/>
          </p:nvPr>
        </p:nvSpPr>
        <p:spPr>
          <a:xfrm>
            <a:off x="4950075" y="2698375"/>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03" name="Google Shape;103;p16"/>
          <p:cNvSpPr txBox="1"/>
          <p:nvPr>
            <p:ph idx="18" type="title"/>
          </p:nvPr>
        </p:nvSpPr>
        <p:spPr>
          <a:xfrm>
            <a:off x="5967438" y="2364875"/>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04" name="Google Shape;104;p16"/>
          <p:cNvSpPr txBox="1"/>
          <p:nvPr>
            <p:ph idx="19" type="title"/>
          </p:nvPr>
        </p:nvSpPr>
        <p:spPr>
          <a:xfrm>
            <a:off x="5967450" y="2749825"/>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105" name="Google Shape;105;p16"/>
          <p:cNvSpPr txBox="1"/>
          <p:nvPr>
            <p:ph hasCustomPrompt="1" idx="20" type="title"/>
          </p:nvPr>
        </p:nvSpPr>
        <p:spPr>
          <a:xfrm>
            <a:off x="4950075" y="3925350"/>
            <a:ext cx="1136400" cy="687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5"/>
              </a:buClr>
              <a:buSzPts val="6000"/>
              <a:buNone/>
              <a:defRPr sz="60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06" name="Google Shape;106;p16"/>
          <p:cNvSpPr txBox="1"/>
          <p:nvPr>
            <p:ph idx="21" type="title"/>
          </p:nvPr>
        </p:nvSpPr>
        <p:spPr>
          <a:xfrm>
            <a:off x="5967438" y="3591850"/>
            <a:ext cx="2715300" cy="584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07" name="Google Shape;107;p16"/>
          <p:cNvSpPr txBox="1"/>
          <p:nvPr>
            <p:ph idx="22" type="title"/>
          </p:nvPr>
        </p:nvSpPr>
        <p:spPr>
          <a:xfrm>
            <a:off x="5967450" y="3976800"/>
            <a:ext cx="24720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08" name="Shape 108"/>
        <p:cNvGrpSpPr/>
        <p:nvPr/>
      </p:nvGrpSpPr>
      <p:grpSpPr>
        <a:xfrm>
          <a:off x="0" y="0"/>
          <a:ext cx="0" cy="0"/>
          <a:chOff x="0" y="0"/>
          <a:chExt cx="0" cy="0"/>
        </a:xfrm>
      </p:grpSpPr>
      <p:sp>
        <p:nvSpPr>
          <p:cNvPr id="109" name="Google Shape;109;p17"/>
          <p:cNvSpPr/>
          <p:nvPr/>
        </p:nvSpPr>
        <p:spPr>
          <a:xfrm>
            <a:off x="-50" y="1371600"/>
            <a:ext cx="9144000" cy="25716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11" name="Google Shape;111;p17"/>
          <p:cNvSpPr txBox="1"/>
          <p:nvPr>
            <p:ph idx="1" type="body"/>
          </p:nvPr>
        </p:nvSpPr>
        <p:spPr>
          <a:xfrm>
            <a:off x="723900" y="2445400"/>
            <a:ext cx="2284500" cy="15525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2" name="Google Shape;112;p17"/>
          <p:cNvSpPr txBox="1"/>
          <p:nvPr>
            <p:ph idx="2" type="body"/>
          </p:nvPr>
        </p:nvSpPr>
        <p:spPr>
          <a:xfrm>
            <a:off x="3429746" y="2445400"/>
            <a:ext cx="2284500" cy="15525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3" name="Google Shape;11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17"/>
          <p:cNvSpPr txBox="1"/>
          <p:nvPr>
            <p:ph idx="3" type="title"/>
          </p:nvPr>
        </p:nvSpPr>
        <p:spPr>
          <a:xfrm>
            <a:off x="1003407" y="1921425"/>
            <a:ext cx="1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None/>
              <a:defRPr sz="21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115" name="Google Shape;115;p17"/>
          <p:cNvSpPr txBox="1"/>
          <p:nvPr>
            <p:ph idx="4" type="title"/>
          </p:nvPr>
        </p:nvSpPr>
        <p:spPr>
          <a:xfrm>
            <a:off x="3709240" y="1921425"/>
            <a:ext cx="1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None/>
              <a:defRPr sz="21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116" name="Google Shape;116;p17"/>
          <p:cNvSpPr txBox="1"/>
          <p:nvPr>
            <p:ph idx="5" type="body"/>
          </p:nvPr>
        </p:nvSpPr>
        <p:spPr>
          <a:xfrm>
            <a:off x="6135608" y="2445400"/>
            <a:ext cx="2284500" cy="15525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7" name="Google Shape;117;p17"/>
          <p:cNvSpPr txBox="1"/>
          <p:nvPr>
            <p:ph idx="6" type="title"/>
          </p:nvPr>
        </p:nvSpPr>
        <p:spPr>
          <a:xfrm>
            <a:off x="6415102" y="1921425"/>
            <a:ext cx="1725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None/>
              <a:defRPr sz="21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118" name="Google Shape;118;p17"/>
          <p:cNvSpPr/>
          <p:nvPr/>
        </p:nvSpPr>
        <p:spPr>
          <a:xfrm rot="10800000">
            <a:off x="-13400" y="359270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rot="5400000">
            <a:off x="8459538" y="875550"/>
            <a:ext cx="10170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
    <p:spTree>
      <p:nvGrpSpPr>
        <p:cNvPr id="120" name="Shape 120"/>
        <p:cNvGrpSpPr/>
        <p:nvPr/>
      </p:nvGrpSpPr>
      <p:grpSpPr>
        <a:xfrm>
          <a:off x="0" y="0"/>
          <a:ext cx="0" cy="0"/>
          <a:chOff x="0" y="0"/>
          <a:chExt cx="0" cy="0"/>
        </a:xfrm>
      </p:grpSpPr>
      <p:sp>
        <p:nvSpPr>
          <p:cNvPr id="121" name="Google Shape;121;p18"/>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22" name="Google Shape;122;p18"/>
          <p:cNvSpPr txBox="1"/>
          <p:nvPr>
            <p:ph idx="1" type="body"/>
          </p:nvPr>
        </p:nvSpPr>
        <p:spPr>
          <a:xfrm>
            <a:off x="723975" y="2912813"/>
            <a:ext cx="1708200" cy="11739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3" name="Google Shape;123;p18"/>
          <p:cNvSpPr txBox="1"/>
          <p:nvPr>
            <p:ph idx="2" type="title"/>
          </p:nvPr>
        </p:nvSpPr>
        <p:spPr>
          <a:xfrm>
            <a:off x="706265" y="2388838"/>
            <a:ext cx="1725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1600"/>
              <a:buNone/>
              <a:defRPr sz="2100">
                <a:solidFill>
                  <a:schemeClr val="accent5"/>
                </a:solidFill>
              </a:defRPr>
            </a:lvl1pPr>
            <a:lvl2pPr lvl="1" rtl="0">
              <a:spcBef>
                <a:spcPts val="0"/>
              </a:spcBef>
              <a:spcAft>
                <a:spcPts val="0"/>
              </a:spcAft>
              <a:buClr>
                <a:schemeClr val="accent3"/>
              </a:buClr>
              <a:buSzPts val="1600"/>
              <a:buNone/>
              <a:defRPr sz="1600">
                <a:solidFill>
                  <a:schemeClr val="accent3"/>
                </a:solidFill>
              </a:defRPr>
            </a:lvl2pPr>
            <a:lvl3pPr lvl="2" rtl="0">
              <a:spcBef>
                <a:spcPts val="0"/>
              </a:spcBef>
              <a:spcAft>
                <a:spcPts val="0"/>
              </a:spcAft>
              <a:buClr>
                <a:schemeClr val="accent3"/>
              </a:buClr>
              <a:buSzPts val="1600"/>
              <a:buNone/>
              <a:defRPr sz="1600">
                <a:solidFill>
                  <a:schemeClr val="accent3"/>
                </a:solidFill>
              </a:defRPr>
            </a:lvl3pPr>
            <a:lvl4pPr lvl="3" rtl="0">
              <a:spcBef>
                <a:spcPts val="0"/>
              </a:spcBef>
              <a:spcAft>
                <a:spcPts val="0"/>
              </a:spcAft>
              <a:buClr>
                <a:schemeClr val="accent3"/>
              </a:buClr>
              <a:buSzPts val="1600"/>
              <a:buNone/>
              <a:defRPr sz="1600">
                <a:solidFill>
                  <a:schemeClr val="accent3"/>
                </a:solidFill>
              </a:defRPr>
            </a:lvl4pPr>
            <a:lvl5pPr lvl="4" rtl="0">
              <a:spcBef>
                <a:spcPts val="0"/>
              </a:spcBef>
              <a:spcAft>
                <a:spcPts val="0"/>
              </a:spcAft>
              <a:buClr>
                <a:schemeClr val="accent3"/>
              </a:buClr>
              <a:buSzPts val="1600"/>
              <a:buNone/>
              <a:defRPr sz="1600">
                <a:solidFill>
                  <a:schemeClr val="accent3"/>
                </a:solidFill>
              </a:defRPr>
            </a:lvl5pPr>
            <a:lvl6pPr lvl="5" rtl="0">
              <a:spcBef>
                <a:spcPts val="0"/>
              </a:spcBef>
              <a:spcAft>
                <a:spcPts val="0"/>
              </a:spcAft>
              <a:buClr>
                <a:schemeClr val="accent3"/>
              </a:buClr>
              <a:buSzPts val="1600"/>
              <a:buNone/>
              <a:defRPr sz="1600">
                <a:solidFill>
                  <a:schemeClr val="accent3"/>
                </a:solidFill>
              </a:defRPr>
            </a:lvl6pPr>
            <a:lvl7pPr lvl="6" rtl="0">
              <a:spcBef>
                <a:spcPts val="0"/>
              </a:spcBef>
              <a:spcAft>
                <a:spcPts val="0"/>
              </a:spcAft>
              <a:buClr>
                <a:schemeClr val="accent3"/>
              </a:buClr>
              <a:buSzPts val="1600"/>
              <a:buNone/>
              <a:defRPr sz="1600">
                <a:solidFill>
                  <a:schemeClr val="accent3"/>
                </a:solidFill>
              </a:defRPr>
            </a:lvl7pPr>
            <a:lvl8pPr lvl="7" rtl="0">
              <a:spcBef>
                <a:spcPts val="0"/>
              </a:spcBef>
              <a:spcAft>
                <a:spcPts val="0"/>
              </a:spcAft>
              <a:buClr>
                <a:schemeClr val="accent3"/>
              </a:buClr>
              <a:buSzPts val="1600"/>
              <a:buNone/>
              <a:defRPr sz="1600">
                <a:solidFill>
                  <a:schemeClr val="accent3"/>
                </a:solidFill>
              </a:defRPr>
            </a:lvl8pPr>
            <a:lvl9pPr lvl="8" rtl="0">
              <a:spcBef>
                <a:spcPts val="0"/>
              </a:spcBef>
              <a:spcAft>
                <a:spcPts val="0"/>
              </a:spcAft>
              <a:buClr>
                <a:schemeClr val="accent3"/>
              </a:buClr>
              <a:buSzPts val="1600"/>
              <a:buNone/>
              <a:defRPr sz="1600">
                <a:solidFill>
                  <a:schemeClr val="accent3"/>
                </a:solidFill>
              </a:defRPr>
            </a:lvl9pPr>
          </a:lstStyle>
          <a:p/>
        </p:txBody>
      </p:sp>
      <p:sp>
        <p:nvSpPr>
          <p:cNvPr id="124" name="Google Shape;124;p18"/>
          <p:cNvSpPr txBox="1"/>
          <p:nvPr>
            <p:ph idx="3" type="body"/>
          </p:nvPr>
        </p:nvSpPr>
        <p:spPr>
          <a:xfrm>
            <a:off x="6694200" y="2912813"/>
            <a:ext cx="1708200" cy="1173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5" name="Google Shape;125;p18"/>
          <p:cNvSpPr txBox="1"/>
          <p:nvPr>
            <p:ph idx="4" type="title"/>
          </p:nvPr>
        </p:nvSpPr>
        <p:spPr>
          <a:xfrm>
            <a:off x="6694190" y="2388838"/>
            <a:ext cx="1725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600"/>
              <a:buNone/>
              <a:defRPr sz="2100">
                <a:solidFill>
                  <a:schemeClr val="accent5"/>
                </a:solidFill>
              </a:defRPr>
            </a:lvl1pPr>
            <a:lvl2pPr lvl="1" rtl="0">
              <a:spcBef>
                <a:spcPts val="0"/>
              </a:spcBef>
              <a:spcAft>
                <a:spcPts val="0"/>
              </a:spcAft>
              <a:buClr>
                <a:schemeClr val="accent3"/>
              </a:buClr>
              <a:buSzPts val="1600"/>
              <a:buNone/>
              <a:defRPr sz="1600">
                <a:solidFill>
                  <a:schemeClr val="accent3"/>
                </a:solidFill>
              </a:defRPr>
            </a:lvl2pPr>
            <a:lvl3pPr lvl="2" rtl="0">
              <a:spcBef>
                <a:spcPts val="0"/>
              </a:spcBef>
              <a:spcAft>
                <a:spcPts val="0"/>
              </a:spcAft>
              <a:buClr>
                <a:schemeClr val="accent3"/>
              </a:buClr>
              <a:buSzPts val="1600"/>
              <a:buNone/>
              <a:defRPr sz="1600">
                <a:solidFill>
                  <a:schemeClr val="accent3"/>
                </a:solidFill>
              </a:defRPr>
            </a:lvl3pPr>
            <a:lvl4pPr lvl="3" rtl="0">
              <a:spcBef>
                <a:spcPts val="0"/>
              </a:spcBef>
              <a:spcAft>
                <a:spcPts val="0"/>
              </a:spcAft>
              <a:buClr>
                <a:schemeClr val="accent3"/>
              </a:buClr>
              <a:buSzPts val="1600"/>
              <a:buNone/>
              <a:defRPr sz="1600">
                <a:solidFill>
                  <a:schemeClr val="accent3"/>
                </a:solidFill>
              </a:defRPr>
            </a:lvl4pPr>
            <a:lvl5pPr lvl="4" rtl="0">
              <a:spcBef>
                <a:spcPts val="0"/>
              </a:spcBef>
              <a:spcAft>
                <a:spcPts val="0"/>
              </a:spcAft>
              <a:buClr>
                <a:schemeClr val="accent3"/>
              </a:buClr>
              <a:buSzPts val="1600"/>
              <a:buNone/>
              <a:defRPr sz="1600">
                <a:solidFill>
                  <a:schemeClr val="accent3"/>
                </a:solidFill>
              </a:defRPr>
            </a:lvl5pPr>
            <a:lvl6pPr lvl="5" rtl="0">
              <a:spcBef>
                <a:spcPts val="0"/>
              </a:spcBef>
              <a:spcAft>
                <a:spcPts val="0"/>
              </a:spcAft>
              <a:buClr>
                <a:schemeClr val="accent3"/>
              </a:buClr>
              <a:buSzPts val="1600"/>
              <a:buNone/>
              <a:defRPr sz="1600">
                <a:solidFill>
                  <a:schemeClr val="accent3"/>
                </a:solidFill>
              </a:defRPr>
            </a:lvl6pPr>
            <a:lvl7pPr lvl="6" rtl="0">
              <a:spcBef>
                <a:spcPts val="0"/>
              </a:spcBef>
              <a:spcAft>
                <a:spcPts val="0"/>
              </a:spcAft>
              <a:buClr>
                <a:schemeClr val="accent3"/>
              </a:buClr>
              <a:buSzPts val="1600"/>
              <a:buNone/>
              <a:defRPr sz="1600">
                <a:solidFill>
                  <a:schemeClr val="accent3"/>
                </a:solidFill>
              </a:defRPr>
            </a:lvl7pPr>
            <a:lvl8pPr lvl="7" rtl="0">
              <a:spcBef>
                <a:spcPts val="0"/>
              </a:spcBef>
              <a:spcAft>
                <a:spcPts val="0"/>
              </a:spcAft>
              <a:buClr>
                <a:schemeClr val="accent3"/>
              </a:buClr>
              <a:buSzPts val="1600"/>
              <a:buNone/>
              <a:defRPr sz="1600">
                <a:solidFill>
                  <a:schemeClr val="accent3"/>
                </a:solidFill>
              </a:defRPr>
            </a:lvl8pPr>
            <a:lvl9pPr lvl="8" rtl="0">
              <a:spcBef>
                <a:spcPts val="0"/>
              </a:spcBef>
              <a:spcAft>
                <a:spcPts val="0"/>
              </a:spcAft>
              <a:buClr>
                <a:schemeClr val="accent3"/>
              </a:buClr>
              <a:buSzPts val="1600"/>
              <a:buNone/>
              <a:defRPr sz="1600">
                <a:solidFill>
                  <a:schemeClr val="accent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26" name="Shape 126"/>
        <p:cNvGrpSpPr/>
        <p:nvPr/>
      </p:nvGrpSpPr>
      <p:grpSpPr>
        <a:xfrm>
          <a:off x="0" y="0"/>
          <a:ext cx="0" cy="0"/>
          <a:chOff x="0" y="0"/>
          <a:chExt cx="0" cy="0"/>
        </a:xfrm>
      </p:grpSpPr>
      <p:sp>
        <p:nvSpPr>
          <p:cNvPr id="127" name="Google Shape;127;p19"/>
          <p:cNvSpPr txBox="1"/>
          <p:nvPr>
            <p:ph idx="1" type="body"/>
          </p:nvPr>
        </p:nvSpPr>
        <p:spPr>
          <a:xfrm>
            <a:off x="746625" y="1918350"/>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28" name="Google Shape;128;p19"/>
          <p:cNvSpPr txBox="1"/>
          <p:nvPr>
            <p:ph type="title"/>
          </p:nvPr>
        </p:nvSpPr>
        <p:spPr>
          <a:xfrm>
            <a:off x="723975" y="1394375"/>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29" name="Google Shape;129;p19"/>
          <p:cNvSpPr txBox="1"/>
          <p:nvPr>
            <p:ph idx="2"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30" name="Google Shape;130;p19"/>
          <p:cNvSpPr txBox="1"/>
          <p:nvPr>
            <p:ph idx="3" type="body"/>
          </p:nvPr>
        </p:nvSpPr>
        <p:spPr>
          <a:xfrm>
            <a:off x="3519468" y="1918350"/>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31" name="Google Shape;131;p19"/>
          <p:cNvSpPr txBox="1"/>
          <p:nvPr>
            <p:ph idx="4" type="title"/>
          </p:nvPr>
        </p:nvSpPr>
        <p:spPr>
          <a:xfrm>
            <a:off x="3496818" y="1394375"/>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32" name="Google Shape;132;p19"/>
          <p:cNvSpPr txBox="1"/>
          <p:nvPr>
            <p:ph idx="5" type="body"/>
          </p:nvPr>
        </p:nvSpPr>
        <p:spPr>
          <a:xfrm>
            <a:off x="6235208" y="1918350"/>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33" name="Google Shape;133;p19"/>
          <p:cNvSpPr txBox="1"/>
          <p:nvPr>
            <p:ph idx="6" type="title"/>
          </p:nvPr>
        </p:nvSpPr>
        <p:spPr>
          <a:xfrm>
            <a:off x="6212558" y="1394375"/>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34" name="Google Shape;134;p19"/>
          <p:cNvSpPr txBox="1"/>
          <p:nvPr>
            <p:ph idx="7" type="body"/>
          </p:nvPr>
        </p:nvSpPr>
        <p:spPr>
          <a:xfrm>
            <a:off x="746625" y="3616225"/>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35" name="Google Shape;135;p19"/>
          <p:cNvSpPr txBox="1"/>
          <p:nvPr>
            <p:ph idx="8" type="title"/>
          </p:nvPr>
        </p:nvSpPr>
        <p:spPr>
          <a:xfrm>
            <a:off x="723975" y="3092250"/>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36" name="Google Shape;136;p19"/>
          <p:cNvSpPr txBox="1"/>
          <p:nvPr>
            <p:ph idx="9" type="body"/>
          </p:nvPr>
        </p:nvSpPr>
        <p:spPr>
          <a:xfrm>
            <a:off x="3519468" y="3616225"/>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37" name="Google Shape;137;p19"/>
          <p:cNvSpPr txBox="1"/>
          <p:nvPr>
            <p:ph idx="13" type="title"/>
          </p:nvPr>
        </p:nvSpPr>
        <p:spPr>
          <a:xfrm>
            <a:off x="3496818" y="3092250"/>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38" name="Google Shape;138;p19"/>
          <p:cNvSpPr txBox="1"/>
          <p:nvPr>
            <p:ph idx="14" type="body"/>
          </p:nvPr>
        </p:nvSpPr>
        <p:spPr>
          <a:xfrm>
            <a:off x="6235208" y="3616225"/>
            <a:ext cx="2184900" cy="1173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04800" lvl="1" marL="914400" rtl="0" algn="ctr">
              <a:spcBef>
                <a:spcPts val="1600"/>
              </a:spcBef>
              <a:spcAft>
                <a:spcPts val="0"/>
              </a:spcAft>
              <a:buSzPts val="1200"/>
              <a:buChar char="○"/>
              <a:defRPr sz="1200"/>
            </a:lvl2pPr>
            <a:lvl3pPr indent="-304800" lvl="2" marL="1371600" rtl="0" algn="ctr">
              <a:spcBef>
                <a:spcPts val="1600"/>
              </a:spcBef>
              <a:spcAft>
                <a:spcPts val="0"/>
              </a:spcAft>
              <a:buSzPts val="1200"/>
              <a:buChar char="■"/>
              <a:defRPr sz="1200"/>
            </a:lvl3pPr>
            <a:lvl4pPr indent="-304800" lvl="3" marL="1828800" rtl="0" algn="ctr">
              <a:spcBef>
                <a:spcPts val="1600"/>
              </a:spcBef>
              <a:spcAft>
                <a:spcPts val="0"/>
              </a:spcAft>
              <a:buSzPts val="1200"/>
              <a:buChar char="●"/>
              <a:defRPr sz="1200"/>
            </a:lvl4pPr>
            <a:lvl5pPr indent="-304800" lvl="4" marL="2286000" rtl="0" algn="ctr">
              <a:spcBef>
                <a:spcPts val="1600"/>
              </a:spcBef>
              <a:spcAft>
                <a:spcPts val="0"/>
              </a:spcAft>
              <a:buSzPts val="1200"/>
              <a:buChar char="○"/>
              <a:defRPr sz="1200"/>
            </a:lvl5pPr>
            <a:lvl6pPr indent="-304800" lvl="5" marL="2743200" rtl="0" algn="ctr">
              <a:spcBef>
                <a:spcPts val="1600"/>
              </a:spcBef>
              <a:spcAft>
                <a:spcPts val="0"/>
              </a:spcAft>
              <a:buSzPts val="1200"/>
              <a:buChar char="■"/>
              <a:defRPr sz="1200"/>
            </a:lvl6pPr>
            <a:lvl7pPr indent="-304800" lvl="6" marL="3200400" rtl="0" algn="ctr">
              <a:spcBef>
                <a:spcPts val="1600"/>
              </a:spcBef>
              <a:spcAft>
                <a:spcPts val="0"/>
              </a:spcAft>
              <a:buSzPts val="1200"/>
              <a:buChar char="●"/>
              <a:defRPr sz="1200"/>
            </a:lvl7pPr>
            <a:lvl8pPr indent="-304800" lvl="7" marL="3657600" rtl="0" algn="ctr">
              <a:spcBef>
                <a:spcPts val="1600"/>
              </a:spcBef>
              <a:spcAft>
                <a:spcPts val="0"/>
              </a:spcAft>
              <a:buSzPts val="1200"/>
              <a:buChar char="○"/>
              <a:defRPr sz="1200"/>
            </a:lvl8pPr>
            <a:lvl9pPr indent="-304800" lvl="8" marL="4114800" rtl="0" algn="ctr">
              <a:spcBef>
                <a:spcPts val="1600"/>
              </a:spcBef>
              <a:spcAft>
                <a:spcPts val="1600"/>
              </a:spcAft>
              <a:buSzPts val="1200"/>
              <a:buChar char="■"/>
              <a:defRPr sz="1200"/>
            </a:lvl9pPr>
          </a:lstStyle>
          <a:p/>
        </p:txBody>
      </p:sp>
      <p:sp>
        <p:nvSpPr>
          <p:cNvPr id="139" name="Google Shape;139;p19"/>
          <p:cNvSpPr txBox="1"/>
          <p:nvPr>
            <p:ph idx="15" type="title"/>
          </p:nvPr>
        </p:nvSpPr>
        <p:spPr>
          <a:xfrm>
            <a:off x="6212558" y="3092250"/>
            <a:ext cx="2207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600"/>
              <a:buNone/>
              <a:defRPr sz="2100">
                <a:solidFill>
                  <a:schemeClr val="accent5"/>
                </a:solidFill>
              </a:defRPr>
            </a:lvl1pPr>
            <a:lvl2pPr lvl="1" rtl="0" algn="ctr">
              <a:spcBef>
                <a:spcPts val="0"/>
              </a:spcBef>
              <a:spcAft>
                <a:spcPts val="0"/>
              </a:spcAft>
              <a:buClr>
                <a:schemeClr val="accent3"/>
              </a:buClr>
              <a:buSzPts val="1600"/>
              <a:buNone/>
              <a:defRPr sz="1600">
                <a:solidFill>
                  <a:schemeClr val="accent3"/>
                </a:solidFill>
              </a:defRPr>
            </a:lvl2pPr>
            <a:lvl3pPr lvl="2" rtl="0" algn="ctr">
              <a:spcBef>
                <a:spcPts val="0"/>
              </a:spcBef>
              <a:spcAft>
                <a:spcPts val="0"/>
              </a:spcAft>
              <a:buClr>
                <a:schemeClr val="accent3"/>
              </a:buClr>
              <a:buSzPts val="1600"/>
              <a:buNone/>
              <a:defRPr sz="1600">
                <a:solidFill>
                  <a:schemeClr val="accent3"/>
                </a:solidFill>
              </a:defRPr>
            </a:lvl3pPr>
            <a:lvl4pPr lvl="3" rtl="0" algn="ctr">
              <a:spcBef>
                <a:spcPts val="0"/>
              </a:spcBef>
              <a:spcAft>
                <a:spcPts val="0"/>
              </a:spcAft>
              <a:buClr>
                <a:schemeClr val="accent3"/>
              </a:buClr>
              <a:buSzPts val="1600"/>
              <a:buNone/>
              <a:defRPr sz="1600">
                <a:solidFill>
                  <a:schemeClr val="accent3"/>
                </a:solidFill>
              </a:defRPr>
            </a:lvl4pPr>
            <a:lvl5pPr lvl="4" rtl="0" algn="ctr">
              <a:spcBef>
                <a:spcPts val="0"/>
              </a:spcBef>
              <a:spcAft>
                <a:spcPts val="0"/>
              </a:spcAft>
              <a:buClr>
                <a:schemeClr val="accent3"/>
              </a:buClr>
              <a:buSzPts val="1600"/>
              <a:buNone/>
              <a:defRPr sz="1600">
                <a:solidFill>
                  <a:schemeClr val="accent3"/>
                </a:solidFill>
              </a:defRPr>
            </a:lvl5pPr>
            <a:lvl6pPr lvl="5" rtl="0" algn="ctr">
              <a:spcBef>
                <a:spcPts val="0"/>
              </a:spcBef>
              <a:spcAft>
                <a:spcPts val="0"/>
              </a:spcAft>
              <a:buClr>
                <a:schemeClr val="accent3"/>
              </a:buClr>
              <a:buSzPts val="1600"/>
              <a:buNone/>
              <a:defRPr sz="1600">
                <a:solidFill>
                  <a:schemeClr val="accent3"/>
                </a:solidFill>
              </a:defRPr>
            </a:lvl6pPr>
            <a:lvl7pPr lvl="6" rtl="0" algn="ctr">
              <a:spcBef>
                <a:spcPts val="0"/>
              </a:spcBef>
              <a:spcAft>
                <a:spcPts val="0"/>
              </a:spcAft>
              <a:buClr>
                <a:schemeClr val="accent3"/>
              </a:buClr>
              <a:buSzPts val="1600"/>
              <a:buNone/>
              <a:defRPr sz="1600">
                <a:solidFill>
                  <a:schemeClr val="accent3"/>
                </a:solidFill>
              </a:defRPr>
            </a:lvl7pPr>
            <a:lvl8pPr lvl="7" rtl="0" algn="ctr">
              <a:spcBef>
                <a:spcPts val="0"/>
              </a:spcBef>
              <a:spcAft>
                <a:spcPts val="0"/>
              </a:spcAft>
              <a:buClr>
                <a:schemeClr val="accent3"/>
              </a:buClr>
              <a:buSzPts val="1600"/>
              <a:buNone/>
              <a:defRPr sz="1600">
                <a:solidFill>
                  <a:schemeClr val="accent3"/>
                </a:solidFill>
              </a:defRPr>
            </a:lvl8pPr>
            <a:lvl9pPr lvl="8" rtl="0" algn="ctr">
              <a:spcBef>
                <a:spcPts val="0"/>
              </a:spcBef>
              <a:spcAft>
                <a:spcPts val="0"/>
              </a:spcAft>
              <a:buClr>
                <a:schemeClr val="accent3"/>
              </a:buClr>
              <a:buSzPts val="1600"/>
              <a:buNone/>
              <a:defRPr sz="1600">
                <a:solidFill>
                  <a:schemeClr val="accent3"/>
                </a:solidFill>
              </a:defRPr>
            </a:lvl9pPr>
          </a:lstStyle>
          <a:p/>
        </p:txBody>
      </p:sp>
      <p:sp>
        <p:nvSpPr>
          <p:cNvPr id="140" name="Google Shape;140;p19"/>
          <p:cNvSpPr/>
          <p:nvPr/>
        </p:nvSpPr>
        <p:spPr>
          <a:xfrm rot="5400000">
            <a:off x="-849762" y="3942000"/>
            <a:ext cx="20514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rot="10800000">
            <a:off x="5954400" y="6"/>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&lt;</a:t>
            </a:r>
            <a:endParaRPr>
              <a:solidFill>
                <a:schemeClr val="dk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142" name="Shape 142"/>
        <p:cNvGrpSpPr/>
        <p:nvPr/>
      </p:nvGrpSpPr>
      <p:grpSpPr>
        <a:xfrm>
          <a:off x="0" y="0"/>
          <a:ext cx="0" cy="0"/>
          <a:chOff x="0" y="0"/>
          <a:chExt cx="0" cy="0"/>
        </a:xfrm>
      </p:grpSpPr>
      <p:sp>
        <p:nvSpPr>
          <p:cNvPr id="143" name="Google Shape;143;p20"/>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44" name="Google Shape;144;p20"/>
          <p:cNvSpPr/>
          <p:nvPr/>
        </p:nvSpPr>
        <p:spPr>
          <a:xfrm rot="10800000">
            <a:off x="0" y="4429375"/>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rot="5400000">
            <a:off x="8459538" y="332425"/>
            <a:ext cx="10170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0" y="2305050"/>
            <a:ext cx="5181600" cy="24384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723975" y="2856900"/>
            <a:ext cx="4457700" cy="84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2700"/>
              <a:buNone/>
              <a:defRPr>
                <a:solidFill>
                  <a:schemeClr val="lt1"/>
                </a:solidFill>
              </a:defRPr>
            </a:lvl1pPr>
            <a:lvl2pPr lvl="1" algn="r">
              <a:spcBef>
                <a:spcPts val="0"/>
              </a:spcBef>
              <a:spcAft>
                <a:spcPts val="0"/>
              </a:spcAft>
              <a:buSzPts val="3600"/>
              <a:buNone/>
              <a:defRPr sz="3600"/>
            </a:lvl2pPr>
            <a:lvl3pPr lvl="2" algn="r">
              <a:spcBef>
                <a:spcPts val="0"/>
              </a:spcBef>
              <a:spcAft>
                <a:spcPts val="0"/>
              </a:spcAft>
              <a:buSzPts val="3600"/>
              <a:buNone/>
              <a:defRPr sz="3600"/>
            </a:lvl3pPr>
            <a:lvl4pPr lvl="3" algn="r">
              <a:spcBef>
                <a:spcPts val="0"/>
              </a:spcBef>
              <a:spcAft>
                <a:spcPts val="0"/>
              </a:spcAft>
              <a:buSzPts val="3600"/>
              <a:buNone/>
              <a:defRPr sz="3600"/>
            </a:lvl4pPr>
            <a:lvl5pPr lvl="4" algn="r">
              <a:spcBef>
                <a:spcPts val="0"/>
              </a:spcBef>
              <a:spcAft>
                <a:spcPts val="0"/>
              </a:spcAft>
              <a:buSzPts val="3600"/>
              <a:buNone/>
              <a:defRPr sz="3600"/>
            </a:lvl5pPr>
            <a:lvl6pPr lvl="5" algn="r">
              <a:spcBef>
                <a:spcPts val="0"/>
              </a:spcBef>
              <a:spcAft>
                <a:spcPts val="0"/>
              </a:spcAft>
              <a:buSzPts val="3600"/>
              <a:buNone/>
              <a:defRPr sz="3600"/>
            </a:lvl6pPr>
            <a:lvl7pPr lvl="6" algn="r">
              <a:spcBef>
                <a:spcPts val="0"/>
              </a:spcBef>
              <a:spcAft>
                <a:spcPts val="0"/>
              </a:spcAft>
              <a:buSzPts val="3600"/>
              <a:buNone/>
              <a:defRPr sz="3600"/>
            </a:lvl7pPr>
            <a:lvl8pPr lvl="7" algn="r">
              <a:spcBef>
                <a:spcPts val="0"/>
              </a:spcBef>
              <a:spcAft>
                <a:spcPts val="0"/>
              </a:spcAft>
              <a:buSzPts val="3600"/>
              <a:buNone/>
              <a:defRPr sz="3600"/>
            </a:lvl8pPr>
            <a:lvl9pPr lvl="8" algn="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3"/>
          <p:cNvSpPr txBox="1"/>
          <p:nvPr>
            <p:ph idx="1" type="subTitle"/>
          </p:nvPr>
        </p:nvSpPr>
        <p:spPr>
          <a:xfrm>
            <a:off x="723975" y="3512700"/>
            <a:ext cx="28224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700"/>
              <a:buFont typeface="Montserrat Medium"/>
              <a:buNone/>
              <a:defRPr sz="1600">
                <a:solidFill>
                  <a:schemeClr val="lt1"/>
                </a:solidFill>
                <a:latin typeface="Montserrat Medium"/>
                <a:ea typeface="Montserrat Medium"/>
                <a:cs typeface="Montserrat Medium"/>
                <a:sym typeface="Montserrat Medium"/>
              </a:defRPr>
            </a:lvl1pPr>
            <a:lvl2pPr lvl="1"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2pPr>
            <a:lvl3pPr lvl="2"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3pPr>
            <a:lvl4pPr lvl="3"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4pPr>
            <a:lvl5pPr lvl="4"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5pPr>
            <a:lvl6pPr lvl="5"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6pPr>
            <a:lvl7pPr lvl="6"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7pPr>
            <a:lvl8pPr lvl="7"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8pPr>
            <a:lvl9pPr lvl="8" rtl="0">
              <a:lnSpc>
                <a:spcPct val="100000"/>
              </a:lnSpc>
              <a:spcBef>
                <a:spcPts val="0"/>
              </a:spcBef>
              <a:spcAft>
                <a:spcPts val="0"/>
              </a:spcAft>
              <a:buSzPts val="1900"/>
              <a:buFont typeface="Montserrat Medium"/>
              <a:buNone/>
              <a:defRPr sz="1900">
                <a:latin typeface="Montserrat Medium"/>
                <a:ea typeface="Montserrat Medium"/>
                <a:cs typeface="Montserrat Medium"/>
                <a:sym typeface="Montserrat Medium"/>
              </a:defRPr>
            </a:lvl9pPr>
          </a:lstStyle>
          <a:p/>
        </p:txBody>
      </p:sp>
      <p:sp>
        <p:nvSpPr>
          <p:cNvPr id="21" name="Google Shape;21;p3"/>
          <p:cNvSpPr/>
          <p:nvPr/>
        </p:nvSpPr>
        <p:spPr>
          <a:xfrm rot="10800000">
            <a:off x="3871838" y="4422288"/>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8329200" y="143238"/>
            <a:ext cx="10077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46" name="Shape 146"/>
        <p:cNvGrpSpPr/>
        <p:nvPr/>
      </p:nvGrpSpPr>
      <p:grpSpPr>
        <a:xfrm>
          <a:off x="0" y="0"/>
          <a:ext cx="0" cy="0"/>
          <a:chOff x="0" y="0"/>
          <a:chExt cx="0" cy="0"/>
        </a:xfrm>
      </p:grpSpPr>
      <p:sp>
        <p:nvSpPr>
          <p:cNvPr id="147" name="Google Shape;147;p21"/>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48" name="Google Shape;148;p21"/>
          <p:cNvSpPr/>
          <p:nvPr/>
        </p:nvSpPr>
        <p:spPr>
          <a:xfrm rot="5400000">
            <a:off x="7753050" y="667050"/>
            <a:ext cx="20553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rot="10800000">
            <a:off x="-12" y="4791600"/>
            <a:ext cx="10170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_1">
    <p:spTree>
      <p:nvGrpSpPr>
        <p:cNvPr id="150" name="Shape 150"/>
        <p:cNvGrpSpPr/>
        <p:nvPr/>
      </p:nvGrpSpPr>
      <p:grpSpPr>
        <a:xfrm>
          <a:off x="0" y="0"/>
          <a:ext cx="0" cy="0"/>
          <a:chOff x="0" y="0"/>
          <a:chExt cx="0" cy="0"/>
        </a:xfrm>
      </p:grpSpPr>
      <p:sp>
        <p:nvSpPr>
          <p:cNvPr id="151" name="Google Shape;151;p22"/>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52" name="Google Shape;152;p22"/>
          <p:cNvSpPr/>
          <p:nvPr/>
        </p:nvSpPr>
        <p:spPr>
          <a:xfrm rot="10800000">
            <a:off x="7092600" y="4791475"/>
            <a:ext cx="20514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rot="5400000">
            <a:off x="8328300" y="143125"/>
            <a:ext cx="1007700" cy="7212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7_1_1">
    <p:spTree>
      <p:nvGrpSpPr>
        <p:cNvPr id="154" name="Shape 154"/>
        <p:cNvGrpSpPr/>
        <p:nvPr/>
      </p:nvGrpSpPr>
      <p:grpSpPr>
        <a:xfrm>
          <a:off x="0" y="0"/>
          <a:ext cx="0" cy="0"/>
          <a:chOff x="0" y="0"/>
          <a:chExt cx="0" cy="0"/>
        </a:xfrm>
      </p:grpSpPr>
      <p:sp>
        <p:nvSpPr>
          <p:cNvPr id="155" name="Google Shape;155;p23"/>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56" name="Google Shape;156;p23"/>
          <p:cNvSpPr/>
          <p:nvPr/>
        </p:nvSpPr>
        <p:spPr>
          <a:xfrm rot="5400000">
            <a:off x="-667050" y="3755250"/>
            <a:ext cx="2055300" cy="7212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rot="10800000">
            <a:off x="8126988" y="0"/>
            <a:ext cx="10170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1_1_1">
    <p:spTree>
      <p:nvGrpSpPr>
        <p:cNvPr id="158" name="Shape 158"/>
        <p:cNvGrpSpPr/>
        <p:nvPr/>
      </p:nvGrpSpPr>
      <p:grpSpPr>
        <a:xfrm>
          <a:off x="0" y="0"/>
          <a:ext cx="0" cy="0"/>
          <a:chOff x="0" y="0"/>
          <a:chExt cx="0" cy="0"/>
        </a:xfrm>
      </p:grpSpPr>
      <p:sp>
        <p:nvSpPr>
          <p:cNvPr id="159" name="Google Shape;159;p24"/>
          <p:cNvSpPr txBox="1"/>
          <p:nvPr>
            <p:ph idx="1" type="subTitle"/>
          </p:nvPr>
        </p:nvSpPr>
        <p:spPr>
          <a:xfrm>
            <a:off x="5056193" y="2227150"/>
            <a:ext cx="3363900" cy="1659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60" name="Google Shape;160;p24"/>
          <p:cNvSpPr txBox="1"/>
          <p:nvPr>
            <p:ph type="title"/>
          </p:nvPr>
        </p:nvSpPr>
        <p:spPr>
          <a:xfrm>
            <a:off x="5045100" y="1654450"/>
            <a:ext cx="3363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800"/>
              <a:buNone/>
              <a:defRPr>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61" name="Google Shape;161;p24"/>
          <p:cNvSpPr/>
          <p:nvPr/>
        </p:nvSpPr>
        <p:spPr>
          <a:xfrm rot="5400000">
            <a:off x="-332562" y="4459050"/>
            <a:ext cx="10170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p:nvPr/>
        </p:nvSpPr>
        <p:spPr>
          <a:xfrm rot="10800000">
            <a:off x="5954400" y="6"/>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8">
    <p:spTree>
      <p:nvGrpSpPr>
        <p:cNvPr id="163" name="Shape 163"/>
        <p:cNvGrpSpPr/>
        <p:nvPr/>
      </p:nvGrpSpPr>
      <p:grpSpPr>
        <a:xfrm>
          <a:off x="0" y="0"/>
          <a:ext cx="0" cy="0"/>
          <a:chOff x="0" y="0"/>
          <a:chExt cx="0" cy="0"/>
        </a:xfrm>
      </p:grpSpPr>
      <p:sp>
        <p:nvSpPr>
          <p:cNvPr id="164" name="Google Shape;164;p25"/>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65" name="Google Shape;165;p25"/>
          <p:cNvSpPr txBox="1"/>
          <p:nvPr>
            <p:ph idx="2" type="title"/>
          </p:nvPr>
        </p:nvSpPr>
        <p:spPr>
          <a:xfrm>
            <a:off x="723900" y="226552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66" name="Google Shape;166;p25"/>
          <p:cNvSpPr txBox="1"/>
          <p:nvPr>
            <p:ph idx="3" type="title"/>
          </p:nvPr>
        </p:nvSpPr>
        <p:spPr>
          <a:xfrm>
            <a:off x="723900" y="265047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167" name="Google Shape;167;p25"/>
          <p:cNvSpPr txBox="1"/>
          <p:nvPr>
            <p:ph hasCustomPrompt="1" idx="4" type="title"/>
          </p:nvPr>
        </p:nvSpPr>
        <p:spPr>
          <a:xfrm>
            <a:off x="723900" y="1834275"/>
            <a:ext cx="2423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68" name="Google Shape;168;p25"/>
          <p:cNvSpPr txBox="1"/>
          <p:nvPr>
            <p:ph idx="5" type="title"/>
          </p:nvPr>
        </p:nvSpPr>
        <p:spPr>
          <a:xfrm>
            <a:off x="3360386" y="185157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69" name="Google Shape;169;p25"/>
          <p:cNvSpPr txBox="1"/>
          <p:nvPr>
            <p:ph idx="6" type="title"/>
          </p:nvPr>
        </p:nvSpPr>
        <p:spPr>
          <a:xfrm>
            <a:off x="3360386" y="223652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170" name="Google Shape;170;p25"/>
          <p:cNvSpPr txBox="1"/>
          <p:nvPr>
            <p:ph hasCustomPrompt="1" idx="7" type="title"/>
          </p:nvPr>
        </p:nvSpPr>
        <p:spPr>
          <a:xfrm>
            <a:off x="3360386" y="1420325"/>
            <a:ext cx="2423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171" name="Google Shape;171;p25"/>
          <p:cNvSpPr txBox="1"/>
          <p:nvPr>
            <p:ph idx="8" type="title"/>
          </p:nvPr>
        </p:nvSpPr>
        <p:spPr>
          <a:xfrm>
            <a:off x="5996872" y="150842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324A00"/>
              </a:buClr>
              <a:buSzPts val="1800"/>
              <a:buNone/>
              <a:defRPr sz="2100">
                <a:solidFill>
                  <a:schemeClr val="accent3"/>
                </a:solidFill>
              </a:defRPr>
            </a:lvl1pPr>
            <a:lvl2pPr lvl="1" rtl="0">
              <a:spcBef>
                <a:spcPts val="0"/>
              </a:spcBef>
              <a:spcAft>
                <a:spcPts val="0"/>
              </a:spcAft>
              <a:buClr>
                <a:schemeClr val="accent3"/>
              </a:buClr>
              <a:buSzPts val="1800"/>
              <a:buNone/>
              <a:defRPr sz="1800">
                <a:solidFill>
                  <a:schemeClr val="accent3"/>
                </a:solidFill>
              </a:defRPr>
            </a:lvl2pPr>
            <a:lvl3pPr lvl="2" rtl="0">
              <a:spcBef>
                <a:spcPts val="0"/>
              </a:spcBef>
              <a:spcAft>
                <a:spcPts val="0"/>
              </a:spcAft>
              <a:buClr>
                <a:schemeClr val="accent3"/>
              </a:buClr>
              <a:buSzPts val="1800"/>
              <a:buNone/>
              <a:defRPr sz="1800">
                <a:solidFill>
                  <a:schemeClr val="accent3"/>
                </a:solidFill>
              </a:defRPr>
            </a:lvl3pPr>
            <a:lvl4pPr lvl="3" rtl="0">
              <a:spcBef>
                <a:spcPts val="0"/>
              </a:spcBef>
              <a:spcAft>
                <a:spcPts val="0"/>
              </a:spcAft>
              <a:buClr>
                <a:schemeClr val="accent3"/>
              </a:buClr>
              <a:buSzPts val="1800"/>
              <a:buNone/>
              <a:defRPr sz="1800">
                <a:solidFill>
                  <a:schemeClr val="accent3"/>
                </a:solidFill>
              </a:defRPr>
            </a:lvl4pPr>
            <a:lvl5pPr lvl="4" rtl="0">
              <a:spcBef>
                <a:spcPts val="0"/>
              </a:spcBef>
              <a:spcAft>
                <a:spcPts val="0"/>
              </a:spcAft>
              <a:buClr>
                <a:schemeClr val="accent3"/>
              </a:buClr>
              <a:buSzPts val="1800"/>
              <a:buNone/>
              <a:defRPr sz="1800">
                <a:solidFill>
                  <a:schemeClr val="accent3"/>
                </a:solidFill>
              </a:defRPr>
            </a:lvl5pPr>
            <a:lvl6pPr lvl="5" rtl="0">
              <a:spcBef>
                <a:spcPts val="0"/>
              </a:spcBef>
              <a:spcAft>
                <a:spcPts val="0"/>
              </a:spcAft>
              <a:buClr>
                <a:schemeClr val="accent3"/>
              </a:buClr>
              <a:buSzPts val="1800"/>
              <a:buNone/>
              <a:defRPr sz="1800">
                <a:solidFill>
                  <a:schemeClr val="accent3"/>
                </a:solidFill>
              </a:defRPr>
            </a:lvl6pPr>
            <a:lvl7pPr lvl="6" rtl="0">
              <a:spcBef>
                <a:spcPts val="0"/>
              </a:spcBef>
              <a:spcAft>
                <a:spcPts val="0"/>
              </a:spcAft>
              <a:buClr>
                <a:schemeClr val="accent3"/>
              </a:buClr>
              <a:buSzPts val="1800"/>
              <a:buNone/>
              <a:defRPr sz="1800">
                <a:solidFill>
                  <a:schemeClr val="accent3"/>
                </a:solidFill>
              </a:defRPr>
            </a:lvl7pPr>
            <a:lvl8pPr lvl="7" rtl="0">
              <a:spcBef>
                <a:spcPts val="0"/>
              </a:spcBef>
              <a:spcAft>
                <a:spcPts val="0"/>
              </a:spcAft>
              <a:buClr>
                <a:schemeClr val="accent3"/>
              </a:buClr>
              <a:buSzPts val="1800"/>
              <a:buNone/>
              <a:defRPr sz="1800">
                <a:solidFill>
                  <a:schemeClr val="accent3"/>
                </a:solidFill>
              </a:defRPr>
            </a:lvl8pPr>
            <a:lvl9pPr lvl="8" rtl="0">
              <a:spcBef>
                <a:spcPts val="0"/>
              </a:spcBef>
              <a:spcAft>
                <a:spcPts val="0"/>
              </a:spcAft>
              <a:buClr>
                <a:schemeClr val="accent3"/>
              </a:buClr>
              <a:buSzPts val="1800"/>
              <a:buNone/>
              <a:defRPr sz="1800">
                <a:solidFill>
                  <a:schemeClr val="accent3"/>
                </a:solidFill>
              </a:defRPr>
            </a:lvl9pPr>
          </a:lstStyle>
          <a:p/>
        </p:txBody>
      </p:sp>
      <p:sp>
        <p:nvSpPr>
          <p:cNvPr id="172" name="Google Shape;172;p25"/>
          <p:cNvSpPr txBox="1"/>
          <p:nvPr>
            <p:ph idx="9" type="title"/>
          </p:nvPr>
        </p:nvSpPr>
        <p:spPr>
          <a:xfrm>
            <a:off x="5996872" y="1893375"/>
            <a:ext cx="2423100" cy="58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173" name="Google Shape;173;p25"/>
          <p:cNvSpPr txBox="1"/>
          <p:nvPr>
            <p:ph hasCustomPrompt="1" idx="13" type="title"/>
          </p:nvPr>
        </p:nvSpPr>
        <p:spPr>
          <a:xfrm>
            <a:off x="5996872" y="1077175"/>
            <a:ext cx="2423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5"/>
              </a:buClr>
              <a:buSzPts val="6000"/>
              <a:buNone/>
              <a:defRPr sz="4600">
                <a:solidFill>
                  <a:schemeClr val="accent5"/>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8_1">
    <p:spTree>
      <p:nvGrpSpPr>
        <p:cNvPr id="174" name="Shape 174"/>
        <p:cNvGrpSpPr/>
        <p:nvPr/>
      </p:nvGrpSpPr>
      <p:grpSpPr>
        <a:xfrm>
          <a:off x="0" y="0"/>
          <a:ext cx="0" cy="0"/>
          <a:chOff x="0" y="0"/>
          <a:chExt cx="0" cy="0"/>
        </a:xfrm>
      </p:grpSpPr>
      <p:sp>
        <p:nvSpPr>
          <p:cNvPr id="175" name="Google Shape;175;p26"/>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76" name="Google Shape;176;p26"/>
          <p:cNvSpPr txBox="1"/>
          <p:nvPr>
            <p:ph idx="2" type="title"/>
          </p:nvPr>
        </p:nvSpPr>
        <p:spPr>
          <a:xfrm>
            <a:off x="1969563" y="1525936"/>
            <a:ext cx="2210100" cy="473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7" name="Google Shape;177;p26"/>
          <p:cNvSpPr txBox="1"/>
          <p:nvPr>
            <p:ph idx="3" type="title"/>
          </p:nvPr>
        </p:nvSpPr>
        <p:spPr>
          <a:xfrm>
            <a:off x="1969562" y="1854750"/>
            <a:ext cx="22101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178" name="Google Shape;178;p26"/>
          <p:cNvSpPr txBox="1"/>
          <p:nvPr>
            <p:ph idx="4" type="title"/>
          </p:nvPr>
        </p:nvSpPr>
        <p:spPr>
          <a:xfrm>
            <a:off x="1969564" y="3300487"/>
            <a:ext cx="2210100" cy="473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26"/>
          <p:cNvSpPr txBox="1"/>
          <p:nvPr>
            <p:ph idx="5" type="title"/>
          </p:nvPr>
        </p:nvSpPr>
        <p:spPr>
          <a:xfrm>
            <a:off x="1969563" y="3621075"/>
            <a:ext cx="22101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180" name="Google Shape;180;p26"/>
          <p:cNvSpPr txBox="1"/>
          <p:nvPr>
            <p:ph idx="6" type="title"/>
          </p:nvPr>
        </p:nvSpPr>
        <p:spPr>
          <a:xfrm>
            <a:off x="5796913" y="1525926"/>
            <a:ext cx="2210100" cy="473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1" name="Google Shape;181;p26"/>
          <p:cNvSpPr txBox="1"/>
          <p:nvPr>
            <p:ph idx="7" type="title"/>
          </p:nvPr>
        </p:nvSpPr>
        <p:spPr>
          <a:xfrm>
            <a:off x="5796914" y="1854738"/>
            <a:ext cx="22101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182" name="Google Shape;182;p26"/>
          <p:cNvSpPr txBox="1"/>
          <p:nvPr>
            <p:ph idx="8" type="title"/>
          </p:nvPr>
        </p:nvSpPr>
        <p:spPr>
          <a:xfrm>
            <a:off x="5854061" y="3300487"/>
            <a:ext cx="2210100" cy="473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1800">
                <a:solidFill>
                  <a:schemeClr val="accent5"/>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83" name="Google Shape;183;p26"/>
          <p:cNvSpPr txBox="1"/>
          <p:nvPr>
            <p:ph idx="9" type="title"/>
          </p:nvPr>
        </p:nvSpPr>
        <p:spPr>
          <a:xfrm>
            <a:off x="5854062" y="3621075"/>
            <a:ext cx="22101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184" name="Google Shape;184;p26"/>
          <p:cNvSpPr/>
          <p:nvPr/>
        </p:nvSpPr>
        <p:spPr>
          <a:xfrm rot="10800000">
            <a:off x="0" y="4791600"/>
            <a:ext cx="20514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rot="5400000">
            <a:off x="7185900" y="1234206"/>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186" name="Shape 186"/>
        <p:cNvGrpSpPr/>
        <p:nvPr/>
      </p:nvGrpSpPr>
      <p:grpSpPr>
        <a:xfrm>
          <a:off x="0" y="0"/>
          <a:ext cx="0" cy="0"/>
          <a:chOff x="0" y="0"/>
          <a:chExt cx="0" cy="0"/>
        </a:xfrm>
      </p:grpSpPr>
      <p:sp>
        <p:nvSpPr>
          <p:cNvPr id="187" name="Google Shape;187;p27"/>
          <p:cNvSpPr/>
          <p:nvPr/>
        </p:nvSpPr>
        <p:spPr>
          <a:xfrm rot="5400000">
            <a:off x="4664400" y="73050"/>
            <a:ext cx="4012800" cy="49464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rot="10800000">
            <a:off x="0" y="4053850"/>
            <a:ext cx="6390300" cy="7068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txBox="1"/>
          <p:nvPr>
            <p:ph type="title"/>
          </p:nvPr>
        </p:nvSpPr>
        <p:spPr>
          <a:xfrm>
            <a:off x="4848825" y="706800"/>
            <a:ext cx="3225000" cy="754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500"/>
              <a:buNone/>
              <a:defRPr sz="6000">
                <a:solidFill>
                  <a:schemeClr val="lt1"/>
                </a:solidFill>
              </a:defRPr>
            </a:lvl1pPr>
            <a:lvl2pPr lvl="1" rtl="0" algn="ctr">
              <a:spcBef>
                <a:spcPts val="0"/>
              </a:spcBef>
              <a:spcAft>
                <a:spcPts val="0"/>
              </a:spcAft>
              <a:buClr>
                <a:schemeClr val="accent3"/>
              </a:buClr>
              <a:buSzPts val="3500"/>
              <a:buNone/>
              <a:defRPr sz="3500">
                <a:solidFill>
                  <a:schemeClr val="accent3"/>
                </a:solidFill>
              </a:defRPr>
            </a:lvl2pPr>
            <a:lvl3pPr lvl="2" rtl="0" algn="ctr">
              <a:spcBef>
                <a:spcPts val="0"/>
              </a:spcBef>
              <a:spcAft>
                <a:spcPts val="0"/>
              </a:spcAft>
              <a:buClr>
                <a:schemeClr val="accent3"/>
              </a:buClr>
              <a:buSzPts val="3500"/>
              <a:buNone/>
              <a:defRPr sz="3500">
                <a:solidFill>
                  <a:schemeClr val="accent3"/>
                </a:solidFill>
              </a:defRPr>
            </a:lvl3pPr>
            <a:lvl4pPr lvl="3" rtl="0" algn="ctr">
              <a:spcBef>
                <a:spcPts val="0"/>
              </a:spcBef>
              <a:spcAft>
                <a:spcPts val="0"/>
              </a:spcAft>
              <a:buClr>
                <a:schemeClr val="accent3"/>
              </a:buClr>
              <a:buSzPts val="3500"/>
              <a:buNone/>
              <a:defRPr sz="3500">
                <a:solidFill>
                  <a:schemeClr val="accent3"/>
                </a:solidFill>
              </a:defRPr>
            </a:lvl4pPr>
            <a:lvl5pPr lvl="4" rtl="0" algn="ctr">
              <a:spcBef>
                <a:spcPts val="0"/>
              </a:spcBef>
              <a:spcAft>
                <a:spcPts val="0"/>
              </a:spcAft>
              <a:buClr>
                <a:schemeClr val="accent3"/>
              </a:buClr>
              <a:buSzPts val="3500"/>
              <a:buNone/>
              <a:defRPr sz="3500">
                <a:solidFill>
                  <a:schemeClr val="accent3"/>
                </a:solidFill>
              </a:defRPr>
            </a:lvl5pPr>
            <a:lvl6pPr lvl="5" rtl="0" algn="ctr">
              <a:spcBef>
                <a:spcPts val="0"/>
              </a:spcBef>
              <a:spcAft>
                <a:spcPts val="0"/>
              </a:spcAft>
              <a:buClr>
                <a:schemeClr val="accent3"/>
              </a:buClr>
              <a:buSzPts val="3500"/>
              <a:buNone/>
              <a:defRPr sz="3500">
                <a:solidFill>
                  <a:schemeClr val="accent3"/>
                </a:solidFill>
              </a:defRPr>
            </a:lvl6pPr>
            <a:lvl7pPr lvl="6" rtl="0" algn="ctr">
              <a:spcBef>
                <a:spcPts val="0"/>
              </a:spcBef>
              <a:spcAft>
                <a:spcPts val="0"/>
              </a:spcAft>
              <a:buClr>
                <a:schemeClr val="accent3"/>
              </a:buClr>
              <a:buSzPts val="3500"/>
              <a:buNone/>
              <a:defRPr sz="3500">
                <a:solidFill>
                  <a:schemeClr val="accent3"/>
                </a:solidFill>
              </a:defRPr>
            </a:lvl7pPr>
            <a:lvl8pPr lvl="7" rtl="0" algn="ctr">
              <a:spcBef>
                <a:spcPts val="0"/>
              </a:spcBef>
              <a:spcAft>
                <a:spcPts val="0"/>
              </a:spcAft>
              <a:buClr>
                <a:schemeClr val="accent3"/>
              </a:buClr>
              <a:buSzPts val="3500"/>
              <a:buNone/>
              <a:defRPr sz="3500">
                <a:solidFill>
                  <a:schemeClr val="accent3"/>
                </a:solidFill>
              </a:defRPr>
            </a:lvl8pPr>
            <a:lvl9pPr lvl="8" rtl="0" algn="ctr">
              <a:spcBef>
                <a:spcPts val="0"/>
              </a:spcBef>
              <a:spcAft>
                <a:spcPts val="0"/>
              </a:spcAft>
              <a:buClr>
                <a:schemeClr val="accent3"/>
              </a:buClr>
              <a:buSzPts val="3500"/>
              <a:buNone/>
              <a:defRPr sz="3500">
                <a:solidFill>
                  <a:schemeClr val="accent3"/>
                </a:solidFill>
              </a:defRPr>
            </a:lvl9pPr>
          </a:lstStyle>
          <a:p/>
        </p:txBody>
      </p:sp>
      <p:sp>
        <p:nvSpPr>
          <p:cNvPr id="190" name="Google Shape;190;p27"/>
          <p:cNvSpPr txBox="1"/>
          <p:nvPr/>
        </p:nvSpPr>
        <p:spPr>
          <a:xfrm>
            <a:off x="4849000" y="2836800"/>
            <a:ext cx="3857700" cy="667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lt1"/>
                </a:solidFill>
                <a:latin typeface="Montserrat"/>
                <a:ea typeface="Montserrat"/>
                <a:cs typeface="Montserrat"/>
                <a:sym typeface="Montserrat"/>
              </a:rPr>
              <a:t>CREDITS: This presentation template was created by </a:t>
            </a:r>
            <a:r>
              <a:rPr b="1" lang="en" sz="1100">
                <a:solidFill>
                  <a:schemeClr val="lt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lt1"/>
                </a:solidFill>
                <a:latin typeface="Montserrat"/>
                <a:ea typeface="Montserrat"/>
                <a:cs typeface="Montserrat"/>
                <a:sym typeface="Montserrat"/>
              </a:rPr>
              <a:t>, including icons by </a:t>
            </a:r>
            <a:r>
              <a:rPr b="1" lang="en" sz="1100">
                <a:solidFill>
                  <a:schemeClr val="lt1"/>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lt1"/>
                </a:solidFill>
                <a:latin typeface="Montserrat"/>
                <a:ea typeface="Montserrat"/>
                <a:cs typeface="Montserrat"/>
                <a:sym typeface="Montserrat"/>
              </a:rPr>
              <a:t>, and infographics &amp; images by </a:t>
            </a:r>
            <a:r>
              <a:rPr b="1" lang="en" sz="1100">
                <a:solidFill>
                  <a:schemeClr val="lt1"/>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100">
                <a:solidFill>
                  <a:schemeClr val="lt1"/>
                </a:solidFill>
                <a:latin typeface="Montserrat"/>
                <a:ea typeface="Montserrat"/>
                <a:cs typeface="Montserrat"/>
                <a:sym typeface="Montserrat"/>
              </a:rPr>
              <a:t> </a:t>
            </a:r>
            <a:endParaRPr sz="1100">
              <a:solidFill>
                <a:schemeClr val="lt1"/>
              </a:solidFill>
              <a:latin typeface="Montserrat"/>
              <a:ea typeface="Montserrat"/>
              <a:cs typeface="Montserrat"/>
              <a:sym typeface="Montserrat"/>
            </a:endParaRPr>
          </a:p>
        </p:txBody>
      </p:sp>
      <p:sp>
        <p:nvSpPr>
          <p:cNvPr id="191" name="Google Shape;191;p27"/>
          <p:cNvSpPr txBox="1"/>
          <p:nvPr>
            <p:ph idx="2" type="title"/>
          </p:nvPr>
        </p:nvSpPr>
        <p:spPr>
          <a:xfrm>
            <a:off x="4848825" y="3557675"/>
            <a:ext cx="3571200" cy="584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Font typeface="Montserrat"/>
              <a:buNone/>
              <a:defRPr sz="11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192" name="Google Shape;192;p27"/>
          <p:cNvSpPr txBox="1"/>
          <p:nvPr>
            <p:ph idx="3" type="title"/>
          </p:nvPr>
        </p:nvSpPr>
        <p:spPr>
          <a:xfrm>
            <a:off x="4849000" y="1653475"/>
            <a:ext cx="3225000" cy="58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Montserrat"/>
              <a:buNone/>
              <a:defRPr b="0" sz="1400">
                <a:latin typeface="Montserrat"/>
                <a:ea typeface="Montserrat"/>
                <a:cs typeface="Montserrat"/>
                <a:sym typeface="Montserrat"/>
              </a:defRPr>
            </a:lvl1pPr>
            <a:lvl2pPr lvl="1" rtl="0">
              <a:spcBef>
                <a:spcPts val="0"/>
              </a:spcBef>
              <a:spcAft>
                <a:spcPts val="0"/>
              </a:spcAft>
              <a:buSzPts val="1400"/>
              <a:buFont typeface="Montserrat"/>
              <a:buNone/>
              <a:defRPr sz="1400">
                <a:latin typeface="Montserrat"/>
                <a:ea typeface="Montserrat"/>
                <a:cs typeface="Montserrat"/>
                <a:sym typeface="Montserrat"/>
              </a:defRPr>
            </a:lvl2pPr>
            <a:lvl3pPr lvl="2" rtl="0">
              <a:spcBef>
                <a:spcPts val="0"/>
              </a:spcBef>
              <a:spcAft>
                <a:spcPts val="0"/>
              </a:spcAft>
              <a:buSzPts val="1400"/>
              <a:buFont typeface="Montserrat"/>
              <a:buNone/>
              <a:defRPr sz="1400">
                <a:latin typeface="Montserrat"/>
                <a:ea typeface="Montserrat"/>
                <a:cs typeface="Montserrat"/>
                <a:sym typeface="Montserrat"/>
              </a:defRPr>
            </a:lvl3pPr>
            <a:lvl4pPr lvl="3" rtl="0">
              <a:spcBef>
                <a:spcPts val="0"/>
              </a:spcBef>
              <a:spcAft>
                <a:spcPts val="0"/>
              </a:spcAft>
              <a:buSzPts val="1400"/>
              <a:buFont typeface="Montserrat"/>
              <a:buNone/>
              <a:defRPr sz="1400">
                <a:latin typeface="Montserrat"/>
                <a:ea typeface="Montserrat"/>
                <a:cs typeface="Montserrat"/>
                <a:sym typeface="Montserrat"/>
              </a:defRPr>
            </a:lvl4pPr>
            <a:lvl5pPr lvl="4" rtl="0">
              <a:spcBef>
                <a:spcPts val="0"/>
              </a:spcBef>
              <a:spcAft>
                <a:spcPts val="0"/>
              </a:spcAft>
              <a:buSzPts val="1400"/>
              <a:buFont typeface="Montserrat"/>
              <a:buNone/>
              <a:defRPr sz="1400">
                <a:latin typeface="Montserrat"/>
                <a:ea typeface="Montserrat"/>
                <a:cs typeface="Montserrat"/>
                <a:sym typeface="Montserrat"/>
              </a:defRPr>
            </a:lvl5pPr>
            <a:lvl6pPr lvl="5" rtl="0">
              <a:spcBef>
                <a:spcPts val="0"/>
              </a:spcBef>
              <a:spcAft>
                <a:spcPts val="0"/>
              </a:spcAft>
              <a:buSzPts val="1400"/>
              <a:buFont typeface="Montserrat"/>
              <a:buNone/>
              <a:defRPr sz="1400">
                <a:latin typeface="Montserrat"/>
                <a:ea typeface="Montserrat"/>
                <a:cs typeface="Montserrat"/>
                <a:sym typeface="Montserrat"/>
              </a:defRPr>
            </a:lvl6pPr>
            <a:lvl7pPr lvl="6" rtl="0">
              <a:spcBef>
                <a:spcPts val="0"/>
              </a:spcBef>
              <a:spcAft>
                <a:spcPts val="0"/>
              </a:spcAft>
              <a:buSzPts val="1400"/>
              <a:buFont typeface="Montserrat"/>
              <a:buNone/>
              <a:defRPr sz="1400">
                <a:latin typeface="Montserrat"/>
                <a:ea typeface="Montserrat"/>
                <a:cs typeface="Montserrat"/>
                <a:sym typeface="Montserrat"/>
              </a:defRPr>
            </a:lvl7pPr>
            <a:lvl8pPr lvl="7" rtl="0">
              <a:spcBef>
                <a:spcPts val="0"/>
              </a:spcBef>
              <a:spcAft>
                <a:spcPts val="0"/>
              </a:spcAft>
              <a:buSzPts val="1400"/>
              <a:buFont typeface="Montserrat"/>
              <a:buNone/>
              <a:defRPr sz="1400">
                <a:latin typeface="Montserrat"/>
                <a:ea typeface="Montserrat"/>
                <a:cs typeface="Montserrat"/>
                <a:sym typeface="Montserrat"/>
              </a:defRPr>
            </a:lvl8pPr>
            <a:lvl9pPr lvl="8" rtl="0">
              <a:spcBef>
                <a:spcPts val="0"/>
              </a:spcBef>
              <a:spcAft>
                <a:spcPts val="0"/>
              </a:spcAft>
              <a:buSzPts val="1400"/>
              <a:buFont typeface="Montserrat"/>
              <a:buNone/>
              <a:defRPr sz="1400">
                <a:latin typeface="Montserrat"/>
                <a:ea typeface="Montserrat"/>
                <a:cs typeface="Montserrat"/>
                <a:sym typeface="Montserrat"/>
              </a:defRPr>
            </a:lvl9pPr>
          </a:lstStyle>
          <a:p/>
        </p:txBody>
      </p:sp>
      <p:sp>
        <p:nvSpPr>
          <p:cNvPr id="193" name="Google Shape;193;p27"/>
          <p:cNvSpPr/>
          <p:nvPr/>
        </p:nvSpPr>
        <p:spPr>
          <a:xfrm rot="10800000">
            <a:off x="7092600" y="367050"/>
            <a:ext cx="20514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two columns">
  <p:cSld name="CUSTOM_9">
    <p:spTree>
      <p:nvGrpSpPr>
        <p:cNvPr id="194" name="Shape 194"/>
        <p:cNvGrpSpPr/>
        <p:nvPr/>
      </p:nvGrpSpPr>
      <p:grpSpPr>
        <a:xfrm>
          <a:off x="0" y="0"/>
          <a:ext cx="0" cy="0"/>
          <a:chOff x="0" y="0"/>
          <a:chExt cx="0" cy="0"/>
        </a:xfrm>
      </p:grpSpPr>
      <p:sp>
        <p:nvSpPr>
          <p:cNvPr id="195" name="Google Shape;195;p28"/>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196" name="Google Shape;196;p28"/>
          <p:cNvSpPr txBox="1"/>
          <p:nvPr>
            <p:ph idx="1" type="body"/>
          </p:nvPr>
        </p:nvSpPr>
        <p:spPr>
          <a:xfrm>
            <a:off x="723975" y="1028700"/>
            <a:ext cx="3738900" cy="3540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sz="1400">
                <a:solidFill>
                  <a:srgbClr val="000000"/>
                </a:solidFill>
              </a:defRPr>
            </a:lvl1pPr>
            <a:lvl2pPr indent="-317500" lvl="1" marL="914400" rtl="0" algn="r">
              <a:spcBef>
                <a:spcPts val="1600"/>
              </a:spcBef>
              <a:spcAft>
                <a:spcPts val="0"/>
              </a:spcAft>
              <a:buClr>
                <a:srgbClr val="000000"/>
              </a:buClr>
              <a:buSzPts val="1400"/>
              <a:buChar char="○"/>
              <a:defRPr>
                <a:solidFill>
                  <a:srgbClr val="000000"/>
                </a:solidFill>
              </a:defRPr>
            </a:lvl2pPr>
            <a:lvl3pPr indent="-317500" lvl="2" marL="1371600" rtl="0" algn="r">
              <a:spcBef>
                <a:spcPts val="1600"/>
              </a:spcBef>
              <a:spcAft>
                <a:spcPts val="0"/>
              </a:spcAft>
              <a:buClr>
                <a:srgbClr val="000000"/>
              </a:buClr>
              <a:buSzPts val="1400"/>
              <a:buChar char="■"/>
              <a:defRPr>
                <a:solidFill>
                  <a:srgbClr val="000000"/>
                </a:solidFill>
              </a:defRPr>
            </a:lvl3pPr>
            <a:lvl4pPr indent="-317500" lvl="3" marL="1828800" rtl="0" algn="r">
              <a:spcBef>
                <a:spcPts val="1600"/>
              </a:spcBef>
              <a:spcAft>
                <a:spcPts val="0"/>
              </a:spcAft>
              <a:buClr>
                <a:srgbClr val="000000"/>
              </a:buClr>
              <a:buSzPts val="1400"/>
              <a:buChar char="●"/>
              <a:defRPr>
                <a:solidFill>
                  <a:srgbClr val="000000"/>
                </a:solidFill>
              </a:defRPr>
            </a:lvl4pPr>
            <a:lvl5pPr indent="-317500" lvl="4" marL="2286000" rtl="0" algn="r">
              <a:spcBef>
                <a:spcPts val="1600"/>
              </a:spcBef>
              <a:spcAft>
                <a:spcPts val="0"/>
              </a:spcAft>
              <a:buClr>
                <a:srgbClr val="000000"/>
              </a:buClr>
              <a:buSzPts val="1400"/>
              <a:buChar char="○"/>
              <a:defRPr>
                <a:solidFill>
                  <a:srgbClr val="000000"/>
                </a:solidFill>
              </a:defRPr>
            </a:lvl5pPr>
            <a:lvl6pPr indent="-317500" lvl="5" marL="2743200" rtl="0" algn="r">
              <a:spcBef>
                <a:spcPts val="1600"/>
              </a:spcBef>
              <a:spcAft>
                <a:spcPts val="0"/>
              </a:spcAft>
              <a:buClr>
                <a:srgbClr val="000000"/>
              </a:buClr>
              <a:buSzPts val="1400"/>
              <a:buChar char="■"/>
              <a:defRPr>
                <a:solidFill>
                  <a:srgbClr val="000000"/>
                </a:solidFill>
              </a:defRPr>
            </a:lvl6pPr>
            <a:lvl7pPr indent="-317500" lvl="6" marL="3200400" rtl="0" algn="r">
              <a:spcBef>
                <a:spcPts val="1600"/>
              </a:spcBef>
              <a:spcAft>
                <a:spcPts val="0"/>
              </a:spcAft>
              <a:buClr>
                <a:srgbClr val="000000"/>
              </a:buClr>
              <a:buSzPts val="1400"/>
              <a:buChar char="●"/>
              <a:defRPr>
                <a:solidFill>
                  <a:srgbClr val="000000"/>
                </a:solidFill>
              </a:defRPr>
            </a:lvl7pPr>
            <a:lvl8pPr indent="-317500" lvl="7" marL="3657600" rtl="0" algn="r">
              <a:spcBef>
                <a:spcPts val="1600"/>
              </a:spcBef>
              <a:spcAft>
                <a:spcPts val="0"/>
              </a:spcAft>
              <a:buClr>
                <a:srgbClr val="000000"/>
              </a:buClr>
              <a:buSzPts val="1400"/>
              <a:buChar char="○"/>
              <a:defRPr>
                <a:solidFill>
                  <a:srgbClr val="000000"/>
                </a:solidFill>
              </a:defRPr>
            </a:lvl8pPr>
            <a:lvl9pPr indent="-317500" lvl="8" marL="4114800" rtl="0" algn="r">
              <a:spcBef>
                <a:spcPts val="1600"/>
              </a:spcBef>
              <a:spcAft>
                <a:spcPts val="1600"/>
              </a:spcAft>
              <a:buClr>
                <a:srgbClr val="000000"/>
              </a:buClr>
              <a:buSzPts val="1400"/>
              <a:buChar char="■"/>
              <a:defRPr>
                <a:solidFill>
                  <a:srgbClr val="000000"/>
                </a:solidFill>
              </a:defRPr>
            </a:lvl9pPr>
          </a:lstStyle>
          <a:p/>
        </p:txBody>
      </p:sp>
      <p:sp>
        <p:nvSpPr>
          <p:cNvPr id="197" name="Google Shape;197;p28"/>
          <p:cNvSpPr txBox="1"/>
          <p:nvPr>
            <p:ph idx="2" type="body"/>
          </p:nvPr>
        </p:nvSpPr>
        <p:spPr>
          <a:xfrm>
            <a:off x="4681175" y="1028700"/>
            <a:ext cx="3738900" cy="3540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sz="1200">
                <a:solidFill>
                  <a:srgbClr val="000000"/>
                </a:solidFill>
              </a:defRPr>
            </a:lvl1pPr>
            <a:lvl2pPr indent="-317500" lvl="1" marL="914400" rtl="0" algn="r">
              <a:spcBef>
                <a:spcPts val="1600"/>
              </a:spcBef>
              <a:spcAft>
                <a:spcPts val="0"/>
              </a:spcAft>
              <a:buClr>
                <a:srgbClr val="000000"/>
              </a:buClr>
              <a:buSzPts val="1400"/>
              <a:buChar char="○"/>
              <a:defRPr>
                <a:solidFill>
                  <a:srgbClr val="000000"/>
                </a:solidFill>
              </a:defRPr>
            </a:lvl2pPr>
            <a:lvl3pPr indent="-317500" lvl="2" marL="1371600" rtl="0" algn="r">
              <a:spcBef>
                <a:spcPts val="1600"/>
              </a:spcBef>
              <a:spcAft>
                <a:spcPts val="0"/>
              </a:spcAft>
              <a:buClr>
                <a:srgbClr val="000000"/>
              </a:buClr>
              <a:buSzPts val="1400"/>
              <a:buChar char="■"/>
              <a:defRPr>
                <a:solidFill>
                  <a:srgbClr val="000000"/>
                </a:solidFill>
              </a:defRPr>
            </a:lvl3pPr>
            <a:lvl4pPr indent="-317500" lvl="3" marL="1828800" rtl="0" algn="r">
              <a:spcBef>
                <a:spcPts val="1600"/>
              </a:spcBef>
              <a:spcAft>
                <a:spcPts val="0"/>
              </a:spcAft>
              <a:buClr>
                <a:srgbClr val="000000"/>
              </a:buClr>
              <a:buSzPts val="1400"/>
              <a:buChar char="●"/>
              <a:defRPr>
                <a:solidFill>
                  <a:srgbClr val="000000"/>
                </a:solidFill>
              </a:defRPr>
            </a:lvl4pPr>
            <a:lvl5pPr indent="-317500" lvl="4" marL="2286000" rtl="0" algn="r">
              <a:spcBef>
                <a:spcPts val="1600"/>
              </a:spcBef>
              <a:spcAft>
                <a:spcPts val="0"/>
              </a:spcAft>
              <a:buClr>
                <a:srgbClr val="000000"/>
              </a:buClr>
              <a:buSzPts val="1400"/>
              <a:buChar char="○"/>
              <a:defRPr>
                <a:solidFill>
                  <a:srgbClr val="000000"/>
                </a:solidFill>
              </a:defRPr>
            </a:lvl5pPr>
            <a:lvl6pPr indent="-317500" lvl="5" marL="2743200" rtl="0" algn="r">
              <a:spcBef>
                <a:spcPts val="1600"/>
              </a:spcBef>
              <a:spcAft>
                <a:spcPts val="0"/>
              </a:spcAft>
              <a:buClr>
                <a:srgbClr val="000000"/>
              </a:buClr>
              <a:buSzPts val="1400"/>
              <a:buChar char="■"/>
              <a:defRPr>
                <a:solidFill>
                  <a:srgbClr val="000000"/>
                </a:solidFill>
              </a:defRPr>
            </a:lvl6pPr>
            <a:lvl7pPr indent="-317500" lvl="6" marL="3200400" rtl="0" algn="r">
              <a:spcBef>
                <a:spcPts val="1600"/>
              </a:spcBef>
              <a:spcAft>
                <a:spcPts val="0"/>
              </a:spcAft>
              <a:buClr>
                <a:srgbClr val="000000"/>
              </a:buClr>
              <a:buSzPts val="1400"/>
              <a:buChar char="●"/>
              <a:defRPr>
                <a:solidFill>
                  <a:srgbClr val="000000"/>
                </a:solidFill>
              </a:defRPr>
            </a:lvl7pPr>
            <a:lvl8pPr indent="-317500" lvl="7" marL="3657600" rtl="0" algn="r">
              <a:spcBef>
                <a:spcPts val="1600"/>
              </a:spcBef>
              <a:spcAft>
                <a:spcPts val="0"/>
              </a:spcAft>
              <a:buClr>
                <a:srgbClr val="000000"/>
              </a:buClr>
              <a:buSzPts val="1400"/>
              <a:buChar char="○"/>
              <a:defRPr>
                <a:solidFill>
                  <a:srgbClr val="000000"/>
                </a:solidFill>
              </a:defRPr>
            </a:lvl8pPr>
            <a:lvl9pPr indent="-317500" lvl="8" marL="4114800" rtl="0" algn="r">
              <a:spcBef>
                <a:spcPts val="1600"/>
              </a:spcBef>
              <a:spcAft>
                <a:spcPts val="1600"/>
              </a:spcAft>
              <a:buClr>
                <a:srgbClr val="000000"/>
              </a:buClr>
              <a:buSzPts val="1400"/>
              <a:buChar char="■"/>
              <a:defRPr>
                <a:solidFill>
                  <a:srgbClr val="000000"/>
                </a:solidFill>
              </a:defRPr>
            </a:lvl9pPr>
          </a:lstStyle>
          <a:p/>
        </p:txBody>
      </p:sp>
      <p:sp>
        <p:nvSpPr>
          <p:cNvPr id="198" name="Google Shape;198;p28"/>
          <p:cNvSpPr/>
          <p:nvPr/>
        </p:nvSpPr>
        <p:spPr>
          <a:xfrm rot="5400000">
            <a:off x="8276838" y="70050"/>
            <a:ext cx="1007700" cy="7212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rot="10800000">
            <a:off x="5960388" y="4791600"/>
            <a:ext cx="31836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2">
    <p:spTree>
      <p:nvGrpSpPr>
        <p:cNvPr id="200" name="Shape 200"/>
        <p:cNvGrpSpPr/>
        <p:nvPr/>
      </p:nvGrpSpPr>
      <p:grpSpPr>
        <a:xfrm>
          <a:off x="0" y="0"/>
          <a:ext cx="0" cy="0"/>
          <a:chOff x="0" y="0"/>
          <a:chExt cx="0" cy="0"/>
        </a:xfrm>
      </p:grpSpPr>
      <p:sp>
        <p:nvSpPr>
          <p:cNvPr id="201" name="Google Shape;201;p29"/>
          <p:cNvSpPr/>
          <p:nvPr/>
        </p:nvSpPr>
        <p:spPr>
          <a:xfrm rot="5400000">
            <a:off x="8459550" y="332425"/>
            <a:ext cx="10170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rot="5400000">
            <a:off x="-143250" y="4279050"/>
            <a:ext cx="10077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2_1">
    <p:spTree>
      <p:nvGrpSpPr>
        <p:cNvPr id="204" name="Shape 204"/>
        <p:cNvGrpSpPr/>
        <p:nvPr/>
      </p:nvGrpSpPr>
      <p:grpSpPr>
        <a:xfrm>
          <a:off x="0" y="0"/>
          <a:ext cx="0" cy="0"/>
          <a:chOff x="0" y="0"/>
          <a:chExt cx="0" cy="0"/>
        </a:xfrm>
      </p:grpSpPr>
      <p:sp>
        <p:nvSpPr>
          <p:cNvPr id="205" name="Google Shape;205;p30"/>
          <p:cNvSpPr/>
          <p:nvPr/>
        </p:nvSpPr>
        <p:spPr>
          <a:xfrm>
            <a:off x="0" y="-125"/>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0" y="4791475"/>
            <a:ext cx="10170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
        <p:nvSpPr>
          <p:cNvPr id="208" name="Google Shape;208;p30"/>
          <p:cNvSpPr/>
          <p:nvPr/>
        </p:nvSpPr>
        <p:spPr>
          <a:xfrm rot="-5400000">
            <a:off x="7185900" y="3187981"/>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ph idx="1" type="body"/>
          </p:nvPr>
        </p:nvSpPr>
        <p:spPr>
          <a:xfrm>
            <a:off x="723975" y="1028700"/>
            <a:ext cx="3738900" cy="3540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sz="1400">
                <a:solidFill>
                  <a:srgbClr val="000000"/>
                </a:solidFill>
              </a:defRPr>
            </a:lvl1pPr>
            <a:lvl2pPr indent="-317500" lvl="1" marL="914400" rtl="0" algn="r">
              <a:spcBef>
                <a:spcPts val="1600"/>
              </a:spcBef>
              <a:spcAft>
                <a:spcPts val="0"/>
              </a:spcAft>
              <a:buClr>
                <a:srgbClr val="000000"/>
              </a:buClr>
              <a:buSzPts val="1400"/>
              <a:buChar char="○"/>
              <a:defRPr>
                <a:solidFill>
                  <a:srgbClr val="000000"/>
                </a:solidFill>
              </a:defRPr>
            </a:lvl2pPr>
            <a:lvl3pPr indent="-317500" lvl="2" marL="1371600" rtl="0" algn="r">
              <a:spcBef>
                <a:spcPts val="1600"/>
              </a:spcBef>
              <a:spcAft>
                <a:spcPts val="0"/>
              </a:spcAft>
              <a:buClr>
                <a:srgbClr val="000000"/>
              </a:buClr>
              <a:buSzPts val="1400"/>
              <a:buChar char="■"/>
              <a:defRPr>
                <a:solidFill>
                  <a:srgbClr val="000000"/>
                </a:solidFill>
              </a:defRPr>
            </a:lvl3pPr>
            <a:lvl4pPr indent="-317500" lvl="3" marL="1828800" rtl="0" algn="r">
              <a:spcBef>
                <a:spcPts val="1600"/>
              </a:spcBef>
              <a:spcAft>
                <a:spcPts val="0"/>
              </a:spcAft>
              <a:buClr>
                <a:srgbClr val="000000"/>
              </a:buClr>
              <a:buSzPts val="1400"/>
              <a:buChar char="●"/>
              <a:defRPr>
                <a:solidFill>
                  <a:srgbClr val="000000"/>
                </a:solidFill>
              </a:defRPr>
            </a:lvl4pPr>
            <a:lvl5pPr indent="-317500" lvl="4" marL="2286000" rtl="0" algn="r">
              <a:spcBef>
                <a:spcPts val="1600"/>
              </a:spcBef>
              <a:spcAft>
                <a:spcPts val="0"/>
              </a:spcAft>
              <a:buClr>
                <a:srgbClr val="000000"/>
              </a:buClr>
              <a:buSzPts val="1400"/>
              <a:buChar char="○"/>
              <a:defRPr>
                <a:solidFill>
                  <a:srgbClr val="000000"/>
                </a:solidFill>
              </a:defRPr>
            </a:lvl5pPr>
            <a:lvl6pPr indent="-317500" lvl="5" marL="2743200" rtl="0" algn="r">
              <a:spcBef>
                <a:spcPts val="1600"/>
              </a:spcBef>
              <a:spcAft>
                <a:spcPts val="0"/>
              </a:spcAft>
              <a:buClr>
                <a:srgbClr val="000000"/>
              </a:buClr>
              <a:buSzPts val="1400"/>
              <a:buChar char="■"/>
              <a:defRPr>
                <a:solidFill>
                  <a:srgbClr val="000000"/>
                </a:solidFill>
              </a:defRPr>
            </a:lvl6pPr>
            <a:lvl7pPr indent="-317500" lvl="6" marL="3200400" rtl="0" algn="r">
              <a:spcBef>
                <a:spcPts val="1600"/>
              </a:spcBef>
              <a:spcAft>
                <a:spcPts val="0"/>
              </a:spcAft>
              <a:buClr>
                <a:srgbClr val="000000"/>
              </a:buClr>
              <a:buSzPts val="1400"/>
              <a:buChar char="●"/>
              <a:defRPr>
                <a:solidFill>
                  <a:srgbClr val="000000"/>
                </a:solidFill>
              </a:defRPr>
            </a:lvl7pPr>
            <a:lvl8pPr indent="-317500" lvl="7" marL="3657600" rtl="0" algn="r">
              <a:spcBef>
                <a:spcPts val="1600"/>
              </a:spcBef>
              <a:spcAft>
                <a:spcPts val="0"/>
              </a:spcAft>
              <a:buClr>
                <a:srgbClr val="000000"/>
              </a:buClr>
              <a:buSzPts val="1400"/>
              <a:buChar char="○"/>
              <a:defRPr>
                <a:solidFill>
                  <a:srgbClr val="000000"/>
                </a:solidFill>
              </a:defRPr>
            </a:lvl8pPr>
            <a:lvl9pPr indent="-317500" lvl="8" marL="4114800" rtl="0" algn="r">
              <a:spcBef>
                <a:spcPts val="1600"/>
              </a:spcBef>
              <a:spcAft>
                <a:spcPts val="1600"/>
              </a:spcAft>
              <a:buClr>
                <a:srgbClr val="000000"/>
              </a:buClr>
              <a:buSzPts val="1400"/>
              <a:buChar char="■"/>
              <a:defRPr>
                <a:solidFill>
                  <a:srgbClr val="000000"/>
                </a:solidFill>
              </a:defRPr>
            </a:lvl9pPr>
          </a:lstStyle>
          <a:p/>
        </p:txBody>
      </p:sp>
      <p:sp>
        <p:nvSpPr>
          <p:cNvPr id="210" name="Google Shape;210;p30"/>
          <p:cNvSpPr txBox="1"/>
          <p:nvPr>
            <p:ph idx="2" type="body"/>
          </p:nvPr>
        </p:nvSpPr>
        <p:spPr>
          <a:xfrm>
            <a:off x="4681175" y="1028700"/>
            <a:ext cx="3738900" cy="3540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sz="1200">
                <a:solidFill>
                  <a:srgbClr val="000000"/>
                </a:solidFill>
              </a:defRPr>
            </a:lvl1pPr>
            <a:lvl2pPr indent="-317500" lvl="1" marL="914400" rtl="0" algn="r">
              <a:spcBef>
                <a:spcPts val="1600"/>
              </a:spcBef>
              <a:spcAft>
                <a:spcPts val="0"/>
              </a:spcAft>
              <a:buClr>
                <a:srgbClr val="000000"/>
              </a:buClr>
              <a:buSzPts val="1400"/>
              <a:buChar char="○"/>
              <a:defRPr>
                <a:solidFill>
                  <a:srgbClr val="000000"/>
                </a:solidFill>
              </a:defRPr>
            </a:lvl2pPr>
            <a:lvl3pPr indent="-317500" lvl="2" marL="1371600" rtl="0" algn="r">
              <a:spcBef>
                <a:spcPts val="1600"/>
              </a:spcBef>
              <a:spcAft>
                <a:spcPts val="0"/>
              </a:spcAft>
              <a:buClr>
                <a:srgbClr val="000000"/>
              </a:buClr>
              <a:buSzPts val="1400"/>
              <a:buChar char="■"/>
              <a:defRPr>
                <a:solidFill>
                  <a:srgbClr val="000000"/>
                </a:solidFill>
              </a:defRPr>
            </a:lvl3pPr>
            <a:lvl4pPr indent="-317500" lvl="3" marL="1828800" rtl="0" algn="r">
              <a:spcBef>
                <a:spcPts val="1600"/>
              </a:spcBef>
              <a:spcAft>
                <a:spcPts val="0"/>
              </a:spcAft>
              <a:buClr>
                <a:srgbClr val="000000"/>
              </a:buClr>
              <a:buSzPts val="1400"/>
              <a:buChar char="●"/>
              <a:defRPr>
                <a:solidFill>
                  <a:srgbClr val="000000"/>
                </a:solidFill>
              </a:defRPr>
            </a:lvl4pPr>
            <a:lvl5pPr indent="-317500" lvl="4" marL="2286000" rtl="0" algn="r">
              <a:spcBef>
                <a:spcPts val="1600"/>
              </a:spcBef>
              <a:spcAft>
                <a:spcPts val="0"/>
              </a:spcAft>
              <a:buClr>
                <a:srgbClr val="000000"/>
              </a:buClr>
              <a:buSzPts val="1400"/>
              <a:buChar char="○"/>
              <a:defRPr>
                <a:solidFill>
                  <a:srgbClr val="000000"/>
                </a:solidFill>
              </a:defRPr>
            </a:lvl5pPr>
            <a:lvl6pPr indent="-317500" lvl="5" marL="2743200" rtl="0" algn="r">
              <a:spcBef>
                <a:spcPts val="1600"/>
              </a:spcBef>
              <a:spcAft>
                <a:spcPts val="0"/>
              </a:spcAft>
              <a:buClr>
                <a:srgbClr val="000000"/>
              </a:buClr>
              <a:buSzPts val="1400"/>
              <a:buChar char="■"/>
              <a:defRPr>
                <a:solidFill>
                  <a:srgbClr val="000000"/>
                </a:solidFill>
              </a:defRPr>
            </a:lvl6pPr>
            <a:lvl7pPr indent="-317500" lvl="6" marL="3200400" rtl="0" algn="r">
              <a:spcBef>
                <a:spcPts val="1600"/>
              </a:spcBef>
              <a:spcAft>
                <a:spcPts val="0"/>
              </a:spcAft>
              <a:buClr>
                <a:srgbClr val="000000"/>
              </a:buClr>
              <a:buSzPts val="1400"/>
              <a:buChar char="●"/>
              <a:defRPr>
                <a:solidFill>
                  <a:srgbClr val="000000"/>
                </a:solidFill>
              </a:defRPr>
            </a:lvl7pPr>
            <a:lvl8pPr indent="-317500" lvl="7" marL="3657600" rtl="0" algn="r">
              <a:spcBef>
                <a:spcPts val="1600"/>
              </a:spcBef>
              <a:spcAft>
                <a:spcPts val="0"/>
              </a:spcAft>
              <a:buClr>
                <a:srgbClr val="000000"/>
              </a:buClr>
              <a:buSzPts val="1400"/>
              <a:buChar char="○"/>
              <a:defRPr>
                <a:solidFill>
                  <a:srgbClr val="000000"/>
                </a:solidFill>
              </a:defRPr>
            </a:lvl8pPr>
            <a:lvl9pPr indent="-317500" lvl="8" marL="4114800" rtl="0" algn="r">
              <a:spcBef>
                <a:spcPts val="1600"/>
              </a:spcBef>
              <a:spcAft>
                <a:spcPts val="1600"/>
              </a:spcAft>
              <a:buClr>
                <a:srgbClr val="000000"/>
              </a:buClr>
              <a:buSzPts val="1400"/>
              <a:buChar char="■"/>
              <a:defRPr>
                <a:solidFill>
                  <a:srgbClr val="00000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23900" y="361950"/>
            <a:ext cx="6448200" cy="591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25" name="Google Shape;25;p4"/>
          <p:cNvSpPr txBox="1"/>
          <p:nvPr>
            <p:ph idx="1" type="body"/>
          </p:nvPr>
        </p:nvSpPr>
        <p:spPr>
          <a:xfrm>
            <a:off x="723900" y="953775"/>
            <a:ext cx="7696200" cy="36150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5"/>
              </a:buClr>
              <a:buSzPts val="1200"/>
              <a:buAutoNum type="arabicPeriod"/>
              <a:defRPr sz="1100">
                <a:solidFill>
                  <a:srgbClr val="000000"/>
                </a:solidFill>
              </a:defRPr>
            </a:lvl1pPr>
            <a:lvl2pPr indent="-304800" lvl="1" marL="914400">
              <a:spcBef>
                <a:spcPts val="1600"/>
              </a:spcBef>
              <a:spcAft>
                <a:spcPts val="0"/>
              </a:spcAft>
              <a:buClr>
                <a:srgbClr val="000000"/>
              </a:buClr>
              <a:buSzPts val="1200"/>
              <a:buAutoNum type="alphaLcPeriod"/>
              <a:defRPr>
                <a:solidFill>
                  <a:srgbClr val="000000"/>
                </a:solidFill>
              </a:defRPr>
            </a:lvl2pPr>
            <a:lvl3pPr indent="-304800" lvl="2" marL="1371600">
              <a:spcBef>
                <a:spcPts val="1600"/>
              </a:spcBef>
              <a:spcAft>
                <a:spcPts val="0"/>
              </a:spcAft>
              <a:buClr>
                <a:srgbClr val="000000"/>
              </a:buClr>
              <a:buSzPts val="1200"/>
              <a:buAutoNum type="romanLcPeriod"/>
              <a:defRPr>
                <a:solidFill>
                  <a:srgbClr val="000000"/>
                </a:solidFill>
              </a:defRPr>
            </a:lvl3pPr>
            <a:lvl4pPr indent="-304800" lvl="3" marL="1828800">
              <a:spcBef>
                <a:spcPts val="1600"/>
              </a:spcBef>
              <a:spcAft>
                <a:spcPts val="0"/>
              </a:spcAft>
              <a:buClr>
                <a:srgbClr val="000000"/>
              </a:buClr>
              <a:buSzPts val="1200"/>
              <a:buAutoNum type="arabicPeriod"/>
              <a:defRPr>
                <a:solidFill>
                  <a:srgbClr val="000000"/>
                </a:solidFill>
              </a:defRPr>
            </a:lvl4pPr>
            <a:lvl5pPr indent="-304800" lvl="4" marL="2286000">
              <a:spcBef>
                <a:spcPts val="1600"/>
              </a:spcBef>
              <a:spcAft>
                <a:spcPts val="0"/>
              </a:spcAft>
              <a:buClr>
                <a:srgbClr val="000000"/>
              </a:buClr>
              <a:buSzPts val="1200"/>
              <a:buAutoNum type="alphaLcPeriod"/>
              <a:defRPr>
                <a:solidFill>
                  <a:srgbClr val="000000"/>
                </a:solidFill>
              </a:defRPr>
            </a:lvl5pPr>
            <a:lvl6pPr indent="-304800" lvl="5" marL="2743200">
              <a:spcBef>
                <a:spcPts val="1600"/>
              </a:spcBef>
              <a:spcAft>
                <a:spcPts val="0"/>
              </a:spcAft>
              <a:buClr>
                <a:srgbClr val="000000"/>
              </a:buClr>
              <a:buSzPts val="1200"/>
              <a:buAutoNum type="romanLcPeriod"/>
              <a:defRPr>
                <a:solidFill>
                  <a:srgbClr val="000000"/>
                </a:solidFill>
              </a:defRPr>
            </a:lvl6pPr>
            <a:lvl7pPr indent="-304800" lvl="6" marL="3200400">
              <a:spcBef>
                <a:spcPts val="1600"/>
              </a:spcBef>
              <a:spcAft>
                <a:spcPts val="0"/>
              </a:spcAft>
              <a:buClr>
                <a:srgbClr val="000000"/>
              </a:buClr>
              <a:buSzPts val="1200"/>
              <a:buAutoNum type="arabicPeriod"/>
              <a:defRPr>
                <a:solidFill>
                  <a:srgbClr val="000000"/>
                </a:solidFill>
              </a:defRPr>
            </a:lvl7pPr>
            <a:lvl8pPr indent="-304800" lvl="7" marL="3657600">
              <a:spcBef>
                <a:spcPts val="1600"/>
              </a:spcBef>
              <a:spcAft>
                <a:spcPts val="0"/>
              </a:spcAft>
              <a:buClr>
                <a:srgbClr val="000000"/>
              </a:buClr>
              <a:buSzPts val="1200"/>
              <a:buAutoNum type="alphaLcPeriod"/>
              <a:defRPr>
                <a:solidFill>
                  <a:srgbClr val="000000"/>
                </a:solidFill>
              </a:defRPr>
            </a:lvl8pPr>
            <a:lvl9pPr indent="-304800" lvl="8" marL="4114800">
              <a:spcBef>
                <a:spcPts val="1600"/>
              </a:spcBef>
              <a:spcAft>
                <a:spcPts val="1600"/>
              </a:spcAft>
              <a:buClr>
                <a:srgbClr val="000000"/>
              </a:buClr>
              <a:buSzPts val="1200"/>
              <a:buAutoNum type="romanLcPeriod"/>
              <a:defRPr>
                <a:solidFill>
                  <a:srgbClr val="000000"/>
                </a:solidFill>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211" name="Shape 211"/>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3_1">
    <p:spTree>
      <p:nvGrpSpPr>
        <p:cNvPr id="212" name="Shape 212"/>
        <p:cNvGrpSpPr/>
        <p:nvPr/>
      </p:nvGrpSpPr>
      <p:grpSpPr>
        <a:xfrm>
          <a:off x="0" y="0"/>
          <a:ext cx="0" cy="0"/>
          <a:chOff x="0" y="0"/>
          <a:chExt cx="0" cy="0"/>
        </a:xfrm>
      </p:grpSpPr>
      <p:sp>
        <p:nvSpPr>
          <p:cNvPr id="213" name="Google Shape;213;p32"/>
          <p:cNvSpPr/>
          <p:nvPr/>
        </p:nvSpPr>
        <p:spPr>
          <a:xfrm rot="5400000">
            <a:off x="-332550" y="4459050"/>
            <a:ext cx="10170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p:nvPr/>
        </p:nvSpPr>
        <p:spPr>
          <a:xfrm>
            <a:off x="8136300" y="4422175"/>
            <a:ext cx="10077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
    <p:spTree>
      <p:nvGrpSpPr>
        <p:cNvPr id="215" name="Shape 215"/>
        <p:cNvGrpSpPr/>
        <p:nvPr/>
      </p:nvGrpSpPr>
      <p:grpSpPr>
        <a:xfrm>
          <a:off x="0" y="0"/>
          <a:ext cx="0" cy="0"/>
          <a:chOff x="0" y="0"/>
          <a:chExt cx="0" cy="0"/>
        </a:xfrm>
      </p:grpSpPr>
      <p:sp>
        <p:nvSpPr>
          <p:cNvPr id="216" name="Google Shape;216;p33"/>
          <p:cNvSpPr/>
          <p:nvPr/>
        </p:nvSpPr>
        <p:spPr>
          <a:xfrm rot="10800000">
            <a:off x="-12" y="4791475"/>
            <a:ext cx="31836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3"/>
          <p:cNvSpPr/>
          <p:nvPr/>
        </p:nvSpPr>
        <p:spPr>
          <a:xfrm rot="5400000">
            <a:off x="8276850" y="143125"/>
            <a:ext cx="10077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3_1_1_1">
    <p:spTree>
      <p:nvGrpSpPr>
        <p:cNvPr id="218" name="Shape 218"/>
        <p:cNvGrpSpPr/>
        <p:nvPr/>
      </p:nvGrpSpPr>
      <p:grpSpPr>
        <a:xfrm>
          <a:off x="0" y="0"/>
          <a:ext cx="0" cy="0"/>
          <a:chOff x="0" y="0"/>
          <a:chExt cx="0" cy="0"/>
        </a:xfrm>
      </p:grpSpPr>
      <p:sp>
        <p:nvSpPr>
          <p:cNvPr id="219" name="Google Shape;219;p34"/>
          <p:cNvSpPr/>
          <p:nvPr/>
        </p:nvSpPr>
        <p:spPr>
          <a:xfrm rot="10800000">
            <a:off x="7088700" y="-125"/>
            <a:ext cx="2055300" cy="7212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p:nvPr/>
        </p:nvSpPr>
        <p:spPr>
          <a:xfrm rot="5400000">
            <a:off x="7942350" y="3941850"/>
            <a:ext cx="20514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3_1_1_1_1">
    <p:spTree>
      <p:nvGrpSpPr>
        <p:cNvPr id="221" name="Shape 221"/>
        <p:cNvGrpSpPr/>
        <p:nvPr/>
      </p:nvGrpSpPr>
      <p:grpSpPr>
        <a:xfrm>
          <a:off x="0" y="0"/>
          <a:ext cx="0" cy="0"/>
          <a:chOff x="0" y="0"/>
          <a:chExt cx="0" cy="0"/>
        </a:xfrm>
      </p:grpSpPr>
      <p:sp>
        <p:nvSpPr>
          <p:cNvPr id="222" name="Google Shape;222;p35"/>
          <p:cNvSpPr/>
          <p:nvPr/>
        </p:nvSpPr>
        <p:spPr>
          <a:xfrm rot="10800000">
            <a:off x="0" y="4422181"/>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p:nvPr/>
        </p:nvSpPr>
        <p:spPr>
          <a:xfrm>
            <a:off x="7092600" y="0"/>
            <a:ext cx="20514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a:off x="1533900" y="1371600"/>
            <a:ext cx="2961900" cy="25716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4666000" y="1371600"/>
            <a:ext cx="2961900" cy="25716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31" name="Google Shape;31;p5"/>
          <p:cNvSpPr txBox="1"/>
          <p:nvPr>
            <p:ph idx="1" type="body"/>
          </p:nvPr>
        </p:nvSpPr>
        <p:spPr>
          <a:xfrm>
            <a:off x="1603538" y="2543125"/>
            <a:ext cx="2787000" cy="15525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rgbClr val="FFFFFF"/>
              </a:buClr>
              <a:buSzPts val="1400"/>
              <a:buChar char="●"/>
              <a:defRPr sz="1400">
                <a:solidFill>
                  <a:srgbClr val="FFFFFF"/>
                </a:solidFill>
              </a:defRPr>
            </a:lvl1pPr>
            <a:lvl2pPr indent="-304800" lvl="1" marL="914400">
              <a:spcBef>
                <a:spcPts val="1600"/>
              </a:spcBef>
              <a:spcAft>
                <a:spcPts val="0"/>
              </a:spcAft>
              <a:buClr>
                <a:srgbClr val="FFFFFF"/>
              </a:buClr>
              <a:buSzPts val="1200"/>
              <a:buChar char="○"/>
              <a:defRPr sz="1200">
                <a:solidFill>
                  <a:srgbClr val="FFFFFF"/>
                </a:solidFill>
              </a:defRPr>
            </a:lvl2pPr>
            <a:lvl3pPr indent="-304800" lvl="2" marL="1371600">
              <a:spcBef>
                <a:spcPts val="1600"/>
              </a:spcBef>
              <a:spcAft>
                <a:spcPts val="0"/>
              </a:spcAft>
              <a:buClr>
                <a:srgbClr val="FFFFFF"/>
              </a:buClr>
              <a:buSzPts val="1200"/>
              <a:buChar char="■"/>
              <a:defRPr sz="1200">
                <a:solidFill>
                  <a:srgbClr val="FFFFFF"/>
                </a:solidFill>
              </a:defRPr>
            </a:lvl3pPr>
            <a:lvl4pPr indent="-304800" lvl="3" marL="1828800">
              <a:spcBef>
                <a:spcPts val="1600"/>
              </a:spcBef>
              <a:spcAft>
                <a:spcPts val="0"/>
              </a:spcAft>
              <a:buClr>
                <a:srgbClr val="FFFFFF"/>
              </a:buClr>
              <a:buSzPts val="1200"/>
              <a:buChar char="●"/>
              <a:defRPr sz="1200">
                <a:solidFill>
                  <a:srgbClr val="FFFFFF"/>
                </a:solidFill>
              </a:defRPr>
            </a:lvl4pPr>
            <a:lvl5pPr indent="-304800" lvl="4" marL="2286000">
              <a:spcBef>
                <a:spcPts val="1600"/>
              </a:spcBef>
              <a:spcAft>
                <a:spcPts val="0"/>
              </a:spcAft>
              <a:buClr>
                <a:srgbClr val="FFFFFF"/>
              </a:buClr>
              <a:buSzPts val="1200"/>
              <a:buChar char="○"/>
              <a:defRPr sz="1200">
                <a:solidFill>
                  <a:srgbClr val="FFFFFF"/>
                </a:solidFill>
              </a:defRPr>
            </a:lvl5pPr>
            <a:lvl6pPr indent="-304800" lvl="5" marL="2743200">
              <a:spcBef>
                <a:spcPts val="1600"/>
              </a:spcBef>
              <a:spcAft>
                <a:spcPts val="0"/>
              </a:spcAft>
              <a:buClr>
                <a:srgbClr val="FFFFFF"/>
              </a:buClr>
              <a:buSzPts val="1200"/>
              <a:buChar char="■"/>
              <a:defRPr sz="1200">
                <a:solidFill>
                  <a:srgbClr val="FFFFFF"/>
                </a:solidFill>
              </a:defRPr>
            </a:lvl6pPr>
            <a:lvl7pPr indent="-304800" lvl="6" marL="3200400">
              <a:spcBef>
                <a:spcPts val="1600"/>
              </a:spcBef>
              <a:spcAft>
                <a:spcPts val="0"/>
              </a:spcAft>
              <a:buClr>
                <a:srgbClr val="FFFFFF"/>
              </a:buClr>
              <a:buSzPts val="1200"/>
              <a:buChar char="●"/>
              <a:defRPr sz="1200">
                <a:solidFill>
                  <a:srgbClr val="FFFFFF"/>
                </a:solidFill>
              </a:defRPr>
            </a:lvl7pPr>
            <a:lvl8pPr indent="-304800" lvl="7" marL="3657600">
              <a:spcBef>
                <a:spcPts val="1600"/>
              </a:spcBef>
              <a:spcAft>
                <a:spcPts val="0"/>
              </a:spcAft>
              <a:buClr>
                <a:srgbClr val="FFFFFF"/>
              </a:buClr>
              <a:buSzPts val="1200"/>
              <a:buChar char="○"/>
              <a:defRPr sz="1200">
                <a:solidFill>
                  <a:srgbClr val="FFFFFF"/>
                </a:solidFill>
              </a:defRPr>
            </a:lvl8pPr>
            <a:lvl9pPr indent="-304800" lvl="8" marL="4114800">
              <a:spcBef>
                <a:spcPts val="1600"/>
              </a:spcBef>
              <a:spcAft>
                <a:spcPts val="1600"/>
              </a:spcAft>
              <a:buClr>
                <a:srgbClr val="FFFFFF"/>
              </a:buClr>
              <a:buSzPts val="1200"/>
              <a:buChar char="■"/>
              <a:defRPr sz="1200">
                <a:solidFill>
                  <a:srgbClr val="FFFFFF"/>
                </a:solidFill>
              </a:defRPr>
            </a:lvl9pPr>
          </a:lstStyle>
          <a:p/>
        </p:txBody>
      </p:sp>
      <p:sp>
        <p:nvSpPr>
          <p:cNvPr id="32" name="Google Shape;32;p5"/>
          <p:cNvSpPr txBox="1"/>
          <p:nvPr>
            <p:ph idx="2" type="body"/>
          </p:nvPr>
        </p:nvSpPr>
        <p:spPr>
          <a:xfrm>
            <a:off x="4753453" y="2543125"/>
            <a:ext cx="2787000" cy="15525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rgbClr val="FFFFFF"/>
              </a:buClr>
              <a:buSzPts val="1400"/>
              <a:buChar char="●"/>
              <a:defRPr sz="1400">
                <a:solidFill>
                  <a:srgbClr val="FFFFFF"/>
                </a:solidFill>
              </a:defRPr>
            </a:lvl1pPr>
            <a:lvl2pPr indent="-304800" lvl="1" marL="914400">
              <a:spcBef>
                <a:spcPts val="1600"/>
              </a:spcBef>
              <a:spcAft>
                <a:spcPts val="0"/>
              </a:spcAft>
              <a:buClr>
                <a:srgbClr val="FFFFFF"/>
              </a:buClr>
              <a:buSzPts val="1200"/>
              <a:buChar char="○"/>
              <a:defRPr sz="1200">
                <a:solidFill>
                  <a:srgbClr val="FFFFFF"/>
                </a:solidFill>
              </a:defRPr>
            </a:lvl2pPr>
            <a:lvl3pPr indent="-304800" lvl="2" marL="1371600">
              <a:spcBef>
                <a:spcPts val="1600"/>
              </a:spcBef>
              <a:spcAft>
                <a:spcPts val="0"/>
              </a:spcAft>
              <a:buClr>
                <a:srgbClr val="FFFFFF"/>
              </a:buClr>
              <a:buSzPts val="1200"/>
              <a:buChar char="■"/>
              <a:defRPr sz="1200">
                <a:solidFill>
                  <a:srgbClr val="FFFFFF"/>
                </a:solidFill>
              </a:defRPr>
            </a:lvl3pPr>
            <a:lvl4pPr indent="-304800" lvl="3" marL="1828800">
              <a:spcBef>
                <a:spcPts val="1600"/>
              </a:spcBef>
              <a:spcAft>
                <a:spcPts val="0"/>
              </a:spcAft>
              <a:buClr>
                <a:srgbClr val="FFFFFF"/>
              </a:buClr>
              <a:buSzPts val="1200"/>
              <a:buChar char="●"/>
              <a:defRPr sz="1200">
                <a:solidFill>
                  <a:srgbClr val="FFFFFF"/>
                </a:solidFill>
              </a:defRPr>
            </a:lvl4pPr>
            <a:lvl5pPr indent="-304800" lvl="4" marL="2286000">
              <a:spcBef>
                <a:spcPts val="1600"/>
              </a:spcBef>
              <a:spcAft>
                <a:spcPts val="0"/>
              </a:spcAft>
              <a:buClr>
                <a:srgbClr val="FFFFFF"/>
              </a:buClr>
              <a:buSzPts val="1200"/>
              <a:buChar char="○"/>
              <a:defRPr sz="1200">
                <a:solidFill>
                  <a:srgbClr val="FFFFFF"/>
                </a:solidFill>
              </a:defRPr>
            </a:lvl5pPr>
            <a:lvl6pPr indent="-304800" lvl="5" marL="2743200">
              <a:spcBef>
                <a:spcPts val="1600"/>
              </a:spcBef>
              <a:spcAft>
                <a:spcPts val="0"/>
              </a:spcAft>
              <a:buClr>
                <a:srgbClr val="FFFFFF"/>
              </a:buClr>
              <a:buSzPts val="1200"/>
              <a:buChar char="■"/>
              <a:defRPr sz="1200">
                <a:solidFill>
                  <a:srgbClr val="FFFFFF"/>
                </a:solidFill>
              </a:defRPr>
            </a:lvl6pPr>
            <a:lvl7pPr indent="-304800" lvl="6" marL="3200400">
              <a:spcBef>
                <a:spcPts val="1600"/>
              </a:spcBef>
              <a:spcAft>
                <a:spcPts val="0"/>
              </a:spcAft>
              <a:buClr>
                <a:srgbClr val="FFFFFF"/>
              </a:buClr>
              <a:buSzPts val="1200"/>
              <a:buChar char="●"/>
              <a:defRPr sz="1200">
                <a:solidFill>
                  <a:srgbClr val="FFFFFF"/>
                </a:solidFill>
              </a:defRPr>
            </a:lvl7pPr>
            <a:lvl8pPr indent="-304800" lvl="7" marL="3657600">
              <a:spcBef>
                <a:spcPts val="1600"/>
              </a:spcBef>
              <a:spcAft>
                <a:spcPts val="0"/>
              </a:spcAft>
              <a:buClr>
                <a:srgbClr val="FFFFFF"/>
              </a:buClr>
              <a:buSzPts val="1200"/>
              <a:buChar char="○"/>
              <a:defRPr sz="1200">
                <a:solidFill>
                  <a:srgbClr val="FFFFFF"/>
                </a:solidFill>
              </a:defRPr>
            </a:lvl8pPr>
            <a:lvl9pPr indent="-304800" lvl="8" marL="4114800">
              <a:spcBef>
                <a:spcPts val="1600"/>
              </a:spcBef>
              <a:spcAft>
                <a:spcPts val="1600"/>
              </a:spcAft>
              <a:buClr>
                <a:srgbClr val="FFFFFF"/>
              </a:buClr>
              <a:buSzPts val="1200"/>
              <a:buChar char="■"/>
              <a:defRPr sz="1200">
                <a:solidFill>
                  <a:srgbClr val="FFFFFF"/>
                </a:solidFill>
              </a:defRPr>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5"/>
          <p:cNvSpPr txBox="1"/>
          <p:nvPr>
            <p:ph idx="3" type="title"/>
          </p:nvPr>
        </p:nvSpPr>
        <p:spPr>
          <a:xfrm>
            <a:off x="1944500" y="2019150"/>
            <a:ext cx="2105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None/>
              <a:defRPr sz="21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35" name="Google Shape;35;p5"/>
          <p:cNvSpPr txBox="1"/>
          <p:nvPr>
            <p:ph idx="4" type="title"/>
          </p:nvPr>
        </p:nvSpPr>
        <p:spPr>
          <a:xfrm>
            <a:off x="5094400" y="2019150"/>
            <a:ext cx="2105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None/>
              <a:defRPr sz="21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36" name="Google Shape;36;p5"/>
          <p:cNvSpPr/>
          <p:nvPr/>
        </p:nvSpPr>
        <p:spPr>
          <a:xfrm rot="5400000">
            <a:off x="8459550" y="332550"/>
            <a:ext cx="10170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1234200" y="3188106"/>
            <a:ext cx="3189600" cy="7212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p:txBody>
      </p:sp>
      <p:sp>
        <p:nvSpPr>
          <p:cNvPr id="40" name="Google Shape;4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6"/>
          <p:cNvSpPr/>
          <p:nvPr/>
        </p:nvSpPr>
        <p:spPr>
          <a:xfrm rot="10800000">
            <a:off x="8127000" y="0"/>
            <a:ext cx="1017000" cy="3519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rot="5400000">
            <a:off x="8276850" y="4279050"/>
            <a:ext cx="10077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7"/>
          <p:cNvSpPr txBox="1"/>
          <p:nvPr>
            <p:ph type="title"/>
          </p:nvPr>
        </p:nvSpPr>
        <p:spPr>
          <a:xfrm>
            <a:off x="4000500" y="1331425"/>
            <a:ext cx="4419600" cy="7068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3"/>
              </a:buClr>
              <a:buSzPts val="2400"/>
              <a:buNone/>
              <a:defRPr>
                <a:solidFill>
                  <a:schemeClr val="accent3"/>
                </a:solidFill>
              </a:defRPr>
            </a:lvl1pPr>
            <a:lvl2pPr lvl="1">
              <a:spcBef>
                <a:spcPts val="0"/>
              </a:spcBef>
              <a:spcAft>
                <a:spcPts val="0"/>
              </a:spcAft>
              <a:buClr>
                <a:schemeClr val="accent3"/>
              </a:buClr>
              <a:buSzPts val="2400"/>
              <a:buNone/>
              <a:defRPr sz="2400">
                <a:solidFill>
                  <a:schemeClr val="accent3"/>
                </a:solidFill>
              </a:defRPr>
            </a:lvl2pPr>
            <a:lvl3pPr lvl="2">
              <a:spcBef>
                <a:spcPts val="0"/>
              </a:spcBef>
              <a:spcAft>
                <a:spcPts val="0"/>
              </a:spcAft>
              <a:buClr>
                <a:schemeClr val="accent3"/>
              </a:buClr>
              <a:buSzPts val="2400"/>
              <a:buNone/>
              <a:defRPr sz="2400">
                <a:solidFill>
                  <a:schemeClr val="accent3"/>
                </a:solidFill>
              </a:defRPr>
            </a:lvl3pPr>
            <a:lvl4pPr lvl="3">
              <a:spcBef>
                <a:spcPts val="0"/>
              </a:spcBef>
              <a:spcAft>
                <a:spcPts val="0"/>
              </a:spcAft>
              <a:buClr>
                <a:schemeClr val="accent3"/>
              </a:buClr>
              <a:buSzPts val="2400"/>
              <a:buNone/>
              <a:defRPr sz="2400">
                <a:solidFill>
                  <a:schemeClr val="accent3"/>
                </a:solidFill>
              </a:defRPr>
            </a:lvl4pPr>
            <a:lvl5pPr lvl="4">
              <a:spcBef>
                <a:spcPts val="0"/>
              </a:spcBef>
              <a:spcAft>
                <a:spcPts val="0"/>
              </a:spcAft>
              <a:buClr>
                <a:schemeClr val="accent3"/>
              </a:buClr>
              <a:buSzPts val="2400"/>
              <a:buNone/>
              <a:defRPr sz="2400">
                <a:solidFill>
                  <a:schemeClr val="accent3"/>
                </a:solidFill>
              </a:defRPr>
            </a:lvl5pPr>
            <a:lvl6pPr lvl="5">
              <a:spcBef>
                <a:spcPts val="0"/>
              </a:spcBef>
              <a:spcAft>
                <a:spcPts val="0"/>
              </a:spcAft>
              <a:buClr>
                <a:schemeClr val="accent3"/>
              </a:buClr>
              <a:buSzPts val="2400"/>
              <a:buNone/>
              <a:defRPr sz="2400">
                <a:solidFill>
                  <a:schemeClr val="accent3"/>
                </a:solidFill>
              </a:defRPr>
            </a:lvl6pPr>
            <a:lvl7pPr lvl="6">
              <a:spcBef>
                <a:spcPts val="0"/>
              </a:spcBef>
              <a:spcAft>
                <a:spcPts val="0"/>
              </a:spcAft>
              <a:buClr>
                <a:schemeClr val="accent3"/>
              </a:buClr>
              <a:buSzPts val="2400"/>
              <a:buNone/>
              <a:defRPr sz="2400">
                <a:solidFill>
                  <a:schemeClr val="accent3"/>
                </a:solidFill>
              </a:defRPr>
            </a:lvl7pPr>
            <a:lvl8pPr lvl="7">
              <a:spcBef>
                <a:spcPts val="0"/>
              </a:spcBef>
              <a:spcAft>
                <a:spcPts val="0"/>
              </a:spcAft>
              <a:buClr>
                <a:schemeClr val="accent3"/>
              </a:buClr>
              <a:buSzPts val="2400"/>
              <a:buNone/>
              <a:defRPr sz="2400">
                <a:solidFill>
                  <a:schemeClr val="accent3"/>
                </a:solidFill>
              </a:defRPr>
            </a:lvl8pPr>
            <a:lvl9pPr lvl="8">
              <a:spcBef>
                <a:spcPts val="0"/>
              </a:spcBef>
              <a:spcAft>
                <a:spcPts val="0"/>
              </a:spcAft>
              <a:buClr>
                <a:schemeClr val="accent3"/>
              </a:buClr>
              <a:buSzPts val="2400"/>
              <a:buNone/>
              <a:defRPr sz="2400">
                <a:solidFill>
                  <a:schemeClr val="accent3"/>
                </a:solidFill>
              </a:defRPr>
            </a:lvl9pPr>
          </a:lstStyle>
          <a:p/>
        </p:txBody>
      </p:sp>
      <p:sp>
        <p:nvSpPr>
          <p:cNvPr id="45" name="Google Shape;45;p7"/>
          <p:cNvSpPr txBox="1"/>
          <p:nvPr>
            <p:ph idx="1" type="body"/>
          </p:nvPr>
        </p:nvSpPr>
        <p:spPr>
          <a:xfrm>
            <a:off x="5419725" y="2126725"/>
            <a:ext cx="3000300" cy="20547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Clr>
                <a:srgbClr val="000000"/>
              </a:buClr>
              <a:buSzPts val="1400"/>
              <a:buChar char="●"/>
              <a:defRPr sz="1400">
                <a:solidFill>
                  <a:srgbClr val="000000"/>
                </a:solidFill>
              </a:defRPr>
            </a:lvl1pPr>
            <a:lvl2pPr indent="-317500" lvl="1" marL="914400" algn="r">
              <a:spcBef>
                <a:spcPts val="1600"/>
              </a:spcBef>
              <a:spcAft>
                <a:spcPts val="0"/>
              </a:spcAft>
              <a:buClr>
                <a:srgbClr val="000000"/>
              </a:buClr>
              <a:buSzPts val="1400"/>
              <a:buChar char="○"/>
              <a:defRPr>
                <a:solidFill>
                  <a:srgbClr val="000000"/>
                </a:solidFill>
              </a:defRPr>
            </a:lvl2pPr>
            <a:lvl3pPr indent="-317500" lvl="2" marL="1371600" algn="r">
              <a:spcBef>
                <a:spcPts val="1600"/>
              </a:spcBef>
              <a:spcAft>
                <a:spcPts val="0"/>
              </a:spcAft>
              <a:buClr>
                <a:srgbClr val="000000"/>
              </a:buClr>
              <a:buSzPts val="1400"/>
              <a:buChar char="■"/>
              <a:defRPr>
                <a:solidFill>
                  <a:srgbClr val="000000"/>
                </a:solidFill>
              </a:defRPr>
            </a:lvl3pPr>
            <a:lvl4pPr indent="-317500" lvl="3" marL="1828800" algn="r">
              <a:spcBef>
                <a:spcPts val="1600"/>
              </a:spcBef>
              <a:spcAft>
                <a:spcPts val="0"/>
              </a:spcAft>
              <a:buClr>
                <a:srgbClr val="000000"/>
              </a:buClr>
              <a:buSzPts val="1400"/>
              <a:buChar char="●"/>
              <a:defRPr>
                <a:solidFill>
                  <a:srgbClr val="000000"/>
                </a:solidFill>
              </a:defRPr>
            </a:lvl4pPr>
            <a:lvl5pPr indent="-317500" lvl="4" marL="2286000" algn="r">
              <a:spcBef>
                <a:spcPts val="1600"/>
              </a:spcBef>
              <a:spcAft>
                <a:spcPts val="0"/>
              </a:spcAft>
              <a:buClr>
                <a:srgbClr val="000000"/>
              </a:buClr>
              <a:buSzPts val="1400"/>
              <a:buChar char="○"/>
              <a:defRPr>
                <a:solidFill>
                  <a:srgbClr val="000000"/>
                </a:solidFill>
              </a:defRPr>
            </a:lvl5pPr>
            <a:lvl6pPr indent="-317500" lvl="5" marL="2743200" algn="r">
              <a:spcBef>
                <a:spcPts val="1600"/>
              </a:spcBef>
              <a:spcAft>
                <a:spcPts val="0"/>
              </a:spcAft>
              <a:buClr>
                <a:srgbClr val="000000"/>
              </a:buClr>
              <a:buSzPts val="1400"/>
              <a:buChar char="■"/>
              <a:defRPr>
                <a:solidFill>
                  <a:srgbClr val="000000"/>
                </a:solidFill>
              </a:defRPr>
            </a:lvl6pPr>
            <a:lvl7pPr indent="-317500" lvl="6" marL="3200400" algn="r">
              <a:spcBef>
                <a:spcPts val="1600"/>
              </a:spcBef>
              <a:spcAft>
                <a:spcPts val="0"/>
              </a:spcAft>
              <a:buClr>
                <a:srgbClr val="000000"/>
              </a:buClr>
              <a:buSzPts val="1400"/>
              <a:buChar char="●"/>
              <a:defRPr>
                <a:solidFill>
                  <a:srgbClr val="000000"/>
                </a:solidFill>
              </a:defRPr>
            </a:lvl7pPr>
            <a:lvl8pPr indent="-317500" lvl="7" marL="3657600" algn="r">
              <a:spcBef>
                <a:spcPts val="1600"/>
              </a:spcBef>
              <a:spcAft>
                <a:spcPts val="0"/>
              </a:spcAft>
              <a:buClr>
                <a:srgbClr val="000000"/>
              </a:buClr>
              <a:buSzPts val="1400"/>
              <a:buChar char="○"/>
              <a:defRPr>
                <a:solidFill>
                  <a:srgbClr val="000000"/>
                </a:solidFill>
              </a:defRPr>
            </a:lvl8pPr>
            <a:lvl9pPr indent="-317500" lvl="8" marL="4114800" algn="r">
              <a:spcBef>
                <a:spcPts val="1600"/>
              </a:spcBef>
              <a:spcAft>
                <a:spcPts val="1600"/>
              </a:spcAft>
              <a:buClr>
                <a:srgbClr val="000000"/>
              </a:buClr>
              <a:buSzPts val="1400"/>
              <a:buChar char="■"/>
              <a:defRPr>
                <a:solidFill>
                  <a:srgbClr val="000000"/>
                </a:solidFill>
              </a:defRPr>
            </a:lvl9pPr>
          </a:lstStyle>
          <a:p/>
        </p:txBody>
      </p:sp>
      <p:sp>
        <p:nvSpPr>
          <p:cNvPr id="46" name="Google Shape;4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8"/>
          <p:cNvSpPr/>
          <p:nvPr/>
        </p:nvSpPr>
        <p:spPr>
          <a:xfrm rot="5400000">
            <a:off x="2436125" y="-787125"/>
            <a:ext cx="4119000" cy="56736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type="title"/>
          </p:nvPr>
        </p:nvSpPr>
        <p:spPr>
          <a:xfrm>
            <a:off x="1861350" y="904150"/>
            <a:ext cx="5421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p:txBody>
      </p:sp>
      <p:sp>
        <p:nvSpPr>
          <p:cNvPr id="50" name="Google Shape;50;p8"/>
          <p:cNvSpPr/>
          <p:nvPr/>
        </p:nvSpPr>
        <p:spPr>
          <a:xfrm rot="10800000">
            <a:off x="5954400" y="6"/>
            <a:ext cx="3189600" cy="721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rot="10800000">
            <a:off x="0" y="3931900"/>
            <a:ext cx="31836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txBox="1"/>
          <p:nvPr>
            <p:ph idx="1" type="subTitle"/>
          </p:nvPr>
        </p:nvSpPr>
        <p:spPr>
          <a:xfrm>
            <a:off x="723975" y="1075825"/>
            <a:ext cx="4045200" cy="44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Montserrat Medium"/>
              <a:buNone/>
              <a:defRPr sz="1600">
                <a:latin typeface="Montserrat Medium"/>
                <a:ea typeface="Montserrat Medium"/>
                <a:cs typeface="Montserrat Medium"/>
                <a:sym typeface="Montserrat Medium"/>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54" name="Google Shape;54;p9"/>
          <p:cNvSpPr txBox="1"/>
          <p:nvPr>
            <p:ph idx="2" type="body"/>
          </p:nvPr>
        </p:nvSpPr>
        <p:spPr>
          <a:xfrm>
            <a:off x="723975" y="1648700"/>
            <a:ext cx="3837000" cy="3128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accent5"/>
              </a:buClr>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9"/>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10"/>
          <p:cNvSpPr/>
          <p:nvPr/>
        </p:nvSpPr>
        <p:spPr>
          <a:xfrm>
            <a:off x="419100" y="0"/>
            <a:ext cx="3505200" cy="39432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0"/>
          <p:cNvSpPr txBox="1"/>
          <p:nvPr>
            <p:ph type="title"/>
          </p:nvPr>
        </p:nvSpPr>
        <p:spPr>
          <a:xfrm>
            <a:off x="643775" y="0"/>
            <a:ext cx="3266400" cy="3628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36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0" name="Google Shape;6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0"/>
          <p:cNvSpPr/>
          <p:nvPr/>
        </p:nvSpPr>
        <p:spPr>
          <a:xfrm rot="5400000">
            <a:off x="-667050" y="3755175"/>
            <a:ext cx="2055300" cy="721200"/>
          </a:xfrm>
          <a:prstGeom prst="rect">
            <a:avLst/>
          </a:prstGeom>
          <a:solidFill>
            <a:schemeClr val="accent3">
              <a:alpha val="763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p:nvPr/>
        </p:nvSpPr>
        <p:spPr>
          <a:xfrm rot="5400000">
            <a:off x="8459538" y="332550"/>
            <a:ext cx="1017000" cy="351900"/>
          </a:xfrm>
          <a:prstGeom prst="rect">
            <a:avLst/>
          </a:prstGeom>
          <a:solidFill>
            <a:srgbClr val="7C8C03">
              <a:alpha val="57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indent="-317500" lvl="1" marL="9144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6">
          <p15:clr>
            <a:srgbClr val="EA4335"/>
          </p15:clr>
        </p15:guide>
        <p15:guide id="2" orient="horz" pos="342">
          <p15:clr>
            <a:srgbClr val="EA4335"/>
          </p15:clr>
        </p15:guide>
        <p15:guide id="3" orient="horz" pos="2878">
          <p15:clr>
            <a:srgbClr val="EA4335"/>
          </p15:clr>
        </p15:guide>
        <p15:guide id="4" pos="530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6"/>
          <p:cNvSpPr txBox="1"/>
          <p:nvPr>
            <p:ph type="ctrTitle"/>
          </p:nvPr>
        </p:nvSpPr>
        <p:spPr>
          <a:xfrm>
            <a:off x="215225" y="328225"/>
            <a:ext cx="8790600" cy="144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Smart Agriculture Irrigation System</a:t>
            </a:r>
            <a:endParaRPr sz="3900"/>
          </a:p>
        </p:txBody>
      </p:sp>
      <p:sp>
        <p:nvSpPr>
          <p:cNvPr id="229" name="Google Shape;229;p36"/>
          <p:cNvSpPr txBox="1"/>
          <p:nvPr>
            <p:ph idx="1" type="subTitle"/>
          </p:nvPr>
        </p:nvSpPr>
        <p:spPr>
          <a:xfrm>
            <a:off x="876375" y="2149525"/>
            <a:ext cx="7559400" cy="19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DEPARTMENT		:   COMPUTER SCIENCE AND ENGINEERING</a:t>
            </a:r>
            <a:endParaRPr sz="1600"/>
          </a:p>
          <a:p>
            <a:pPr indent="0" lvl="0" marL="0" rtl="0" algn="l">
              <a:spcBef>
                <a:spcPts val="0"/>
              </a:spcBef>
              <a:spcAft>
                <a:spcPts val="0"/>
              </a:spcAft>
              <a:buNone/>
            </a:pPr>
            <a:r>
              <a:rPr lang="en" sz="1600"/>
              <a:t>GUIDE 				:   MR. MD.CHAN  BHASHA</a:t>
            </a:r>
            <a:endParaRPr sz="1600"/>
          </a:p>
          <a:p>
            <a:pPr indent="0" lvl="0" marL="0" rtl="0" algn="l">
              <a:spcBef>
                <a:spcPts val="0"/>
              </a:spcBef>
              <a:spcAft>
                <a:spcPts val="0"/>
              </a:spcAft>
              <a:buNone/>
            </a:pPr>
            <a:r>
              <a:rPr lang="en" sz="1600"/>
              <a:t>BATCH				:   A7</a:t>
            </a:r>
            <a:endParaRPr sz="1600"/>
          </a:p>
          <a:p>
            <a:pPr indent="0" lvl="0" marL="0" rtl="0" algn="l">
              <a:spcBef>
                <a:spcPts val="0"/>
              </a:spcBef>
              <a:spcAft>
                <a:spcPts val="0"/>
              </a:spcAft>
              <a:buNone/>
            </a:pPr>
            <a:r>
              <a:rPr lang="en" sz="1600"/>
              <a:t>NAMES				:   C. GOWTHAM SAI RAM – 20J25A0501		</a:t>
            </a:r>
            <a:endParaRPr sz="1600"/>
          </a:p>
          <a:p>
            <a:pPr indent="0" lvl="0" marL="2286000" rtl="0" algn="l">
              <a:spcBef>
                <a:spcPts val="0"/>
              </a:spcBef>
              <a:spcAft>
                <a:spcPts val="0"/>
              </a:spcAft>
              <a:buNone/>
            </a:pPr>
            <a:r>
              <a:rPr lang="en" sz="1600"/>
              <a:t>    G. NANDINI – 20J25A0503</a:t>
            </a:r>
            <a:endParaRPr sz="1600"/>
          </a:p>
          <a:p>
            <a:pPr indent="0" lvl="0" marL="0" rtl="0" algn="l">
              <a:spcBef>
                <a:spcPts val="0"/>
              </a:spcBef>
              <a:spcAft>
                <a:spcPts val="0"/>
              </a:spcAft>
              <a:buNone/>
            </a:pPr>
            <a:r>
              <a:rPr lang="en" sz="1600"/>
              <a:t>                                              K. SAI PREETHAM – 20J25A0504</a:t>
            </a:r>
            <a:endParaRPr sz="1600"/>
          </a:p>
          <a:p>
            <a:pPr indent="0" lvl="0" marL="0" rtl="0" algn="l">
              <a:spcBef>
                <a:spcPts val="0"/>
              </a:spcBef>
              <a:spcAft>
                <a:spcPts val="0"/>
              </a:spcAft>
              <a:buNone/>
            </a:pPr>
            <a:r>
              <a:rPr lang="en" sz="1600"/>
              <a:t>                                              B. ROHITH GOUD – 18J21A0523</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1000"/>
                                        <p:tgtEl>
                                          <p:spTgt spid="2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5"/>
          <p:cNvPicPr preferRelativeResize="0"/>
          <p:nvPr/>
        </p:nvPicPr>
        <p:blipFill>
          <a:blip r:embed="rId3">
            <a:alphaModFix/>
          </a:blip>
          <a:stretch>
            <a:fillRect/>
          </a:stretch>
        </p:blipFill>
        <p:spPr>
          <a:xfrm>
            <a:off x="1296538" y="886662"/>
            <a:ext cx="6550924" cy="3370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231900" y="724475"/>
            <a:ext cx="4456800" cy="3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THE PROPOSED SYSTEM</a:t>
            </a:r>
            <a:endParaRPr/>
          </a:p>
          <a:p>
            <a:pPr indent="0" lvl="0" marL="0" rtl="0" algn="l">
              <a:spcBef>
                <a:spcPts val="0"/>
              </a:spcBef>
              <a:spcAft>
                <a:spcPts val="0"/>
              </a:spcAft>
              <a:buNone/>
            </a:pPr>
            <a:r>
              <a:t/>
            </a:r>
            <a:endParaRPr/>
          </a:p>
        </p:txBody>
      </p:sp>
      <p:sp>
        <p:nvSpPr>
          <p:cNvPr id="285" name="Google Shape;285;p46"/>
          <p:cNvSpPr txBox="1"/>
          <p:nvPr>
            <p:ph idx="1" type="body"/>
          </p:nvPr>
        </p:nvSpPr>
        <p:spPr>
          <a:xfrm>
            <a:off x="4381500" y="582550"/>
            <a:ext cx="4522200" cy="42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286" name="Google Shape;286;p46"/>
          <p:cNvSpPr txBox="1"/>
          <p:nvPr>
            <p:ph idx="1" type="body"/>
          </p:nvPr>
        </p:nvSpPr>
        <p:spPr>
          <a:xfrm>
            <a:off x="231900" y="1879425"/>
            <a:ext cx="8014500" cy="274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Smart Irrigation System deliver exactly the amount of water that is needed.</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
                <a:solidFill>
                  <a:schemeClr val="dk1"/>
                </a:solidFill>
              </a:rPr>
              <a:t>Reduce soil erosion </a:t>
            </a:r>
            <a:br>
              <a:rPr lang="en">
                <a:solidFill>
                  <a:schemeClr val="dk1"/>
                </a:solidFill>
              </a:rPr>
            </a:br>
            <a:r>
              <a:rPr lang="en">
                <a:solidFill>
                  <a:schemeClr val="dk1"/>
                </a:solidFill>
              </a:rPr>
              <a:t>&amp; nutrient leaching</a:t>
            </a:r>
            <a:endParaRPr>
              <a:solidFill>
                <a:schemeClr val="dk1"/>
              </a:solidFill>
            </a:endParaRPr>
          </a:p>
          <a:p>
            <a:pPr indent="-317500" lvl="0" marL="457200" rtl="0" algn="l">
              <a:lnSpc>
                <a:spcPct val="150000"/>
              </a:lnSpc>
              <a:spcBef>
                <a:spcPts val="0"/>
              </a:spcBef>
              <a:spcAft>
                <a:spcPts val="0"/>
              </a:spcAft>
              <a:buSzPts val="1400"/>
              <a:buChar char="●"/>
            </a:pPr>
            <a:r>
              <a:rPr lang="en"/>
              <a:t>Lowered Operation Costs </a:t>
            </a:r>
            <a:endParaRPr/>
          </a:p>
          <a:p>
            <a:pPr indent="-317500" lvl="0" marL="457200" rtl="0" algn="l">
              <a:lnSpc>
                <a:spcPct val="150000"/>
              </a:lnSpc>
              <a:spcBef>
                <a:spcPts val="0"/>
              </a:spcBef>
              <a:spcAft>
                <a:spcPts val="0"/>
              </a:spcAft>
              <a:buSzPts val="1400"/>
              <a:buChar char="●"/>
            </a:pPr>
            <a:r>
              <a:rPr lang="en"/>
              <a:t>Eff</a:t>
            </a:r>
            <a:r>
              <a:rPr lang="en"/>
              <a:t>icient, economical &amp;</a:t>
            </a:r>
            <a:br>
              <a:rPr lang="en"/>
            </a:br>
            <a:r>
              <a:rPr lang="en"/>
              <a:t>Saves Time</a:t>
            </a:r>
            <a:endParaRPr/>
          </a:p>
          <a:p>
            <a:pPr indent="-317500" lvl="0" marL="457200" rtl="0" algn="l">
              <a:spcBef>
                <a:spcPts val="0"/>
              </a:spcBef>
              <a:spcAft>
                <a:spcPts val="0"/>
              </a:spcAft>
              <a:buClr>
                <a:schemeClr val="dk1"/>
              </a:buClr>
              <a:buSzPts val="1400"/>
              <a:buChar char="●"/>
            </a:pPr>
            <a:r>
              <a:rPr lang="en">
                <a:solidFill>
                  <a:schemeClr val="dk1"/>
                </a:solidFill>
              </a:rPr>
              <a:t>The sensor will be automatically off by that it will prevents overwatering that can harm your lawd and  plants</a:t>
            </a:r>
            <a:endParaRPr>
              <a:solidFill>
                <a:schemeClr val="dk1"/>
              </a:solidFill>
            </a:endParaRPr>
          </a:p>
          <a:p>
            <a:pPr indent="0" lvl="0" marL="0" rtl="0" algn="l">
              <a:lnSpc>
                <a:spcPct val="150000"/>
              </a:lnSpc>
              <a:spcBef>
                <a:spcPts val="1600"/>
              </a:spcBef>
              <a:spcAft>
                <a:spcPts val="0"/>
              </a:spcAft>
              <a:buNone/>
            </a:pPr>
            <a:r>
              <a:rPr lang="en"/>
              <a:t>  </a:t>
            </a:r>
            <a:endParaRPr/>
          </a:p>
          <a:p>
            <a:pPr indent="0" lvl="0" marL="0" rtl="0" algn="l">
              <a:lnSpc>
                <a:spcPct val="150000"/>
              </a:lnSpc>
              <a:spcBef>
                <a:spcPts val="1600"/>
              </a:spcBef>
              <a:spcAft>
                <a:spcPts val="160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idx="1" type="body"/>
          </p:nvPr>
        </p:nvSpPr>
        <p:spPr>
          <a:xfrm>
            <a:off x="723975" y="1028700"/>
            <a:ext cx="3738900" cy="3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Playfair Display"/>
                <a:ea typeface="Playfair Display"/>
                <a:cs typeface="Playfair Display"/>
                <a:sym typeface="Playfair Display"/>
              </a:rPr>
              <a:t>Software Requirements</a:t>
            </a:r>
            <a:endParaRPr b="1" sz="1800">
              <a:solidFill>
                <a:schemeClr val="accent5"/>
              </a:solidFill>
              <a:latin typeface="Playfair Display"/>
              <a:ea typeface="Playfair Display"/>
              <a:cs typeface="Playfair Display"/>
              <a:sym typeface="Playfair Display"/>
            </a:endParaRPr>
          </a:p>
          <a:p>
            <a:pPr indent="-323850" lvl="0" marL="457200" rtl="0" algn="l">
              <a:lnSpc>
                <a:spcPct val="150000"/>
              </a:lnSpc>
              <a:spcBef>
                <a:spcPts val="1600"/>
              </a:spcBef>
              <a:spcAft>
                <a:spcPts val="0"/>
              </a:spcAft>
              <a:buSzPts val="1500"/>
              <a:buChar char="●"/>
            </a:pPr>
            <a:r>
              <a:rPr lang="en">
                <a:solidFill>
                  <a:schemeClr val="dk1"/>
                </a:solidFill>
              </a:rPr>
              <a:t>Arduino</a:t>
            </a:r>
            <a:endParaRPr>
              <a:solidFill>
                <a:schemeClr val="dk1"/>
              </a:solidFill>
            </a:endParaRPr>
          </a:p>
          <a:p>
            <a:pPr indent="-323850" lvl="0" marL="457200" rtl="0" algn="l">
              <a:lnSpc>
                <a:spcPct val="150000"/>
              </a:lnSpc>
              <a:spcBef>
                <a:spcPts val="0"/>
              </a:spcBef>
              <a:spcAft>
                <a:spcPts val="0"/>
              </a:spcAft>
              <a:buSzPts val="1500"/>
              <a:buChar char="●"/>
            </a:pPr>
            <a:r>
              <a:rPr lang="en">
                <a:solidFill>
                  <a:schemeClr val="dk1"/>
                </a:solidFill>
              </a:rPr>
              <a:t>Blynk App</a:t>
            </a:r>
            <a:endParaRPr sz="15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
        <p:nvSpPr>
          <p:cNvPr id="292" name="Google Shape;292;p47"/>
          <p:cNvSpPr txBox="1"/>
          <p:nvPr>
            <p:ph idx="2" type="body"/>
          </p:nvPr>
        </p:nvSpPr>
        <p:spPr>
          <a:xfrm>
            <a:off x="4681175" y="1028700"/>
            <a:ext cx="3738900" cy="35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Playfair Display"/>
                <a:ea typeface="Playfair Display"/>
                <a:cs typeface="Playfair Display"/>
                <a:sym typeface="Playfair Display"/>
              </a:rPr>
              <a:t>Hardware Requirements</a:t>
            </a:r>
            <a:endParaRPr b="1" sz="1800">
              <a:solidFill>
                <a:schemeClr val="accent5"/>
              </a:solidFill>
              <a:latin typeface="Playfair Display"/>
              <a:ea typeface="Playfair Display"/>
              <a:cs typeface="Playfair Display"/>
              <a:sym typeface="Playfair Display"/>
            </a:endParaRPr>
          </a:p>
          <a:p>
            <a:pPr indent="-323850" lvl="0" marL="457200" rtl="0" algn="l">
              <a:lnSpc>
                <a:spcPct val="150000"/>
              </a:lnSpc>
              <a:spcBef>
                <a:spcPts val="1600"/>
              </a:spcBef>
              <a:spcAft>
                <a:spcPts val="0"/>
              </a:spcAft>
              <a:buSzPts val="1500"/>
              <a:buChar char="●"/>
            </a:pPr>
            <a:r>
              <a:rPr lang="en" sz="1400">
                <a:solidFill>
                  <a:schemeClr val="dk1"/>
                </a:solidFill>
              </a:rPr>
              <a:t>Esp32</a:t>
            </a:r>
            <a:endParaRPr sz="1400">
              <a:solidFill>
                <a:schemeClr val="dk1"/>
              </a:solidFill>
            </a:endParaRPr>
          </a:p>
          <a:p>
            <a:pPr indent="-323850" lvl="0" marL="457200" rtl="0" algn="l">
              <a:lnSpc>
                <a:spcPct val="150000"/>
              </a:lnSpc>
              <a:spcBef>
                <a:spcPts val="0"/>
              </a:spcBef>
              <a:spcAft>
                <a:spcPts val="0"/>
              </a:spcAft>
              <a:buSzPts val="1500"/>
              <a:buChar char="●"/>
            </a:pPr>
            <a:r>
              <a:rPr lang="en" sz="1400">
                <a:solidFill>
                  <a:schemeClr val="dk1"/>
                </a:solidFill>
              </a:rPr>
              <a:t>Connected Farm</a:t>
            </a:r>
            <a:endParaRPr sz="1400">
              <a:solidFill>
                <a:schemeClr val="dk1"/>
              </a:solidFill>
            </a:endParaRPr>
          </a:p>
          <a:p>
            <a:pPr indent="-323850" lvl="0" marL="457200" rtl="0" algn="l">
              <a:lnSpc>
                <a:spcPct val="150000"/>
              </a:lnSpc>
              <a:spcBef>
                <a:spcPts val="0"/>
              </a:spcBef>
              <a:spcAft>
                <a:spcPts val="0"/>
              </a:spcAft>
              <a:buSzPts val="1500"/>
              <a:buChar char="●"/>
            </a:pPr>
            <a:r>
              <a:rPr lang="en" sz="1400">
                <a:solidFill>
                  <a:schemeClr val="dk1"/>
                </a:solidFill>
              </a:rPr>
              <a:t>Wi-Fi module / GSM Module</a:t>
            </a:r>
            <a:endParaRPr sz="1400">
              <a:solidFill>
                <a:schemeClr val="dk1"/>
              </a:solidFill>
            </a:endParaRPr>
          </a:p>
          <a:p>
            <a:pPr indent="-323850" lvl="0" marL="457200" rtl="0" algn="l">
              <a:lnSpc>
                <a:spcPct val="150000"/>
              </a:lnSpc>
              <a:spcBef>
                <a:spcPts val="0"/>
              </a:spcBef>
              <a:spcAft>
                <a:spcPts val="0"/>
              </a:spcAft>
              <a:buSzPts val="1500"/>
              <a:buChar char="●"/>
            </a:pPr>
            <a:r>
              <a:rPr lang="en" sz="1400">
                <a:solidFill>
                  <a:schemeClr val="dk1"/>
                </a:solidFill>
              </a:rPr>
              <a:t>Soil Moisture Sensor</a:t>
            </a:r>
            <a:endParaRPr sz="1400">
              <a:solidFill>
                <a:schemeClr val="dk1"/>
              </a:solidFill>
            </a:endParaRPr>
          </a:p>
          <a:p>
            <a:pPr indent="-323850" lvl="0" marL="457200" rtl="0" algn="l">
              <a:lnSpc>
                <a:spcPct val="150000"/>
              </a:lnSpc>
              <a:spcBef>
                <a:spcPts val="0"/>
              </a:spcBef>
              <a:spcAft>
                <a:spcPts val="0"/>
              </a:spcAft>
              <a:buSzPts val="1500"/>
              <a:buChar char="●"/>
            </a:pPr>
            <a:r>
              <a:rPr lang="en" sz="1400">
                <a:solidFill>
                  <a:schemeClr val="dk1"/>
                </a:solidFill>
              </a:rPr>
              <a:t>Temperature Sensor</a:t>
            </a:r>
            <a:endParaRPr sz="1400">
              <a:solidFill>
                <a:schemeClr val="dk1"/>
              </a:solidFill>
            </a:endParaRPr>
          </a:p>
          <a:p>
            <a:pPr indent="0" lvl="0" marL="0" rtl="0" algn="l">
              <a:lnSpc>
                <a:spcPct val="150000"/>
              </a:lnSpc>
              <a:spcBef>
                <a:spcPts val="1600"/>
              </a:spcBef>
              <a:spcAft>
                <a:spcPts val="1600"/>
              </a:spcAft>
              <a:buNone/>
            </a:pPr>
            <a:r>
              <a:t/>
            </a:r>
            <a:endParaRPr sz="1500"/>
          </a:p>
        </p:txBody>
      </p:sp>
      <p:sp>
        <p:nvSpPr>
          <p:cNvPr id="293" name="Google Shape;293;p47"/>
          <p:cNvSpPr txBox="1"/>
          <p:nvPr>
            <p:ph type="title"/>
          </p:nvPr>
        </p:nvSpPr>
        <p:spPr>
          <a:xfrm>
            <a:off x="723900" y="361800"/>
            <a:ext cx="7696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System Requirements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3900" y="361950"/>
            <a:ext cx="64482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299" name="Google Shape;299;p48"/>
          <p:cNvSpPr txBox="1"/>
          <p:nvPr>
            <p:ph idx="1" type="body"/>
          </p:nvPr>
        </p:nvSpPr>
        <p:spPr>
          <a:xfrm>
            <a:off x="723900" y="953775"/>
            <a:ext cx="7696200" cy="36150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Char char="●"/>
            </a:pPr>
            <a:r>
              <a:rPr b="1" lang="en" sz="1400"/>
              <a:t>Sensing the outer environment temperature:</a:t>
            </a:r>
            <a:br>
              <a:rPr b="1" lang="en" sz="1400"/>
            </a:br>
            <a:r>
              <a:rPr lang="en" sz="1400"/>
              <a:t>In this Thermistor 103 is also a one of the part of temperature sensor. This can sense room temperature and atmosphere temperature. This </a:t>
            </a:r>
            <a:r>
              <a:rPr lang="en" sz="1400"/>
              <a:t>helps</a:t>
            </a:r>
            <a:r>
              <a:rPr lang="en" sz="1400"/>
              <a:t> us to identify the temperature of the particular area where plant can grow. </a:t>
            </a:r>
            <a:endParaRPr sz="1400"/>
          </a:p>
          <a:p>
            <a:pPr indent="-323850" lvl="0" marL="457200" rtl="0" algn="just">
              <a:lnSpc>
                <a:spcPct val="115000"/>
              </a:lnSpc>
              <a:spcBef>
                <a:spcPts val="0"/>
              </a:spcBef>
              <a:spcAft>
                <a:spcPts val="0"/>
              </a:spcAft>
              <a:buSzPts val="1500"/>
              <a:buChar char="●"/>
            </a:pPr>
            <a:r>
              <a:rPr b="1" lang="en" sz="1400"/>
              <a:t>Sensing the water content of the soil:</a:t>
            </a:r>
            <a:br>
              <a:rPr b="1" lang="en" sz="1400"/>
            </a:br>
            <a:r>
              <a:rPr lang="en" sz="1400"/>
              <a:t>In order to get an accurate measurement, a moisture sensor is also needed for calibration. The moisture sensor senses the water content of the soil. If the moisture content in the </a:t>
            </a:r>
            <a:r>
              <a:rPr lang="en" sz="1400"/>
              <a:t>soil</a:t>
            </a:r>
            <a:r>
              <a:rPr lang="en" sz="1400"/>
              <a:t> reduce to 1000, the </a:t>
            </a:r>
            <a:r>
              <a:rPr lang="en" sz="1400"/>
              <a:t>relay</a:t>
            </a:r>
            <a:r>
              <a:rPr lang="en" sz="1400"/>
              <a:t> switches on the pump motor.</a:t>
            </a:r>
            <a:endParaRPr b="1" sz="1400"/>
          </a:p>
          <a:p>
            <a:pPr indent="-323850" lvl="0" marL="457200" rtl="0" algn="just">
              <a:lnSpc>
                <a:spcPct val="115000"/>
              </a:lnSpc>
              <a:spcBef>
                <a:spcPts val="0"/>
              </a:spcBef>
              <a:spcAft>
                <a:spcPts val="0"/>
              </a:spcAft>
              <a:buSzPts val="1500"/>
              <a:buChar char="●"/>
            </a:pPr>
            <a:r>
              <a:rPr b="1" lang="en" sz="1400"/>
              <a:t>Sensing the outer Environmental Humidity:	</a:t>
            </a:r>
            <a:br>
              <a:rPr b="1" lang="en" sz="1400"/>
            </a:br>
            <a:r>
              <a:rPr lang="en" sz="1400"/>
              <a:t>When the moisture content in the atmosphere is low, the </a:t>
            </a:r>
            <a:r>
              <a:rPr lang="en" sz="1400"/>
              <a:t>relay</a:t>
            </a:r>
            <a:r>
              <a:rPr lang="en" sz="1400"/>
              <a:t> switches on </a:t>
            </a:r>
            <a:r>
              <a:rPr lang="en" sz="1400"/>
              <a:t>the</a:t>
            </a:r>
            <a:r>
              <a:rPr lang="en" sz="1400"/>
              <a:t> </a:t>
            </a:r>
            <a:r>
              <a:rPr lang="en" sz="1400"/>
              <a:t>pump</a:t>
            </a:r>
            <a:r>
              <a:rPr lang="en" sz="1400"/>
              <a:t> motor.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3900" y="361950"/>
            <a:ext cx="64482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305" name="Google Shape;305;p49"/>
          <p:cNvPicPr preferRelativeResize="0"/>
          <p:nvPr/>
        </p:nvPicPr>
        <p:blipFill rotWithShape="1">
          <a:blip r:embed="rId3">
            <a:alphaModFix/>
          </a:blip>
          <a:srcRect b="5168" l="0" r="0" t="0"/>
          <a:stretch/>
        </p:blipFill>
        <p:spPr>
          <a:xfrm>
            <a:off x="1881625" y="953538"/>
            <a:ext cx="5380750" cy="3780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89175" y="225150"/>
            <a:ext cx="6448200" cy="6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r>
              <a:rPr lang="en"/>
              <a:t> Explanation</a:t>
            </a:r>
            <a:endParaRPr/>
          </a:p>
        </p:txBody>
      </p:sp>
      <p:sp>
        <p:nvSpPr>
          <p:cNvPr id="311" name="Google Shape;311;p50"/>
          <p:cNvSpPr txBox="1"/>
          <p:nvPr/>
        </p:nvSpPr>
        <p:spPr>
          <a:xfrm>
            <a:off x="276900" y="75875"/>
            <a:ext cx="8867100" cy="461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u="sng">
                <a:solidFill>
                  <a:schemeClr val="dk1"/>
                </a:solidFill>
              </a:rPr>
              <a:t>STEP 1</a:t>
            </a:r>
            <a:r>
              <a:rPr b="1" lang="en"/>
              <a:t>    </a:t>
            </a:r>
            <a:r>
              <a:rPr lang="en"/>
              <a:t>:Declare variable for various sensors such as humidity, moisture and temperature</a:t>
            </a:r>
            <a:endParaRPr/>
          </a:p>
          <a:p>
            <a:pPr indent="0" lvl="0" marL="0" rtl="0" algn="l">
              <a:lnSpc>
                <a:spcPct val="115000"/>
              </a:lnSpc>
              <a:spcBef>
                <a:spcPts val="0"/>
              </a:spcBef>
              <a:spcAft>
                <a:spcPts val="0"/>
              </a:spcAft>
              <a:buNone/>
            </a:pPr>
            <a:r>
              <a:rPr b="1" lang="en" u="sng"/>
              <a:t>STEP 2</a:t>
            </a:r>
            <a:r>
              <a:rPr b="1" lang="en"/>
              <a:t>  </a:t>
            </a:r>
            <a:r>
              <a:rPr lang="en"/>
              <a:t>  : By using set and also for LCD pins up() function set cursor at specific row and column for                                       </a:t>
            </a:r>
            <a:r>
              <a:rPr lang="en"/>
              <a:t>       </a:t>
            </a:r>
            <a:endParaRPr/>
          </a:p>
          <a:p>
            <a:pPr indent="0" lvl="0" marL="0" rtl="0" algn="l">
              <a:lnSpc>
                <a:spcPct val="115000"/>
              </a:lnSpc>
              <a:spcBef>
                <a:spcPts val="0"/>
              </a:spcBef>
              <a:spcAft>
                <a:spcPts val="0"/>
              </a:spcAft>
              <a:buNone/>
            </a:pPr>
            <a:r>
              <a:rPr lang="en"/>
              <a:t>                  </a:t>
            </a:r>
            <a:r>
              <a:rPr lang="en"/>
              <a:t>Displaying Various words</a:t>
            </a:r>
            <a:endParaRPr/>
          </a:p>
          <a:p>
            <a:pPr indent="0" lvl="0" marL="0" rtl="0" algn="l">
              <a:lnSpc>
                <a:spcPct val="115000"/>
              </a:lnSpc>
              <a:spcBef>
                <a:spcPts val="0"/>
              </a:spcBef>
              <a:spcAft>
                <a:spcPts val="0"/>
              </a:spcAft>
              <a:buNone/>
            </a:pPr>
            <a:r>
              <a:rPr b="1" lang="en" u="sng"/>
              <a:t>STEP 3</a:t>
            </a:r>
            <a:r>
              <a:rPr b="1" lang="en"/>
              <a:t>  </a:t>
            </a:r>
            <a:r>
              <a:rPr lang="en"/>
              <a:t>  : Set both input and output pins in pin mode.</a:t>
            </a:r>
            <a:endParaRPr/>
          </a:p>
          <a:p>
            <a:pPr indent="0" lvl="0" marL="0" rtl="0" algn="l">
              <a:lnSpc>
                <a:spcPct val="115000"/>
              </a:lnSpc>
              <a:spcBef>
                <a:spcPts val="0"/>
              </a:spcBef>
              <a:spcAft>
                <a:spcPts val="0"/>
              </a:spcAft>
              <a:buNone/>
            </a:pPr>
            <a:r>
              <a:rPr b="1" lang="en" u="sng"/>
              <a:t>STEP 4 </a:t>
            </a:r>
            <a:r>
              <a:rPr lang="en"/>
              <a:t>   : Use void loop ( )</a:t>
            </a:r>
            <a:endParaRPr/>
          </a:p>
          <a:p>
            <a:pPr indent="0" lvl="0" marL="0" rtl="0" algn="l">
              <a:lnSpc>
                <a:spcPct val="115000"/>
              </a:lnSpc>
              <a:spcBef>
                <a:spcPts val="0"/>
              </a:spcBef>
              <a:spcAft>
                <a:spcPts val="0"/>
              </a:spcAft>
              <a:buNone/>
            </a:pPr>
            <a:r>
              <a:rPr b="1" lang="en" u="sng"/>
              <a:t>STEP 5</a:t>
            </a:r>
            <a:r>
              <a:rPr lang="en"/>
              <a:t>    : The function to repeat the process. humidity output values of moisture, temperature and are                                                                </a:t>
            </a:r>
            <a:endParaRPr/>
          </a:p>
          <a:p>
            <a:pPr indent="0" lvl="0" marL="0" rtl="0" algn="l">
              <a:lnSpc>
                <a:spcPct val="115000"/>
              </a:lnSpc>
              <a:spcBef>
                <a:spcPts val="0"/>
              </a:spcBef>
              <a:spcAft>
                <a:spcPts val="0"/>
              </a:spcAft>
              <a:buNone/>
            </a:pPr>
            <a:r>
              <a:rPr lang="en"/>
              <a:t>                  Displayed in analog, degree Celsius and percentage respectively.</a:t>
            </a:r>
            <a:endParaRPr/>
          </a:p>
          <a:p>
            <a:pPr indent="0" lvl="0" marL="0" rtl="0" algn="l">
              <a:lnSpc>
                <a:spcPct val="115000"/>
              </a:lnSpc>
              <a:spcBef>
                <a:spcPts val="0"/>
              </a:spcBef>
              <a:spcAft>
                <a:spcPts val="0"/>
              </a:spcAft>
              <a:buNone/>
            </a:pPr>
            <a:r>
              <a:rPr b="1" lang="en" u="sng"/>
              <a:t>STEP 6</a:t>
            </a:r>
            <a:r>
              <a:rPr b="1" lang="en"/>
              <a:t>  </a:t>
            </a:r>
            <a:r>
              <a:rPr lang="en"/>
              <a:t>  : Map () function is used to convert the analog values in to degree celcius and percentage.</a:t>
            </a:r>
            <a:endParaRPr/>
          </a:p>
          <a:p>
            <a:pPr indent="0" lvl="0" marL="0" rtl="0" algn="l">
              <a:lnSpc>
                <a:spcPct val="115000"/>
              </a:lnSpc>
              <a:spcBef>
                <a:spcPts val="0"/>
              </a:spcBef>
              <a:spcAft>
                <a:spcPts val="0"/>
              </a:spcAft>
              <a:buNone/>
            </a:pPr>
            <a:r>
              <a:rPr b="1" lang="en" u="sng"/>
              <a:t>STEP 7</a:t>
            </a:r>
            <a:r>
              <a:rPr b="1" lang="en"/>
              <a:t> </a:t>
            </a:r>
            <a:r>
              <a:rPr lang="en"/>
              <a:t>   : Serial print is used to print the output on the screen and led. print is used to print it on the lcd.</a:t>
            </a:r>
            <a:endParaRPr/>
          </a:p>
          <a:p>
            <a:pPr indent="0" lvl="0" marL="0" rtl="0" algn="l">
              <a:lnSpc>
                <a:spcPct val="115000"/>
              </a:lnSpc>
              <a:spcBef>
                <a:spcPts val="0"/>
              </a:spcBef>
              <a:spcAft>
                <a:spcPts val="0"/>
              </a:spcAft>
              <a:buNone/>
            </a:pPr>
            <a:r>
              <a:rPr b="1" lang="en" u="sng"/>
              <a:t>STEP 8 </a:t>
            </a:r>
            <a:r>
              <a:rPr b="1" lang="en"/>
              <a:t>  </a:t>
            </a:r>
            <a:r>
              <a:rPr lang="en"/>
              <a:t> : If moisture is greater than 1000 or if temperature is greater than 40 degreecelcius the motor   </a:t>
            </a:r>
            <a:endParaRPr/>
          </a:p>
          <a:p>
            <a:pPr indent="0" lvl="0" marL="0" rtl="0" algn="l">
              <a:lnSpc>
                <a:spcPct val="115000"/>
              </a:lnSpc>
              <a:spcBef>
                <a:spcPts val="0"/>
              </a:spcBef>
              <a:spcAft>
                <a:spcPts val="0"/>
              </a:spcAft>
              <a:buNone/>
            </a:pPr>
            <a:r>
              <a:rPr lang="en"/>
              <a:t>                  Switches on.</a:t>
            </a:r>
            <a:endParaRPr/>
          </a:p>
          <a:p>
            <a:pPr indent="0" lvl="0" marL="0" rtl="0" algn="l">
              <a:lnSpc>
                <a:spcPct val="115000"/>
              </a:lnSpc>
              <a:spcBef>
                <a:spcPts val="0"/>
              </a:spcBef>
              <a:spcAft>
                <a:spcPts val="0"/>
              </a:spcAft>
              <a:buNone/>
            </a:pPr>
            <a:r>
              <a:rPr b="1" lang="en" u="sng"/>
              <a:t>STEP 9 </a:t>
            </a:r>
            <a:r>
              <a:rPr b="1" lang="en"/>
              <a:t>  </a:t>
            </a:r>
            <a:r>
              <a:rPr lang="en"/>
              <a:t> </a:t>
            </a:r>
            <a:r>
              <a:rPr lang="en"/>
              <a:t>:</a:t>
            </a:r>
            <a:r>
              <a:rPr lang="en"/>
              <a:t> Else the motor automatically switches off the flow of water.</a:t>
            </a:r>
            <a:endParaRPr/>
          </a:p>
          <a:p>
            <a:pPr indent="0" lvl="0" marL="0" rtl="0" algn="l">
              <a:lnSpc>
                <a:spcPct val="115000"/>
              </a:lnSpc>
              <a:spcBef>
                <a:spcPts val="0"/>
              </a:spcBef>
              <a:spcAft>
                <a:spcPts val="0"/>
              </a:spcAft>
              <a:buNone/>
            </a:pPr>
            <a:r>
              <a:rPr b="1" lang="en" u="sng"/>
              <a:t>STEP 10</a:t>
            </a:r>
            <a:r>
              <a:rPr lang="en"/>
              <a:t>  : Void Serial_ send( ) is used to send the output to the WIFI modem.</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3900" y="361950"/>
            <a:ext cx="64482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UML Diagrams</a:t>
            </a:r>
            <a:endParaRPr/>
          </a:p>
          <a:p>
            <a:pPr indent="0" lvl="0" marL="0" rtl="0" algn="l">
              <a:spcBef>
                <a:spcPts val="0"/>
              </a:spcBef>
              <a:spcAft>
                <a:spcPts val="0"/>
              </a:spcAft>
              <a:buClr>
                <a:schemeClr val="dk1"/>
              </a:buClr>
              <a:buSzPts val="1100"/>
              <a:buFont typeface="Arial"/>
              <a:buNone/>
            </a:pPr>
            <a:r>
              <a:rPr lang="en"/>
              <a:t>(Control Flow Diagram)</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pic>
        <p:nvPicPr>
          <p:cNvPr id="317" name="Google Shape;317;p51"/>
          <p:cNvPicPr preferRelativeResize="0"/>
          <p:nvPr/>
        </p:nvPicPr>
        <p:blipFill>
          <a:blip r:embed="rId3">
            <a:alphaModFix/>
          </a:blip>
          <a:stretch>
            <a:fillRect/>
          </a:stretch>
        </p:blipFill>
        <p:spPr>
          <a:xfrm>
            <a:off x="1379125" y="1296950"/>
            <a:ext cx="4550549" cy="353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52"/>
          <p:cNvPicPr preferRelativeResize="0"/>
          <p:nvPr/>
        </p:nvPicPr>
        <p:blipFill>
          <a:blip r:embed="rId3">
            <a:alphaModFix/>
          </a:blip>
          <a:stretch>
            <a:fillRect/>
          </a:stretch>
        </p:blipFill>
        <p:spPr>
          <a:xfrm>
            <a:off x="1152625" y="662625"/>
            <a:ext cx="4790849" cy="3723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Diagrams</a:t>
            </a:r>
            <a:endParaRPr/>
          </a:p>
        </p:txBody>
      </p:sp>
      <p:pic>
        <p:nvPicPr>
          <p:cNvPr id="328" name="Google Shape;328;p53"/>
          <p:cNvPicPr preferRelativeResize="0"/>
          <p:nvPr/>
        </p:nvPicPr>
        <p:blipFill>
          <a:blip r:embed="rId3">
            <a:alphaModFix/>
          </a:blip>
          <a:stretch>
            <a:fillRect/>
          </a:stretch>
        </p:blipFill>
        <p:spPr>
          <a:xfrm>
            <a:off x="1351550" y="1098750"/>
            <a:ext cx="5515825" cy="335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 Diagram</a:t>
            </a:r>
            <a:endParaRPr/>
          </a:p>
        </p:txBody>
      </p:sp>
      <p:pic>
        <p:nvPicPr>
          <p:cNvPr id="334" name="Google Shape;334;p54"/>
          <p:cNvPicPr preferRelativeResize="0"/>
          <p:nvPr/>
        </p:nvPicPr>
        <p:blipFill>
          <a:blip r:embed="rId3">
            <a:alphaModFix/>
          </a:blip>
          <a:stretch>
            <a:fillRect/>
          </a:stretch>
        </p:blipFill>
        <p:spPr>
          <a:xfrm>
            <a:off x="1544600" y="1105300"/>
            <a:ext cx="4964251" cy="347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ctrTitle"/>
          </p:nvPr>
        </p:nvSpPr>
        <p:spPr>
          <a:xfrm>
            <a:off x="1105000" y="1003975"/>
            <a:ext cx="6867600" cy="92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Title Justification:</a:t>
            </a:r>
            <a:endParaRPr/>
          </a:p>
        </p:txBody>
      </p:sp>
      <p:sp>
        <p:nvSpPr>
          <p:cNvPr id="235" name="Google Shape;235;p37"/>
          <p:cNvSpPr txBox="1"/>
          <p:nvPr>
            <p:ph idx="1" type="subTitle"/>
          </p:nvPr>
        </p:nvSpPr>
        <p:spPr>
          <a:xfrm>
            <a:off x="1028800" y="1867575"/>
            <a:ext cx="6334200" cy="2006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a:t>The main aim of this project is to create a IOT based Automatic Irrigation Design.</a:t>
            </a:r>
            <a:endParaRPr/>
          </a:p>
          <a:p>
            <a:pPr indent="-349250" lvl="0" marL="457200" rtl="0" algn="l">
              <a:spcBef>
                <a:spcPts val="0"/>
              </a:spcBef>
              <a:spcAft>
                <a:spcPts val="0"/>
              </a:spcAft>
              <a:buSzPts val="1900"/>
              <a:buChar char="●"/>
            </a:pPr>
            <a:r>
              <a:rPr lang="en"/>
              <a:t>This Project is totally based on IOT.</a:t>
            </a:r>
            <a:endParaRPr/>
          </a:p>
          <a:p>
            <a:pPr indent="-349250" lvl="0" marL="457200" rtl="0" algn="l">
              <a:spcBef>
                <a:spcPts val="0"/>
              </a:spcBef>
              <a:spcAft>
                <a:spcPts val="0"/>
              </a:spcAft>
              <a:buSzPts val="1900"/>
              <a:buChar char="●"/>
            </a:pPr>
            <a:r>
              <a:rPr lang="en"/>
              <a:t>With the help of sensors it work specifies the moisture level sensing of the crops and supplies the required water when needed.</a:t>
            </a:r>
            <a:endParaRPr/>
          </a:p>
          <a:p>
            <a:pPr indent="0" lvl="0" marL="45720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834300" y="361950"/>
            <a:ext cx="85206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p:txBody>
      </p:sp>
      <p:pic>
        <p:nvPicPr>
          <p:cNvPr id="340" name="Google Shape;340;p55"/>
          <p:cNvPicPr preferRelativeResize="0"/>
          <p:nvPr/>
        </p:nvPicPr>
        <p:blipFill>
          <a:blip r:embed="rId3">
            <a:alphaModFix/>
          </a:blip>
          <a:stretch>
            <a:fillRect/>
          </a:stretch>
        </p:blipFill>
        <p:spPr>
          <a:xfrm>
            <a:off x="1544600" y="946350"/>
            <a:ext cx="5046975" cy="3770400"/>
          </a:xfrm>
          <a:prstGeom prst="rect">
            <a:avLst/>
          </a:prstGeom>
          <a:noFill/>
          <a:ln>
            <a:noFill/>
          </a:ln>
        </p:spPr>
      </p:pic>
      <p:sp>
        <p:nvSpPr>
          <p:cNvPr id="341" name="Google Shape;341;p55"/>
          <p:cNvSpPr txBox="1"/>
          <p:nvPr/>
        </p:nvSpPr>
        <p:spPr>
          <a:xfrm>
            <a:off x="2799475" y="1310725"/>
            <a:ext cx="11031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Blynk app</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723900" y="361950"/>
            <a:ext cx="6448200" cy="4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347" name="Google Shape;347;p56"/>
          <p:cNvSpPr txBox="1"/>
          <p:nvPr>
            <p:ph idx="1" type="body"/>
          </p:nvPr>
        </p:nvSpPr>
        <p:spPr>
          <a:xfrm>
            <a:off x="723900" y="731575"/>
            <a:ext cx="7696200" cy="43017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1200"/>
              </a:spcBef>
              <a:spcAft>
                <a:spcPts val="0"/>
              </a:spcAft>
              <a:buClr>
                <a:srgbClr val="202124"/>
              </a:buClr>
              <a:buSzPts val="1200"/>
              <a:buFont typeface="Arial"/>
              <a:buChar char="●"/>
            </a:pPr>
            <a:r>
              <a:rPr b="1" lang="en" sz="1200">
                <a:solidFill>
                  <a:srgbClr val="202124"/>
                </a:solidFill>
                <a:highlight>
                  <a:srgbClr val="FFFFFF"/>
                </a:highlight>
                <a:latin typeface="Arial"/>
                <a:ea typeface="Arial"/>
                <a:cs typeface="Arial"/>
                <a:sym typeface="Arial"/>
              </a:rPr>
              <a:t>Unit Testing:</a:t>
            </a:r>
            <a:r>
              <a:rPr lang="en" sz="1200">
                <a:solidFill>
                  <a:srgbClr val="202124"/>
                </a:solidFill>
                <a:highlight>
                  <a:srgbClr val="FFFFFF"/>
                </a:highlight>
                <a:latin typeface="Arial"/>
                <a:ea typeface="Arial"/>
                <a:cs typeface="Arial"/>
                <a:sym typeface="Arial"/>
              </a:rPr>
              <a:t>Unit testing Focuses verification efforts on the software design,the module. This is known as “Module Testing”. The module are tested separately.This testing carried out during </a:t>
            </a:r>
            <a:r>
              <a:rPr lang="en" sz="1200">
                <a:solidFill>
                  <a:srgbClr val="202124"/>
                </a:solidFill>
                <a:highlight>
                  <a:srgbClr val="FFFFFF"/>
                </a:highlight>
                <a:latin typeface="Arial"/>
                <a:ea typeface="Arial"/>
                <a:cs typeface="Arial"/>
                <a:sym typeface="Arial"/>
              </a:rPr>
              <a:t>programming</a:t>
            </a:r>
            <a:r>
              <a:rPr lang="en" sz="1200">
                <a:solidFill>
                  <a:srgbClr val="202124"/>
                </a:solidFill>
                <a:highlight>
                  <a:srgbClr val="FFFFFF"/>
                </a:highlight>
                <a:latin typeface="Arial"/>
                <a:ea typeface="Arial"/>
                <a:cs typeface="Arial"/>
                <a:sym typeface="Arial"/>
              </a:rPr>
              <a:t> stage itself. </a:t>
            </a:r>
            <a:endParaRPr sz="1200">
              <a:solidFill>
                <a:srgbClr val="202124"/>
              </a:solidFill>
              <a:highlight>
                <a:srgbClr val="FFFFFF"/>
              </a:highlight>
              <a:latin typeface="Arial"/>
              <a:ea typeface="Arial"/>
              <a:cs typeface="Arial"/>
              <a:sym typeface="Arial"/>
            </a:endParaRPr>
          </a:p>
          <a:p>
            <a:pPr indent="0" lvl="0" marL="457200" rtl="0" algn="just">
              <a:lnSpc>
                <a:spcPct val="150000"/>
              </a:lnSpc>
              <a:spcBef>
                <a:spcPts val="1200"/>
              </a:spcBef>
              <a:spcAft>
                <a:spcPts val="0"/>
              </a:spcAft>
              <a:buNone/>
            </a:pPr>
            <a:r>
              <a:t/>
            </a:r>
            <a:endParaRPr sz="1200">
              <a:solidFill>
                <a:srgbClr val="202124"/>
              </a:solidFill>
              <a:highlight>
                <a:srgbClr val="FFFFFF"/>
              </a:highlight>
              <a:latin typeface="Arial"/>
              <a:ea typeface="Arial"/>
              <a:cs typeface="Arial"/>
              <a:sym typeface="Arial"/>
            </a:endParaRPr>
          </a:p>
          <a:p>
            <a:pPr indent="-304800" lvl="0" marL="457200" rtl="0" algn="just">
              <a:lnSpc>
                <a:spcPct val="150000"/>
              </a:lnSpc>
              <a:spcBef>
                <a:spcPts val="1200"/>
              </a:spcBef>
              <a:spcAft>
                <a:spcPts val="0"/>
              </a:spcAft>
              <a:buClr>
                <a:srgbClr val="202124"/>
              </a:buClr>
              <a:buSzPts val="1200"/>
              <a:buFont typeface="Arial"/>
              <a:buChar char="●"/>
            </a:pPr>
            <a:r>
              <a:rPr b="1" lang="en" sz="1200">
                <a:solidFill>
                  <a:srgbClr val="202124"/>
                </a:solidFill>
                <a:highlight>
                  <a:srgbClr val="FFFFFF"/>
                </a:highlight>
                <a:latin typeface="Arial"/>
                <a:ea typeface="Arial"/>
                <a:cs typeface="Arial"/>
                <a:sym typeface="Arial"/>
              </a:rPr>
              <a:t>Integration Testing:</a:t>
            </a:r>
            <a:r>
              <a:rPr lang="en" sz="1200">
                <a:solidFill>
                  <a:srgbClr val="202124"/>
                </a:solidFill>
                <a:highlight>
                  <a:srgbClr val="FFFFFF"/>
                </a:highlight>
                <a:latin typeface="Arial"/>
                <a:ea typeface="Arial"/>
                <a:cs typeface="Arial"/>
                <a:sym typeface="Arial"/>
              </a:rPr>
              <a:t>Integration testing is systematic testing for construction the program structure while at an equivalent time conducting test to uncover errors related to with in the interface. The objectives is to </a:t>
            </a:r>
            <a:r>
              <a:rPr lang="en" sz="1200">
                <a:solidFill>
                  <a:srgbClr val="202124"/>
                </a:solidFill>
                <a:highlight>
                  <a:srgbClr val="FFFFFF"/>
                </a:highlight>
                <a:latin typeface="Arial"/>
                <a:ea typeface="Arial"/>
                <a:cs typeface="Arial"/>
                <a:sym typeface="Arial"/>
              </a:rPr>
              <a:t>require</a:t>
            </a:r>
            <a:r>
              <a:rPr lang="en" sz="1200">
                <a:solidFill>
                  <a:srgbClr val="202124"/>
                </a:solidFill>
                <a:highlight>
                  <a:srgbClr val="FFFFFF"/>
                </a:highlight>
                <a:latin typeface="Arial"/>
                <a:ea typeface="Arial"/>
                <a:cs typeface="Arial"/>
                <a:sym typeface="Arial"/>
              </a:rPr>
              <a:t> unit tested modules and build a program structure. </a:t>
            </a:r>
            <a:endParaRPr sz="1200">
              <a:solidFill>
                <a:srgbClr val="202124"/>
              </a:solidFill>
              <a:highlight>
                <a:srgbClr val="FFFFFF"/>
              </a:highlight>
              <a:latin typeface="Arial"/>
              <a:ea typeface="Arial"/>
              <a:cs typeface="Arial"/>
              <a:sym typeface="Arial"/>
            </a:endParaRPr>
          </a:p>
          <a:p>
            <a:pPr indent="0" lvl="0" marL="457200" rtl="0" algn="just">
              <a:lnSpc>
                <a:spcPct val="150000"/>
              </a:lnSpc>
              <a:spcBef>
                <a:spcPts val="1200"/>
              </a:spcBef>
              <a:spcAft>
                <a:spcPts val="0"/>
              </a:spcAft>
              <a:buNone/>
            </a:pPr>
            <a:r>
              <a:t/>
            </a:r>
            <a:endParaRPr sz="1200">
              <a:solidFill>
                <a:srgbClr val="202124"/>
              </a:solidFill>
              <a:highlight>
                <a:srgbClr val="FFFFFF"/>
              </a:highlight>
              <a:latin typeface="Arial"/>
              <a:ea typeface="Arial"/>
              <a:cs typeface="Arial"/>
              <a:sym typeface="Arial"/>
            </a:endParaRPr>
          </a:p>
          <a:p>
            <a:pPr indent="-304800" lvl="0" marL="457200" rtl="0" algn="just">
              <a:lnSpc>
                <a:spcPct val="150000"/>
              </a:lnSpc>
              <a:spcBef>
                <a:spcPts val="1200"/>
              </a:spcBef>
              <a:spcAft>
                <a:spcPts val="0"/>
              </a:spcAft>
              <a:buClr>
                <a:srgbClr val="202124"/>
              </a:buClr>
              <a:buSzPts val="1200"/>
              <a:buFont typeface="Arial"/>
              <a:buChar char="●"/>
            </a:pPr>
            <a:r>
              <a:rPr b="1" lang="en" sz="1200">
                <a:solidFill>
                  <a:srgbClr val="202124"/>
                </a:solidFill>
                <a:highlight>
                  <a:srgbClr val="FFFFFF"/>
                </a:highlight>
                <a:latin typeface="Arial"/>
                <a:ea typeface="Arial"/>
                <a:cs typeface="Arial"/>
                <a:sym typeface="Arial"/>
              </a:rPr>
              <a:t>Software Testing: </a:t>
            </a:r>
            <a:r>
              <a:rPr lang="en" sz="1200">
                <a:solidFill>
                  <a:srgbClr val="202124"/>
                </a:solidFill>
                <a:highlight>
                  <a:srgbClr val="FFFFFF"/>
                </a:highlight>
                <a:latin typeface="Arial"/>
                <a:ea typeface="Arial"/>
                <a:cs typeface="Arial"/>
                <a:sym typeface="Arial"/>
              </a:rPr>
              <a:t>System testing is that the stage of implementation that”s aimed towards ensuring that the system works accurately and efficiently for live operation commences. Testing is significant to the success of the system. System testing makes a logical assumption that if all the parts of the system are correct then goal are going to be successfully achieved.</a:t>
            </a:r>
            <a:endParaRPr sz="1200">
              <a:solidFill>
                <a:srgbClr val="202124"/>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723975" y="361950"/>
            <a:ext cx="8520600" cy="5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SCREEN</a:t>
            </a:r>
            <a:endParaRPr/>
          </a:p>
        </p:txBody>
      </p:sp>
      <p:pic>
        <p:nvPicPr>
          <p:cNvPr id="353" name="Google Shape;353;p57"/>
          <p:cNvPicPr preferRelativeResize="0"/>
          <p:nvPr/>
        </p:nvPicPr>
        <p:blipFill>
          <a:blip r:embed="rId3">
            <a:alphaModFix/>
          </a:blip>
          <a:stretch>
            <a:fillRect/>
          </a:stretch>
        </p:blipFill>
        <p:spPr>
          <a:xfrm>
            <a:off x="2220300" y="1172825"/>
            <a:ext cx="4136851" cy="359540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723900" y="361950"/>
            <a:ext cx="64482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Screen</a:t>
            </a:r>
            <a:endParaRPr/>
          </a:p>
        </p:txBody>
      </p:sp>
      <p:pic>
        <p:nvPicPr>
          <p:cNvPr id="359" name="Google Shape;359;p58"/>
          <p:cNvPicPr preferRelativeResize="0"/>
          <p:nvPr/>
        </p:nvPicPr>
        <p:blipFill>
          <a:blip r:embed="rId3">
            <a:alphaModFix/>
          </a:blip>
          <a:stretch>
            <a:fillRect/>
          </a:stretch>
        </p:blipFill>
        <p:spPr>
          <a:xfrm>
            <a:off x="723900" y="1105950"/>
            <a:ext cx="6612324" cy="3462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9"/>
          <p:cNvSpPr txBox="1"/>
          <p:nvPr>
            <p:ph type="title"/>
          </p:nvPr>
        </p:nvSpPr>
        <p:spPr>
          <a:xfrm>
            <a:off x="723900" y="361950"/>
            <a:ext cx="64482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65" name="Google Shape;365;p59"/>
          <p:cNvSpPr txBox="1"/>
          <p:nvPr>
            <p:ph idx="1" type="body"/>
          </p:nvPr>
        </p:nvSpPr>
        <p:spPr>
          <a:xfrm>
            <a:off x="723900" y="953775"/>
            <a:ext cx="7696200" cy="3615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t>The significance of this </a:t>
            </a:r>
            <a:r>
              <a:rPr lang="en" sz="1400"/>
              <a:t>paper</a:t>
            </a:r>
            <a:r>
              <a:rPr lang="en" sz="1400"/>
              <a:t> is that manual world is reduced,  and watering is automated. Healthy plants can be grown with limited use of water and </a:t>
            </a:r>
            <a:r>
              <a:rPr lang="en" sz="1400"/>
              <a:t>electricity. Even elderly people can easily do farming. IOT plays a major role in agricultural field. This paper is mainly applied to agriculture field. The paper as been used to grow a tomato plant and it was successfully farming. Increase in agriculture also helps us to increase the economical state of the country.  </a:t>
            </a:r>
            <a:r>
              <a:rPr lang="en" sz="1400"/>
              <a:t>  </a:t>
            </a:r>
            <a:endParaRPr sz="1400"/>
          </a:p>
          <a:p>
            <a:pPr indent="0" lvl="0" marL="0" rtl="0" algn="just">
              <a:lnSpc>
                <a:spcPct val="115000"/>
              </a:lnSpc>
              <a:spcBef>
                <a:spcPts val="1600"/>
              </a:spcBef>
              <a:spcAft>
                <a:spcPts val="0"/>
              </a:spcAft>
              <a:buClr>
                <a:schemeClr val="dk1"/>
              </a:buClr>
              <a:buSzPts val="1100"/>
              <a:buFont typeface="Arial"/>
              <a:buNone/>
            </a:pPr>
            <a:r>
              <a:t/>
            </a:r>
            <a:endParaRPr sz="1400"/>
          </a:p>
          <a:p>
            <a:pPr indent="0" lvl="0" marL="0" rtl="0" algn="just">
              <a:lnSpc>
                <a:spcPct val="115000"/>
              </a:lnSpc>
              <a:spcBef>
                <a:spcPts val="1600"/>
              </a:spcBef>
              <a:spcAft>
                <a:spcPts val="160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0"/>
          <p:cNvSpPr txBox="1"/>
          <p:nvPr>
            <p:ph type="title"/>
          </p:nvPr>
        </p:nvSpPr>
        <p:spPr>
          <a:xfrm>
            <a:off x="1001400" y="1791450"/>
            <a:ext cx="7141200" cy="156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100"/>
              <a:t>Thank You</a:t>
            </a:r>
            <a:endParaRPr sz="9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3900" y="438150"/>
            <a:ext cx="64482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241" name="Google Shape;241;p38"/>
          <p:cNvSpPr txBox="1"/>
          <p:nvPr>
            <p:ph idx="1" type="body"/>
          </p:nvPr>
        </p:nvSpPr>
        <p:spPr>
          <a:xfrm>
            <a:off x="723900" y="953775"/>
            <a:ext cx="7696200" cy="3615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t>Agriculture is said to be the most inspiring occupation, irrigation or watering the field is considered the most challenging task in agriculture. There are various kinds of irrigation techniques available depending upon the terrain, Soil and availability of resources. Some of the watering system are drip system, nozzle types, tube methods, sprinkler systems ect.. IoT in agriculture uses robots, drones, remote sensors.The intention of this project is to create a IoT- based Automatic irrigation design. The Automatic irrigation structure is based on IoT technology means of managing the pump for water storage of groundwater to the farmers field and tracking the soil humidity pressure and temperature conditions of a farm field. The work specifies the moisture level sensing of the crops and supplies the required water when needed. The components included in this work are Microcontroller, GSM Module, Humidity Sensor and soil moisture Sensor. </a:t>
            </a:r>
            <a:endParaRPr sz="1300"/>
          </a:p>
          <a:p>
            <a:pPr indent="0" lvl="0" marL="0" rtl="0" algn="just">
              <a:spcBef>
                <a:spcPts val="1600"/>
              </a:spcBef>
              <a:spcAft>
                <a:spcPts val="16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3900" y="361950"/>
            <a:ext cx="64482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47" name="Google Shape;247;p39"/>
          <p:cNvSpPr txBox="1"/>
          <p:nvPr>
            <p:ph idx="1" type="body"/>
          </p:nvPr>
        </p:nvSpPr>
        <p:spPr>
          <a:xfrm>
            <a:off x="723900" y="953775"/>
            <a:ext cx="7696200" cy="36150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chemeClr val="dk1"/>
              </a:buClr>
              <a:buSzPts val="1300"/>
              <a:buChar char="●"/>
            </a:pPr>
            <a:r>
              <a:rPr lang="en" sz="1300">
                <a:solidFill>
                  <a:schemeClr val="dk1"/>
                </a:solidFill>
              </a:rPr>
              <a:t>India's population crossing 1.3 billion in 2016 </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n" sz="1300">
                <a:solidFill>
                  <a:schemeClr val="dk1"/>
                </a:solidFill>
              </a:rPr>
              <a:t>So balance between the optimum population growth and a healthy of nation is far to be achieved. </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n" sz="1300">
                <a:solidFill>
                  <a:schemeClr val="dk1"/>
                </a:solidFill>
              </a:rPr>
              <a:t>The rising population need for increased agricultural production</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n" sz="1300">
                <a:solidFill>
                  <a:schemeClr val="dk1"/>
                </a:solidFill>
              </a:rPr>
              <a:t>Irrigated agriculture has been important source increased agricultural production.</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n" sz="1300">
                <a:solidFill>
                  <a:schemeClr val="dk1"/>
                </a:solidFill>
              </a:rPr>
              <a:t>“IOT based Smart Agriculture Irrigation System” is to create an IOT based automated irrigation mechanism which turns the pumping motor ON and OFF pass command through IOT platform.</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n" sz="1300">
                <a:solidFill>
                  <a:schemeClr val="dk1"/>
                </a:solidFill>
              </a:rPr>
              <a:t>The main objective is to automatic the process of watering to the plants. The Various parameters of soil and plant are also sensed by using different sensors.</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n" sz="1300">
                <a:solidFill>
                  <a:schemeClr val="dk1"/>
                </a:solidFill>
              </a:rPr>
              <a:t>This reduce the manual work. Farmers need not starin themselves in maintaining and preventing the plans. This saves both electricity and water.</a:t>
            </a:r>
            <a:endParaRPr sz="1300">
              <a:solidFill>
                <a:schemeClr val="dk1"/>
              </a:solidFill>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643775" y="0"/>
            <a:ext cx="3266400" cy="36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EXISTING SYSTEM</a:t>
            </a:r>
            <a:endParaRPr/>
          </a:p>
          <a:p>
            <a:pPr indent="0" lvl="0" marL="0" rtl="0" algn="l">
              <a:spcBef>
                <a:spcPts val="0"/>
              </a:spcBef>
              <a:spcAft>
                <a:spcPts val="0"/>
              </a:spcAft>
              <a:buNone/>
            </a:pPr>
            <a:r>
              <a:t/>
            </a:r>
            <a:endParaRPr/>
          </a:p>
        </p:txBody>
      </p:sp>
      <p:sp>
        <p:nvSpPr>
          <p:cNvPr id="253" name="Google Shape;253;p40"/>
          <p:cNvSpPr txBox="1"/>
          <p:nvPr>
            <p:ph idx="4294967295" type="body"/>
          </p:nvPr>
        </p:nvSpPr>
        <p:spPr>
          <a:xfrm>
            <a:off x="3992275" y="1381350"/>
            <a:ext cx="4845300" cy="26928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lang="en" sz="1400"/>
              <a:t>An Irrigation System for Smart Agriculture Using the Internet Of Things</a:t>
            </a:r>
            <a:endParaRPr sz="1400"/>
          </a:p>
          <a:p>
            <a:pPr indent="-317500" lvl="0" marL="457200" rtl="0" algn="just">
              <a:lnSpc>
                <a:spcPct val="150000"/>
              </a:lnSpc>
              <a:spcBef>
                <a:spcPts val="0"/>
              </a:spcBef>
              <a:spcAft>
                <a:spcPts val="0"/>
              </a:spcAft>
              <a:buSzPts val="1400"/>
              <a:buChar char="●"/>
            </a:pPr>
            <a:r>
              <a:rPr lang="en" sz="1400"/>
              <a:t>This is mainly applied to agricultural field it can help the farmers for healthy plants</a:t>
            </a:r>
            <a:endParaRPr sz="1400"/>
          </a:p>
          <a:p>
            <a:pPr indent="-317500" lvl="0" marL="457200" rtl="0" algn="just">
              <a:lnSpc>
                <a:spcPct val="150000"/>
              </a:lnSpc>
              <a:spcBef>
                <a:spcPts val="0"/>
              </a:spcBef>
              <a:spcAft>
                <a:spcPts val="0"/>
              </a:spcAft>
              <a:buSzPts val="1400"/>
              <a:buChar char="●"/>
            </a:pPr>
            <a:r>
              <a:rPr lang="en" sz="1400"/>
              <a:t>The existing system only checks the soil water stress and automates the process of watering.</a:t>
            </a:r>
            <a:endParaRPr sz="1400"/>
          </a:p>
          <a:p>
            <a:pPr indent="0" lvl="0" marL="0" rtl="0" algn="just">
              <a:lnSpc>
                <a:spcPct val="150000"/>
              </a:lnSpc>
              <a:spcBef>
                <a:spcPts val="16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14825" y="920200"/>
            <a:ext cx="4362300" cy="374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Disadvantages</a:t>
            </a:r>
            <a:r>
              <a:rPr lang="en"/>
              <a:t> of Existing Systems</a:t>
            </a:r>
            <a:endParaRPr/>
          </a:p>
        </p:txBody>
      </p:sp>
      <p:sp>
        <p:nvSpPr>
          <p:cNvPr id="259" name="Google Shape;259;p41"/>
          <p:cNvSpPr txBox="1"/>
          <p:nvPr>
            <p:ph idx="1" type="body"/>
          </p:nvPr>
        </p:nvSpPr>
        <p:spPr>
          <a:xfrm>
            <a:off x="786175" y="1983775"/>
            <a:ext cx="7363800" cy="185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smart agriculture needs availability of internet continuously. </a:t>
            </a:r>
            <a:endParaRPr/>
          </a:p>
          <a:p>
            <a:pPr indent="-317500" lvl="0" marL="457200" rtl="0" algn="l">
              <a:spcBef>
                <a:spcPts val="0"/>
              </a:spcBef>
              <a:spcAft>
                <a:spcPts val="0"/>
              </a:spcAft>
              <a:buSzPts val="1400"/>
              <a:buChar char="●"/>
            </a:pPr>
            <a:r>
              <a:rPr lang="en"/>
              <a:t>Moreover internet connection is slower</a:t>
            </a:r>
            <a:endParaRPr/>
          </a:p>
          <a:p>
            <a:pPr indent="-317500" lvl="0" marL="457200" rtl="0" algn="l">
              <a:spcBef>
                <a:spcPts val="0"/>
              </a:spcBef>
              <a:spcAft>
                <a:spcPts val="0"/>
              </a:spcAft>
              <a:buSzPts val="1400"/>
              <a:buChar char="●"/>
            </a:pPr>
            <a:r>
              <a:rPr lang="en"/>
              <a:t>Failure of one component results in malfunction of the system</a:t>
            </a:r>
            <a:endParaRPr/>
          </a:p>
          <a:p>
            <a:pPr indent="-317500" lvl="0" marL="457200" rtl="0" algn="l">
              <a:spcBef>
                <a:spcPts val="0"/>
              </a:spcBef>
              <a:spcAft>
                <a:spcPts val="0"/>
              </a:spcAft>
              <a:buSzPts val="1400"/>
              <a:buChar char="●"/>
            </a:pPr>
            <a:r>
              <a:rPr lang="en"/>
              <a:t>When there is no power supply, the system cannot send signals and process the irrigation system.</a:t>
            </a:r>
            <a:endParaRPr/>
          </a:p>
          <a:p>
            <a:pPr indent="-317500" lvl="0" marL="457200" rtl="0" algn="l">
              <a:spcBef>
                <a:spcPts val="0"/>
              </a:spcBef>
              <a:spcAft>
                <a:spcPts val="0"/>
              </a:spcAft>
              <a:buSzPts val="1400"/>
              <a:buChar char="●"/>
            </a:pPr>
            <a:r>
              <a:rPr lang="en"/>
              <a:t>Repeated monitoring is required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594000" y="3265400"/>
            <a:ext cx="4457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SYSTEM</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idx="1" type="body"/>
          </p:nvPr>
        </p:nvSpPr>
        <p:spPr>
          <a:xfrm>
            <a:off x="223650" y="543000"/>
            <a:ext cx="8696700" cy="33462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t>. </a:t>
            </a:r>
            <a:endParaRPr sz="1400"/>
          </a:p>
          <a:p>
            <a:pPr indent="-323850" lvl="0" marL="457200" rtl="0" algn="just">
              <a:lnSpc>
                <a:spcPct val="115000"/>
              </a:lnSpc>
              <a:spcBef>
                <a:spcPts val="1600"/>
              </a:spcBef>
              <a:spcAft>
                <a:spcPts val="0"/>
              </a:spcAft>
              <a:buSzPts val="1500"/>
              <a:buChar char="●"/>
            </a:pPr>
            <a:r>
              <a:rPr lang="en" sz="1400"/>
              <a:t>The temperature sensor is an electronic component which measures the temperature of its  surroundings.  </a:t>
            </a:r>
            <a:endParaRPr sz="1400"/>
          </a:p>
          <a:p>
            <a:pPr indent="-323850" lvl="0" marL="457200" rtl="0" algn="just">
              <a:lnSpc>
                <a:spcPct val="115000"/>
              </a:lnSpc>
              <a:spcBef>
                <a:spcPts val="0"/>
              </a:spcBef>
              <a:spcAft>
                <a:spcPts val="0"/>
              </a:spcAft>
              <a:buSzPts val="1500"/>
              <a:buChar char="●"/>
            </a:pPr>
            <a:r>
              <a:rPr lang="en" sz="1400"/>
              <a:t>The “soil moisture sensor” is a sensor that is used to find out the water content in the soil. It contains two leads which are to be inserted into the soil to measure the water content in the soil. </a:t>
            </a:r>
            <a:endParaRPr sz="1400"/>
          </a:p>
          <a:p>
            <a:pPr indent="-323850" lvl="0" marL="457200" rtl="0" algn="just">
              <a:lnSpc>
                <a:spcPct val="115000"/>
              </a:lnSpc>
              <a:spcBef>
                <a:spcPts val="0"/>
              </a:spcBef>
              <a:spcAft>
                <a:spcPts val="0"/>
              </a:spcAft>
              <a:buSzPts val="1500"/>
              <a:buChar char="●"/>
            </a:pPr>
            <a:r>
              <a:rPr lang="en" sz="1400"/>
              <a:t> A motor is used for powering the impeller which is basically designed for rotating and pushing the water outside. </a:t>
            </a:r>
            <a:endParaRPr sz="1400"/>
          </a:p>
          <a:p>
            <a:pPr indent="-323850" lvl="0" marL="457200" rtl="0" algn="just">
              <a:lnSpc>
                <a:spcPct val="115000"/>
              </a:lnSpc>
              <a:spcBef>
                <a:spcPts val="0"/>
              </a:spcBef>
              <a:spcAft>
                <a:spcPts val="0"/>
              </a:spcAft>
              <a:buSzPts val="1500"/>
              <a:buChar char="●"/>
            </a:pPr>
            <a:r>
              <a:rPr lang="en" sz="1400">
                <a:solidFill>
                  <a:schemeClr val="dk1"/>
                </a:solidFill>
              </a:rPr>
              <a:t>Blink is a cloud platform designed to display, respond and interact with the projects data. It acts as a MQTT broker. It supports MQTT protocol; “Message Queue Telemetry Transport protocol </a:t>
            </a:r>
            <a:endParaRPr sz="1400">
              <a:solidFill>
                <a:schemeClr val="dk1"/>
              </a:solidFill>
            </a:endParaRPr>
          </a:p>
          <a:p>
            <a:pPr indent="0" lvl="0" marL="457200" rtl="0" algn="just">
              <a:lnSpc>
                <a:spcPct val="115000"/>
              </a:lnSpc>
              <a:spcBef>
                <a:spcPts val="1600"/>
              </a:spcBef>
              <a:spcAft>
                <a:spcPts val="0"/>
              </a:spcAft>
              <a:buNone/>
            </a:pPr>
            <a:r>
              <a:t/>
            </a:r>
            <a:endParaRPr sz="1400"/>
          </a:p>
          <a:p>
            <a:pPr indent="0" lvl="0" marL="0" rtl="0" algn="just">
              <a:lnSpc>
                <a:spcPct val="115000"/>
              </a:lnSpc>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nvSpPr>
        <p:spPr>
          <a:xfrm>
            <a:off x="624825" y="543000"/>
            <a:ext cx="7701300" cy="311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323850" lvl="0" marL="457200" rtl="0" algn="just">
              <a:lnSpc>
                <a:spcPct val="115000"/>
              </a:lnSpc>
              <a:spcBef>
                <a:spcPts val="1600"/>
              </a:spcBef>
              <a:spcAft>
                <a:spcPts val="0"/>
              </a:spcAft>
              <a:buClr>
                <a:schemeClr val="accent5"/>
              </a:buClr>
              <a:buSzPts val="1500"/>
              <a:buFont typeface="Montserrat"/>
              <a:buChar char="●"/>
            </a:pPr>
            <a:r>
              <a:rPr lang="en">
                <a:solidFill>
                  <a:schemeClr val="dk1"/>
                </a:solidFill>
                <a:latin typeface="Montserrat"/>
                <a:ea typeface="Montserrat"/>
                <a:cs typeface="Montserrat"/>
                <a:sym typeface="Montserrat"/>
              </a:rPr>
              <a:t>(MQTT) is basically a light weighted protocol used for device communication”. Using the MQTT  library, users will be able to publish to the feeds as well as subscribe to the feeds; and at the same time they can send the data to the feeds or receive the data from the feeds.</a:t>
            </a:r>
            <a:endParaRPr>
              <a:solidFill>
                <a:schemeClr val="dk1"/>
              </a:solidFill>
              <a:latin typeface="Montserrat"/>
              <a:ea typeface="Montserrat"/>
              <a:cs typeface="Montserrat"/>
              <a:sym typeface="Montserrat"/>
            </a:endParaRPr>
          </a:p>
          <a:p>
            <a:pPr indent="-323850" lvl="0" marL="457200" rtl="0" algn="just">
              <a:lnSpc>
                <a:spcPct val="115000"/>
              </a:lnSpc>
              <a:spcBef>
                <a:spcPts val="0"/>
              </a:spcBef>
              <a:spcAft>
                <a:spcPts val="0"/>
              </a:spcAft>
              <a:buClr>
                <a:schemeClr val="accent5"/>
              </a:buClr>
              <a:buSzPts val="1500"/>
              <a:buFont typeface="Montserrat"/>
              <a:buChar char="●"/>
            </a:pPr>
            <a:r>
              <a:rPr lang="en">
                <a:solidFill>
                  <a:schemeClr val="dk1"/>
                </a:solidFill>
                <a:latin typeface="Montserrat"/>
                <a:ea typeface="Montserrat"/>
                <a:cs typeface="Montserrat"/>
                <a:sym typeface="Montserrat"/>
              </a:rPr>
              <a:t>The MQTT broker publishes the values to the subscribed clients which are basically any subscribed devices like smartphones or computers. The subscribed clients can monitor the values published by the broker. The DC water pump is pre-programmed to auto-irrigate the field as per the given limits of the soil moisture given at the source code and it can also be controlled from Blink through an ON/OFF switch mechanism provided in the dashboard</a:t>
            </a:r>
            <a:endParaRPr>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ustainable Agriculture Project Proposal by Slidesgo">
  <a:themeElements>
    <a:clrScheme name="Simple Light">
      <a:dk1>
        <a:srgbClr val="000000"/>
      </a:dk1>
      <a:lt1>
        <a:srgbClr val="FFFFFF"/>
      </a:lt1>
      <a:dk2>
        <a:srgbClr val="666666"/>
      </a:dk2>
      <a:lt2>
        <a:srgbClr val="F4F7DA"/>
      </a:lt2>
      <a:accent1>
        <a:srgbClr val="B4BD6E"/>
      </a:accent1>
      <a:accent2>
        <a:srgbClr val="63753C"/>
      </a:accent2>
      <a:accent3>
        <a:srgbClr val="324A00"/>
      </a:accent3>
      <a:accent4>
        <a:srgbClr val="B45400"/>
      </a:accent4>
      <a:accent5>
        <a:srgbClr val="8C4303"/>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