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E</a:t>
            </a:r>
            <a:r>
              <a:rPr altLang="en-IN" dirty="0" sz="2400" lang="en-US"/>
              <a:t>.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7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u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&amp;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v</a:t>
            </a:r>
            <a:r>
              <a:rPr altLang="en-IN" dirty="0" sz="2400" lang="en-US"/>
              <a:t>u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7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7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u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I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puter </a:t>
            </a:r>
            <a:r>
              <a:rPr altLang="en-IN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 chezhian </a:t>
            </a:r>
            <a:r>
              <a:rPr altLang="en-IN" dirty="0" sz="2400" lang="en-US"/>
              <a:t>arts </a:t>
            </a:r>
            <a:r>
              <a:rPr altLang="en-IN" dirty="0" sz="2400" lang="en-US"/>
              <a:t>and </a:t>
            </a:r>
            <a:r>
              <a:rPr altLang="en-IN" dirty="0" sz="2400" lang="en-US"/>
              <a:t>science </a:t>
            </a:r>
            <a:r>
              <a:rPr altLang="en-IN" dirty="0" sz="2400" lang="en-US"/>
              <a:t>College </a:t>
            </a:r>
            <a:r>
              <a:rPr altLang="en-IN" dirty="0" sz="2400" lang="en-US"/>
              <a:t>f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women </a:t>
            </a:r>
            <a:r>
              <a:rPr altLang="en-IN" dirty="0" sz="2400" lang="en-US"/>
              <a:t>&amp;</a:t>
            </a:r>
            <a:r>
              <a:rPr altLang="en-IN" dirty="0" sz="2400" lang="en-US"/>
              <a:t> Thiruvalluvar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50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altLang="ta-IN" dirty="0" sz="4250" lang="en-US" spc="15"/>
            </a:br>
            <a:r>
              <a:rPr altLang="ta-IN" dirty="0" sz="4250" lang="en-US" spc="15"/>
              <a:t>R</a:t>
            </a:r>
            <a:r>
              <a:rPr altLang="ta-IN" dirty="0" sz="4250" lang="en-US" spc="15"/>
              <a:t>e</a:t>
            </a:r>
            <a:r>
              <a:rPr altLang="ta-IN" dirty="0" sz="4250" lang="en-US" spc="15"/>
              <a:t>s</a:t>
            </a:r>
            <a:r>
              <a:rPr altLang="ta-IN" dirty="0" sz="4250" lang="en-US" spc="15"/>
              <a:t>u</a:t>
            </a:r>
            <a:r>
              <a:rPr altLang="ta-IN" dirty="0" sz="4250" lang="en-US" spc="15"/>
              <a:t>l</a:t>
            </a:r>
            <a:r>
              <a:rPr altLang="ta-IN" dirty="0" sz="4250" lang="en-US" spc="15"/>
              <a:t>ts</a:t>
            </a:r>
            <a:r>
              <a:rPr altLang="ta-IN" dirty="0" sz="4250" lang="en-US" spc="15"/>
              <a:t>:</a:t>
            </a:r>
            <a:r>
              <a:rPr altLang="ta-IN" dirty="0" sz="4250" lang="en-US" spc="15"/>
              <a:t> Highlights </a:t>
            </a:r>
            <a:r>
              <a:rPr altLang="ta-IN" dirty="0" sz="4250" lang="en-US" spc="15"/>
              <a:t>k</a:t>
            </a:r>
            <a:r>
              <a:rPr altLang="ta-IN" dirty="0" sz="4250" lang="en-US" spc="15"/>
              <a:t>ey </a:t>
            </a:r>
            <a:r>
              <a:rPr altLang="ta-IN" dirty="0" sz="4250" lang="en-US" spc="15"/>
              <a:t>f</a:t>
            </a:r>
            <a:r>
              <a:rPr altLang="ta-IN" dirty="0" sz="4250" lang="en-US" spc="15"/>
              <a:t>e</a:t>
            </a:r>
            <a:r>
              <a:rPr altLang="ta-IN" dirty="0" sz="4250" lang="en-US" spc="15"/>
              <a:t>atures </a:t>
            </a:r>
            <a:br>
              <a:rPr altLang="ta-IN" dirty="0" sz="4250" lang="en-US" spc="15"/>
            </a:br>
            <a:r>
              <a:rPr altLang="ta-IN" dirty="0" sz="4250" lang="en-US" spc="15"/>
              <a:t>G</a:t>
            </a:r>
            <a:r>
              <a:rPr altLang="ta-IN" dirty="0" sz="4250" lang="en-US" spc="15"/>
              <a:t>r</a:t>
            </a:r>
            <a:r>
              <a:rPr altLang="ta-IN" dirty="0" sz="4250" lang="en-US" spc="15"/>
              <a:t>een</a:t>
            </a:r>
            <a:r>
              <a:rPr altLang="ta-IN" dirty="0" sz="4250" lang="en-US" spc="15"/>
              <a:t> sho</a:t>
            </a:r>
            <a:r>
              <a:rPr altLang="ta-IN" dirty="0" sz="4250" lang="en-US" spc="15"/>
              <a:t>t</a:t>
            </a:r>
            <a:r>
              <a:rPr altLang="ta-IN" dirty="0" sz="4250" lang="en-US" spc="15"/>
              <a:t> </a:t>
            </a:r>
            <a:r>
              <a:rPr altLang="ta-IN" dirty="0" sz="4250" lang="en-US" spc="15"/>
              <a:t>,</a:t>
            </a:r>
            <a:r>
              <a:rPr altLang="ta-IN" dirty="0" sz="4250" lang="en-US" spc="15"/>
              <a:t> Annotations </a:t>
            </a:r>
            <a:br>
              <a:rPr altLang="ta-IN" dirty="0" sz="4250" lang="en-US" spc="15"/>
            </a:br>
            <a:r>
              <a:rPr altLang="ta-IN" dirty="0" sz="4250" lang="en-US" spc="15"/>
              <a:t>S</a:t>
            </a:r>
            <a:r>
              <a:rPr altLang="ta-IN" dirty="0" sz="4250" lang="en-US" spc="15"/>
              <a:t>c</a:t>
            </a:r>
            <a:r>
              <a:rPr altLang="ta-IN" dirty="0" sz="4250" lang="en-US" spc="15"/>
              <a:t>r</a:t>
            </a:r>
            <a:r>
              <a:rPr altLang="ta-IN" dirty="0" sz="4250" lang="en-US" spc="15"/>
              <a:t>eenshot</a:t>
            </a:r>
            <a:r>
              <a:rPr altLang="ta-IN" dirty="0" sz="4250" lang="en-US" spc="15"/>
              <a:t>:</a:t>
            </a:r>
            <a:r>
              <a:rPr altLang="ta-IN" dirty="0" sz="4250" lang="en-US" spc="15"/>
              <a:t> Snapchat </a:t>
            </a:r>
            <a:r>
              <a:rPr altLang="ta-IN" dirty="0" sz="4250" lang="en-US" spc="15"/>
              <a:t>A</a:t>
            </a:r>
            <a:r>
              <a:rPr altLang="ta-IN" dirty="0" sz="4250" lang="en-US" spc="15"/>
              <a:t>P</a:t>
            </a:r>
            <a:r>
              <a:rPr altLang="ta-IN" dirty="0" sz="4250" lang="en-US" spc="15"/>
              <a:t>I</a:t>
            </a:r>
            <a:r>
              <a:rPr altLang="ta-IN" dirty="0" sz="4250" lang="en-US" spc="15"/>
              <a:t>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6917751" cy="290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</a:t>
            </a:r>
            <a:r>
              <a:rPr altLang="ta-IN" dirty="0" lang="en-US"/>
              <a:t>N</a:t>
            </a:r>
            <a:br>
              <a:rPr altLang="ta-IN" dirty="0" lang="en-US"/>
            </a:br>
            <a:r>
              <a:rPr altLang="ta-IN" dirty="0" lang="en-US"/>
              <a:t>A</a:t>
            </a:r>
            <a:r>
              <a:rPr altLang="ta-IN" dirty="0" lang="en-US"/>
              <a:t>s</a:t>
            </a:r>
            <a:r>
              <a:rPr altLang="ta-IN" dirty="0" lang="en-US"/>
              <a:t> </a:t>
            </a:r>
            <a:r>
              <a:rPr altLang="ta-IN" dirty="0" lang="en-US"/>
              <a:t>a</a:t>
            </a:r>
            <a:r>
              <a:rPr altLang="ta-IN" dirty="0" lang="en-US"/>
              <a:t> </a:t>
            </a:r>
            <a:r>
              <a:rPr altLang="ta-IN" dirty="0" lang="en-US"/>
              <a:t>s</a:t>
            </a:r>
            <a:r>
              <a:rPr altLang="ta-IN" dirty="0" lang="en-US"/>
              <a:t>o</a:t>
            </a:r>
            <a:r>
              <a:rPr altLang="ta-IN" dirty="0" lang="en-US"/>
              <a:t>f</a:t>
            </a:r>
            <a:r>
              <a:rPr altLang="ta-IN" dirty="0" lang="en-US"/>
              <a:t>t</a:t>
            </a:r>
            <a:r>
              <a:rPr altLang="ta-IN" dirty="0" lang="en-US"/>
              <a:t>ware </a:t>
            </a:r>
            <a:r>
              <a:rPr altLang="ta-IN" dirty="0" lang="en-US"/>
              <a:t>developer </a:t>
            </a:r>
            <a:r>
              <a:rPr altLang="ta-IN" dirty="0" lang="en-US"/>
              <a:t>I</a:t>
            </a:r>
            <a:r>
              <a:rPr altLang="ta-IN" dirty="0" lang="en-US"/>
              <a:t> </a:t>
            </a:r>
            <a:r>
              <a:rPr altLang="ta-IN" dirty="0" lang="en-US"/>
              <a:t>s</a:t>
            </a:r>
            <a:r>
              <a:rPr altLang="ta-IN" dirty="0" lang="en-US"/>
              <a:t>t</a:t>
            </a:r>
            <a:r>
              <a:rPr altLang="ta-IN" dirty="0" lang="en-US"/>
              <a:t>r</a:t>
            </a:r>
            <a:r>
              <a:rPr altLang="ta-IN" dirty="0" lang="en-US"/>
              <a:t>ive </a:t>
            </a:r>
            <a:r>
              <a:rPr altLang="ta-IN" dirty="0" lang="en-US"/>
              <a:t>s</a:t>
            </a:r>
            <a:r>
              <a:rPr altLang="ta-IN" dirty="0" lang="en-US"/>
              <a:t>o</a:t>
            </a:r>
            <a:r>
              <a:rPr altLang="ta-IN" dirty="0" lang="en-US"/>
              <a:t>l</a:t>
            </a:r>
            <a:r>
              <a:rPr altLang="ta-IN" dirty="0" lang="en-US"/>
              <a:t>u</a:t>
            </a:r>
            <a:r>
              <a:rPr altLang="ta-IN" dirty="0" lang="en-US"/>
              <a:t>t</a:t>
            </a:r>
            <a:r>
              <a:rPr altLang="ta-IN" dirty="0" lang="en-US"/>
              <a:t>i</a:t>
            </a:r>
            <a:r>
              <a:rPr altLang="ta-IN" dirty="0" lang="en-US"/>
              <a:t>o</a:t>
            </a:r>
            <a:r>
              <a:rPr altLang="ta-IN" dirty="0" lang="en-US"/>
              <a:t>n</a:t>
            </a:r>
            <a:r>
              <a:rPr altLang="ta-IN" dirty="0" lang="en-US"/>
              <a:t>s</a:t>
            </a:r>
            <a:r>
              <a:rPr altLang="ta-IN" dirty="0" lang="en-US"/>
              <a:t> </a:t>
            </a:r>
            <a:r>
              <a:rPr altLang="ta-IN" dirty="0" lang="en-US"/>
              <a:t>that </a:t>
            </a:r>
            <a:r>
              <a:rPr altLang="ta-IN" dirty="0" lang="en-US"/>
              <a:t>a</a:t>
            </a:r>
            <a:r>
              <a:rPr altLang="ta-IN" dirty="0" lang="en-US"/>
              <a:t>r</a:t>
            </a:r>
            <a:r>
              <a:rPr altLang="ta-IN" dirty="0" lang="en-US"/>
              <a:t>e</a:t>
            </a:r>
            <a:r>
              <a:rPr altLang="ta-IN" dirty="0" lang="en-US"/>
              <a:t> </a:t>
            </a:r>
            <a:r>
              <a:rPr altLang="ta-IN" dirty="0" lang="en-US"/>
              <a:t>not </a:t>
            </a:r>
            <a:r>
              <a:rPr altLang="ta-IN" dirty="0" lang="en-US"/>
              <a:t>j</a:t>
            </a:r>
            <a:r>
              <a:rPr altLang="ta-IN" dirty="0" lang="en-US"/>
              <a:t>u</a:t>
            </a:r>
            <a:r>
              <a:rPr altLang="ta-IN" dirty="0" lang="en-US"/>
              <a:t>st </a:t>
            </a:r>
            <a:r>
              <a:rPr altLang="ta-IN" dirty="0" lang="en-US"/>
              <a:t>f</a:t>
            </a:r>
            <a:r>
              <a:rPr altLang="ta-IN" dirty="0" lang="en-US"/>
              <a:t>u</a:t>
            </a:r>
            <a:r>
              <a:rPr altLang="ta-IN" dirty="0" lang="en-US"/>
              <a:t>n</a:t>
            </a:r>
            <a:r>
              <a:rPr altLang="ta-IN" dirty="0" lang="en-US"/>
              <a:t>ction</a:t>
            </a:r>
            <a:r>
              <a:rPr altLang="ta-IN" dirty="0" lang="en-US"/>
              <a:t>a</a:t>
            </a:r>
            <a:r>
              <a:rPr altLang="ta-IN" dirty="0" lang="en-US"/>
              <a:t>l</a:t>
            </a:r>
            <a:r>
              <a:rPr altLang="ta-IN" dirty="0" lang="en-US"/>
              <a:t>,</a:t>
            </a:r>
            <a:r>
              <a:rPr altLang="ta-IN" dirty="0" lang="en-US"/>
              <a:t>b</a:t>
            </a:r>
            <a:r>
              <a:rPr altLang="ta-IN" dirty="0" lang="en-US"/>
              <a:t>u</a:t>
            </a:r>
            <a:r>
              <a:rPr altLang="ta-IN" dirty="0" lang="en-US"/>
              <a:t>t</a:t>
            </a:r>
            <a:r>
              <a:rPr altLang="ta-IN" dirty="0" lang="en-US"/>
              <a:t> </a:t>
            </a:r>
            <a:r>
              <a:rPr altLang="ta-IN" dirty="0" lang="en-US"/>
              <a:t>i</a:t>
            </a:r>
            <a:r>
              <a:rPr altLang="ta-IN" dirty="0" lang="en-US"/>
              <a:t>m</a:t>
            </a:r>
            <a:r>
              <a:rPr altLang="ta-IN" dirty="0" lang="en-US"/>
              <a:t>p</a:t>
            </a:r>
            <a:r>
              <a:rPr altLang="ta-IN" dirty="0" lang="en-US"/>
              <a:t>a</a:t>
            </a:r>
            <a:r>
              <a:rPr altLang="ta-IN" dirty="0" lang="en-US"/>
              <a:t>ct</a:t>
            </a:r>
            <a:r>
              <a:rPr altLang="ta-IN" dirty="0" lang="en-US"/>
              <a:t>al 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171700"/>
          </a:xfrm>
        </p:spPr>
        <p:txBody>
          <a:bodyPr/>
          <a:p>
            <a:r>
              <a:rPr altLang="ta-IN" lang="en-US"/>
              <a:t>G</a:t>
            </a:r>
            <a:r>
              <a:rPr altLang="ta-IN" lang="en-US"/>
              <a:t>I</a:t>
            </a:r>
            <a:r>
              <a:rPr altLang="ta-IN" lang="en-US"/>
              <a:t>T</a:t>
            </a:r>
            <a:r>
              <a:rPr altLang="ta-IN" lang="en-US"/>
              <a:t>H</a:t>
            </a:r>
            <a:r>
              <a:rPr altLang="ta-IN" lang="en-US"/>
              <a:t>UB </a:t>
            </a:r>
            <a:r>
              <a:rPr altLang="ta-IN" lang="en-US"/>
              <a:t>L</a:t>
            </a:r>
            <a:r>
              <a:rPr altLang="ta-IN" lang="en-US"/>
              <a:t>I</a:t>
            </a:r>
            <a:r>
              <a:rPr altLang="ta-IN" lang="en-US"/>
              <a:t>N</a:t>
            </a:r>
            <a:r>
              <a:rPr altLang="ta-IN" lang="en-US"/>
              <a:t>K</a:t>
            </a:r>
            <a:br>
              <a:rPr altLang="ta-IN" lang="en-US"/>
            </a:br>
            <a:r>
              <a:rPr altLang="ta-IN" lang="en-US"/>
              <a:t>O</a:t>
            </a:r>
            <a:r>
              <a:rPr altLang="ta-IN" lang="en-US"/>
              <a:t>n</a:t>
            </a:r>
            <a:r>
              <a:rPr altLang="ta-IN" lang="en-US"/>
              <a:t> </a:t>
            </a:r>
            <a:r>
              <a:rPr altLang="ta-IN" lang="en-US"/>
              <a:t>y</a:t>
            </a:r>
            <a:r>
              <a:rPr altLang="ta-IN" lang="en-US"/>
              <a:t>o</a:t>
            </a:r>
            <a:r>
              <a:rPr altLang="ta-IN" lang="en-US"/>
              <a:t>u</a:t>
            </a:r>
            <a:r>
              <a:rPr altLang="ta-IN" lang="en-US"/>
              <a:t>r</a:t>
            </a:r>
            <a:r>
              <a:rPr altLang="ta-IN" lang="en-US"/>
              <a:t> </a:t>
            </a:r>
            <a:r>
              <a:rPr altLang="ta-IN" lang="en-US"/>
              <a:t>R</a:t>
            </a:r>
            <a:r>
              <a:rPr altLang="ta-IN" lang="en-US"/>
              <a:t>e</a:t>
            </a:r>
            <a:r>
              <a:rPr altLang="ta-IN" lang="en-US"/>
              <a:t>s</a:t>
            </a:r>
            <a:r>
              <a:rPr altLang="ta-IN" lang="en-US"/>
              <a:t>u</a:t>
            </a:r>
            <a:r>
              <a:rPr altLang="ta-IN" lang="en-US"/>
              <a:t>m</a:t>
            </a:r>
            <a:r>
              <a:rPr altLang="ta-IN" lang="en-US"/>
              <a:t>e</a:t>
            </a:r>
            <a:r>
              <a:rPr altLang="ta-IN" lang="en-US"/>
              <a:t> </a:t>
            </a:r>
            <a:r>
              <a:rPr altLang="ta-IN" lang="en-US"/>
              <a:t>p</a:t>
            </a:r>
            <a:r>
              <a:rPr altLang="ta-IN" lang="en-US"/>
              <a:t>o</a:t>
            </a:r>
            <a:r>
              <a:rPr altLang="ta-IN" lang="en-US"/>
              <a:t>r</a:t>
            </a:r>
            <a:r>
              <a:rPr altLang="ta-IN" lang="en-US"/>
              <a:t>t</a:t>
            </a:r>
            <a:r>
              <a:rPr altLang="ta-IN" lang="en-US"/>
              <a:t>folio </a:t>
            </a:r>
            <a:br>
              <a:rPr altLang="ta-IN" lang="en-US"/>
            </a:br>
            <a:r>
              <a:rPr altLang="ta-IN" lang="en-US"/>
              <a:t>h</a:t>
            </a:r>
            <a:r>
              <a:rPr altLang="ta-IN" lang="en-US"/>
              <a:t>t</a:t>
            </a:r>
            <a:r>
              <a:rPr altLang="ta-IN" lang="en-US"/>
              <a:t>t</a:t>
            </a:r>
            <a:r>
              <a:rPr altLang="ta-IN" lang="en-US"/>
              <a:t>p</a:t>
            </a:r>
            <a:r>
              <a:rPr altLang="ta-IN" lang="en-US"/>
              <a:t>s</a:t>
            </a:r>
            <a:r>
              <a:rPr altLang="ta-IN" lang="en-US"/>
              <a:t>:</a:t>
            </a:r>
            <a:r>
              <a:rPr altLang="ta-IN" lang="en-US"/>
              <a:t>/</a:t>
            </a:r>
            <a:r>
              <a:rPr altLang="ta-IN" lang="en-US"/>
              <a:t>/</a:t>
            </a:r>
            <a:r>
              <a:rPr altLang="ta-IN" lang="en-US"/>
              <a:t>GitHub</a:t>
            </a:r>
            <a:r>
              <a:rPr altLang="ta-IN" lang="en-US"/>
              <a:t> </a:t>
            </a:r>
            <a:r>
              <a:rPr altLang="ta-IN" lang="en-US"/>
              <a:t>you</a:t>
            </a:r>
            <a:r>
              <a:rPr altLang="ta-IN" lang="en-US"/>
              <a:t>r</a:t>
            </a:r>
            <a:r>
              <a:rPr altLang="ta-IN" lang="en-US"/>
              <a:t> </a:t>
            </a:r>
            <a:r>
              <a:rPr altLang="ta-IN" lang="en-US"/>
              <a:t>u</a:t>
            </a:r>
            <a:r>
              <a:rPr altLang="ta-IN" lang="en-US"/>
              <a:t>s</a:t>
            </a:r>
            <a:r>
              <a:rPr altLang="ta-IN" lang="en-US"/>
              <a:t>e</a:t>
            </a:r>
            <a:r>
              <a:rPr altLang="ta-IN" lang="en-US"/>
              <a:t>r</a:t>
            </a:r>
            <a:r>
              <a:rPr altLang="ta-IN" lang="en-US"/>
              <a:t>name 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457200" marL="457200">
              <a:buFont typeface="Arial"/>
              <a:buChar char="•"/>
            </a:pP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092192" cy="312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IN" dirty="0" sz="4250" lang="en-US" spc="10"/>
            </a:br>
            <a:r>
              <a:rPr altLang="en-IN" dirty="0" sz="4250" lang="en-US" spc="10"/>
              <a:t>M</a:t>
            </a:r>
            <a:r>
              <a:rPr altLang="en-IN" dirty="0" sz="4250" lang="en-US" spc="10"/>
              <a:t>a</a:t>
            </a:r>
            <a:r>
              <a:rPr altLang="en-IN" dirty="0" sz="4250" lang="en-US" spc="10"/>
              <a:t>n</a:t>
            </a:r>
            <a:r>
              <a:rPr altLang="en-IN" dirty="0" sz="4250" lang="en-US" spc="10"/>
              <a:t>a</a:t>
            </a:r>
            <a:r>
              <a:rPr altLang="en-IN" dirty="0" sz="4250" lang="en-US" spc="10"/>
              <a:t>g</a:t>
            </a:r>
            <a:r>
              <a:rPr altLang="en-IN" dirty="0" sz="4250" lang="en-US" spc="10"/>
              <a:t>i</a:t>
            </a:r>
            <a:r>
              <a:rPr altLang="en-IN" dirty="0" sz="4250" lang="en-US" spc="10"/>
              <a:t>n</a:t>
            </a:r>
            <a:r>
              <a:rPr altLang="en-IN" dirty="0" sz="4250" lang="en-US" spc="10"/>
              <a:t>g </a:t>
            </a:r>
            <a:r>
              <a:rPr altLang="en-IN" dirty="0" sz="4250" lang="en-US" spc="10"/>
              <a:t>d</a:t>
            </a:r>
            <a:r>
              <a:rPr altLang="en-IN" dirty="0" sz="4250" lang="en-US" spc="10"/>
              <a:t>a</a:t>
            </a:r>
            <a:r>
              <a:rPr altLang="en-IN" dirty="0" sz="4250" lang="en-US" spc="10"/>
              <a:t>i</a:t>
            </a:r>
            <a:r>
              <a:rPr altLang="en-IN" dirty="0" sz="4250" lang="en-US" spc="10"/>
              <a:t>l</a:t>
            </a:r>
            <a:r>
              <a:rPr altLang="en-IN" dirty="0" sz="4250" lang="en-US" spc="10"/>
              <a:t>y </a:t>
            </a:r>
            <a:r>
              <a:rPr altLang="en-IN" dirty="0" sz="4250" lang="en-US" spc="10"/>
              <a:t>t</a:t>
            </a:r>
            <a:r>
              <a:rPr altLang="en-IN" dirty="0" sz="4250" lang="en-US" spc="10"/>
              <a:t>a</a:t>
            </a:r>
            <a:r>
              <a:rPr altLang="en-IN" dirty="0" sz="4250" lang="en-US" spc="10"/>
              <a:t>s</a:t>
            </a:r>
            <a:r>
              <a:rPr altLang="en-IN" dirty="0" sz="4250" lang="en-US" spc="10"/>
              <a:t>k</a:t>
            </a:r>
            <a:r>
              <a:rPr altLang="en-IN" dirty="0" sz="4250" lang="en-US" spc="10"/>
              <a:t>s</a:t>
            </a:r>
            <a:r>
              <a:rPr altLang="en-IN" dirty="0" sz="4250" lang="en-US" spc="10"/>
              <a:t> </a:t>
            </a:r>
            <a:r>
              <a:rPr altLang="en-IN" dirty="0" sz="4250" lang="en-US" spc="10"/>
              <a:t>a</a:t>
            </a:r>
            <a:r>
              <a:rPr altLang="en-IN" dirty="0" sz="4250" lang="en-US" spc="10"/>
              <a:t>n</a:t>
            </a:r>
            <a:r>
              <a:rPr altLang="en-IN" dirty="0" sz="4250" lang="en-US" spc="10"/>
              <a:t>d</a:t>
            </a:r>
            <a:r>
              <a:rPr altLang="en-IN" dirty="0" sz="4250" lang="en-US" spc="10"/>
              <a:t> </a:t>
            </a:r>
            <a:r>
              <a:rPr altLang="en-IN" dirty="0" sz="4250" lang="en-US" spc="10"/>
              <a:t>t</a:t>
            </a:r>
            <a:r>
              <a:rPr altLang="en-IN" dirty="0" sz="4250" lang="en-US" spc="10"/>
              <a:t>o</a:t>
            </a:r>
            <a:r>
              <a:rPr altLang="en-IN" dirty="0" sz="4250" lang="en-US" spc="10"/>
              <a:t> </a:t>
            </a:r>
            <a:r>
              <a:rPr altLang="en-IN" dirty="0" sz="4250" lang="en-US" spc="10"/>
              <a:t>do </a:t>
            </a:r>
            <a:r>
              <a:rPr altLang="en-IN" dirty="0" sz="4250" lang="en-US" spc="10"/>
              <a:t>l</a:t>
            </a:r>
            <a:r>
              <a:rPr altLang="en-IN" dirty="0" sz="4250" lang="en-US" spc="10"/>
              <a:t>i</a:t>
            </a:r>
            <a:r>
              <a:rPr altLang="en-IN" dirty="0" sz="4250" lang="en-US" spc="10"/>
              <a:t>s</a:t>
            </a:r>
            <a:r>
              <a:rPr altLang="en-IN" dirty="0" sz="4250" lang="en-US" spc="10"/>
              <a:t>t</a:t>
            </a:r>
            <a:r>
              <a:rPr altLang="en-IN" dirty="0" sz="4250" lang="en-US" spc="10"/>
              <a:t>s</a:t>
            </a:r>
            <a:r>
              <a:rPr altLang="en-IN" dirty="0" sz="4250" lang="en-US" spc="10"/>
              <a:t> </a:t>
            </a:r>
            <a:r>
              <a:rPr altLang="en-IN" dirty="0" sz="4250" lang="en-US" spc="10"/>
              <a:t>can </a:t>
            </a:r>
            <a:r>
              <a:rPr altLang="en-IN" dirty="0" sz="4250" lang="en-US" spc="10"/>
              <a:t>b</a:t>
            </a:r>
            <a:r>
              <a:rPr altLang="en-IN" dirty="0" sz="4250" lang="en-US" spc="10"/>
              <a:t>e</a:t>
            </a:r>
            <a:r>
              <a:rPr altLang="en-IN" dirty="0" sz="4250" lang="en-US" spc="10"/>
              <a:t> </a:t>
            </a:r>
            <a:r>
              <a:rPr altLang="en-IN" dirty="0" sz="4250" lang="en-US" spc="10"/>
              <a:t>c</a:t>
            </a:r>
            <a:r>
              <a:rPr altLang="en-IN" dirty="0" sz="4250" lang="en-US" spc="10"/>
              <a:t>h</a:t>
            </a:r>
            <a:r>
              <a:rPr altLang="en-IN" dirty="0" sz="4250" lang="en-US" spc="10"/>
              <a:t>allenging </a:t>
            </a:r>
            <a:r>
              <a:rPr altLang="en-IN" dirty="0" sz="4250" lang="en-US" spc="10"/>
              <a:t>f</a:t>
            </a:r>
            <a:r>
              <a:rPr altLang="en-IN" dirty="0" sz="4250" lang="en-US" spc="10"/>
              <a:t>o</a:t>
            </a:r>
            <a:r>
              <a:rPr altLang="en-IN" dirty="0" sz="4250" lang="en-US" spc="10"/>
              <a:t>r</a:t>
            </a:r>
            <a:r>
              <a:rPr altLang="en-IN" dirty="0" sz="4250" lang="en-US" spc="10"/>
              <a:t> </a:t>
            </a:r>
            <a:r>
              <a:rPr altLang="en-IN" dirty="0" sz="4250" lang="en-US" spc="10"/>
              <a:t>i</a:t>
            </a:r>
            <a:r>
              <a:rPr altLang="en-IN" dirty="0" sz="4250" lang="en-US" spc="10"/>
              <a:t>n</a:t>
            </a:r>
            <a:r>
              <a:rPr altLang="en-IN" dirty="0" sz="4250" lang="en-US" spc="10"/>
              <a:t>d</a:t>
            </a:r>
            <a:r>
              <a:rPr altLang="en-IN" dirty="0" sz="4250" lang="en-US" spc="10"/>
              <a:t>i</a:t>
            </a:r>
            <a:r>
              <a:rPr altLang="en-IN" dirty="0" sz="4250" lang="en-US" spc="10"/>
              <a:t>vidual </a:t>
            </a:r>
            <a:r>
              <a:rPr altLang="en-IN" dirty="0" sz="4250" lang="en-US" spc="10"/>
              <a:t>w</a:t>
            </a:r>
            <a:r>
              <a:rPr altLang="en-IN" dirty="0" sz="4250" lang="en-US" spc="10"/>
              <a:t>h</a:t>
            </a:r>
            <a:r>
              <a:rPr altLang="en-IN" dirty="0" sz="4250" lang="en-US" spc="10"/>
              <a:t>o</a:t>
            </a:r>
            <a:r>
              <a:rPr altLang="en-IN" dirty="0" sz="4250" lang="en-US" spc="10"/>
              <a:t> </a:t>
            </a:r>
            <a:r>
              <a:rPr altLang="en-IN" dirty="0" sz="4250" lang="en-US" spc="10"/>
              <a:t>s</a:t>
            </a:r>
            <a:r>
              <a:rPr altLang="en-IN" dirty="0" sz="4250" lang="en-US" spc="10"/>
              <a:t>t</a:t>
            </a:r>
            <a:r>
              <a:rPr altLang="en-IN" dirty="0" sz="4250" lang="en-US" spc="10"/>
              <a:t>r</a:t>
            </a:r>
            <a:r>
              <a:rPr altLang="en-IN" dirty="0" sz="4250" lang="en-US" spc="10"/>
              <a:t>u</a:t>
            </a:r>
            <a:r>
              <a:rPr altLang="en-IN" dirty="0" sz="4250" lang="en-US" spc="10"/>
              <a:t>g</a:t>
            </a:r>
            <a:r>
              <a:rPr altLang="en-IN" dirty="0" sz="4250" lang="en-US" spc="10"/>
              <a:t>gle </a:t>
            </a:r>
            <a:r>
              <a:rPr altLang="en-IN" dirty="0" sz="4250" lang="en-US" spc="10"/>
              <a:t>w</a:t>
            </a:r>
            <a:r>
              <a:rPr altLang="en-IN" dirty="0" sz="4250" lang="en-US" spc="10"/>
              <a:t>i</a:t>
            </a:r>
            <a:r>
              <a:rPr altLang="en-IN" dirty="0" sz="4250" lang="en-US" spc="10"/>
              <a:t>t</a:t>
            </a:r>
            <a:r>
              <a:rPr altLang="en-IN" dirty="0" sz="4250" lang="en-US" spc="10"/>
              <a:t>h</a:t>
            </a:r>
            <a:r>
              <a:rPr altLang="en-IN" dirty="0" sz="4250" lang="en-US" spc="10"/>
              <a:t> </a:t>
            </a:r>
            <a:r>
              <a:rPr altLang="en-IN" dirty="0" sz="4250" lang="en-US" spc="10"/>
              <a:t>o</a:t>
            </a:r>
            <a:r>
              <a:rPr altLang="en-IN" dirty="0" sz="4250" lang="en-US" spc="10"/>
              <a:t>r</a:t>
            </a:r>
            <a:r>
              <a:rPr altLang="en-IN" dirty="0" sz="4250" lang="en-US" spc="10"/>
              <a:t>gani</a:t>
            </a:r>
            <a:r>
              <a:rPr altLang="en-IN" dirty="0" sz="4250" lang="en-US" spc="10"/>
              <a:t>zation </a:t>
            </a:r>
            <a:r>
              <a:rPr altLang="en-IN" dirty="0" sz="4250" lang="en-US" spc="10"/>
              <a:t>or </a:t>
            </a:r>
            <a:r>
              <a:rPr altLang="en-IN" dirty="0" sz="4250" lang="en-US" spc="10"/>
              <a:t>p</a:t>
            </a:r>
            <a:r>
              <a:rPr altLang="en-IN" dirty="0" sz="4250" lang="en-US" spc="10"/>
              <a:t>r</a:t>
            </a:r>
            <a:r>
              <a:rPr altLang="en-IN" dirty="0" sz="4250" lang="en-US" spc="10"/>
              <a:t>o</a:t>
            </a:r>
            <a:r>
              <a:rPr altLang="en-IN" dirty="0" sz="4250" lang="en-US" spc="10"/>
              <a:t>c</a:t>
            </a:r>
            <a:r>
              <a:rPr altLang="en-IN" dirty="0" sz="4250" lang="en-US" spc="10"/>
              <a:t>r</a:t>
            </a:r>
            <a:r>
              <a:rPr altLang="en-IN" dirty="0" sz="4250" lang="en-US" spc="10"/>
              <a:t>a</a:t>
            </a:r>
            <a:r>
              <a:rPr altLang="en-IN" dirty="0" sz="4250" lang="en-US" spc="10"/>
              <a:t>s</a:t>
            </a:r>
            <a:r>
              <a:rPr altLang="en-IN" dirty="0" sz="4250" lang="en-US" spc="10"/>
              <a:t>ti</a:t>
            </a:r>
            <a:r>
              <a:rPr altLang="en-IN" dirty="0" sz="4250" lang="en-US" spc="10"/>
              <a:t>n</a:t>
            </a:r>
            <a:r>
              <a:rPr altLang="en-IN" dirty="0" sz="4250" lang="en-US" spc="10"/>
              <a:t>a</a:t>
            </a:r>
            <a:r>
              <a:rPr altLang="en-IN" dirty="0" sz="4250" lang="en-US" spc="10"/>
              <a:t>t</a:t>
            </a:r>
            <a:r>
              <a:rPr altLang="en-IN" dirty="0" sz="4250" lang="en-US" spc="10"/>
              <a:t>i</a:t>
            </a:r>
            <a:r>
              <a:rPr altLang="en-IN" dirty="0" sz="4250" lang="en-US" spc="10"/>
              <a:t>o</a:t>
            </a:r>
            <a:r>
              <a:rPr altLang="en-IN" dirty="0" sz="4250" lang="en-US" spc="10"/>
              <a:t>n</a:t>
            </a:r>
            <a:r>
              <a:rPr altLang="en-IN" dirty="0" sz="425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870915" cy="437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IN" dirty="0" sz="4250" lang="en-US" spc="-20"/>
            </a:br>
            <a:r>
              <a:rPr altLang="en-IN" dirty="0" sz="4250" lang="en-US" spc="-20"/>
              <a:t>T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k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s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i</a:t>
            </a:r>
            <a:r>
              <a:rPr altLang="en-IN" dirty="0" sz="4250" lang="en-US" spc="-20"/>
              <a:t>s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l</a:t>
            </a:r>
            <a:r>
              <a:rPr altLang="en-IN" dirty="0" sz="4250" lang="en-US" spc="-20"/>
              <a:t>i</a:t>
            </a:r>
            <a:r>
              <a:rPr altLang="en-IN" dirty="0" sz="4250" lang="en-US" spc="-20"/>
              <a:t>g</a:t>
            </a:r>
            <a:r>
              <a:rPr altLang="en-IN" dirty="0" sz="4250" lang="en-US" spc="-20"/>
              <a:t>h</a:t>
            </a:r>
            <a:r>
              <a:rPr altLang="en-IN" dirty="0" sz="4250" lang="en-US" spc="-20"/>
              <a:t>t</a:t>
            </a:r>
            <a:r>
              <a:rPr altLang="en-IN" dirty="0" sz="4250" lang="en-US" spc="-20"/>
              <a:t>w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ight </a:t>
            </a:r>
            <a:r>
              <a:rPr altLang="en-IN" dirty="0" sz="4250" lang="en-US" spc="-20"/>
              <a:t>w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b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b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s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d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t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s</a:t>
            </a:r>
            <a:r>
              <a:rPr altLang="en-IN" dirty="0" sz="4250" lang="en-US" spc="-20"/>
              <a:t>k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m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n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g</a:t>
            </a:r>
            <a:r>
              <a:rPr altLang="en-IN" dirty="0" sz="4250" lang="en-US" spc="-20"/>
              <a:t>ement 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p</a:t>
            </a:r>
            <a:r>
              <a:rPr altLang="en-IN" dirty="0" sz="4250" lang="en-US" spc="-20"/>
              <a:t>plication </a:t>
            </a:r>
            <a:r>
              <a:rPr altLang="en-IN" dirty="0" sz="4250" lang="en-US" spc="-20"/>
              <a:t>d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s</a:t>
            </a:r>
            <a:r>
              <a:rPr altLang="en-IN" dirty="0" sz="4250" lang="en-US" spc="-20"/>
              <a:t>i</a:t>
            </a:r>
            <a:r>
              <a:rPr altLang="en-IN" dirty="0" sz="4250" lang="en-US" spc="-20"/>
              <a:t>g</a:t>
            </a:r>
            <a:r>
              <a:rPr altLang="en-IN" dirty="0" sz="4250" lang="en-US" spc="-20"/>
              <a:t>ned </a:t>
            </a:r>
            <a:r>
              <a:rPr altLang="en-IN" dirty="0" sz="4250" lang="en-US" spc="-20"/>
              <a:t>f</a:t>
            </a:r>
            <a:r>
              <a:rPr altLang="en-IN" dirty="0" sz="4250" lang="en-US" spc="-20"/>
              <a:t>o</a:t>
            </a:r>
            <a:r>
              <a:rPr altLang="en-IN" dirty="0" sz="4250" lang="en-US" spc="-20"/>
              <a:t>r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i</a:t>
            </a:r>
            <a:r>
              <a:rPr altLang="en-IN" dirty="0" sz="4250" lang="en-US" spc="-20"/>
              <a:t>n</a:t>
            </a:r>
            <a:r>
              <a:rPr altLang="en-IN" dirty="0" sz="4250" lang="en-US" spc="-20"/>
              <a:t>d</a:t>
            </a:r>
            <a:r>
              <a:rPr altLang="en-IN" dirty="0" sz="4250" lang="en-US" spc="-20"/>
              <a:t>i</a:t>
            </a:r>
            <a:r>
              <a:rPr altLang="en-IN" dirty="0" sz="4250" lang="en-US" spc="-20"/>
              <a:t>vidual </a:t>
            </a:r>
            <a:r>
              <a:rPr altLang="en-IN" dirty="0" sz="4250" lang="en-US" spc="-20"/>
              <a:t>w</a:t>
            </a:r>
            <a:r>
              <a:rPr altLang="en-IN" dirty="0" sz="4250" lang="en-US" spc="-20"/>
              <a:t>h</a:t>
            </a:r>
            <a:r>
              <a:rPr altLang="en-IN" dirty="0" sz="4250" lang="en-US" spc="-20"/>
              <a:t>o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p</a:t>
            </a:r>
            <a:r>
              <a:rPr altLang="en-IN" dirty="0" sz="4250" lang="en-US" spc="-20"/>
              <a:t>r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p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re </a:t>
            </a:r>
            <a:r>
              <a:rPr altLang="en-IN" dirty="0" sz="4250" lang="en-US" spc="-20"/>
              <a:t>s</a:t>
            </a:r>
            <a:r>
              <a:rPr altLang="en-IN" dirty="0" sz="4250" lang="en-US" spc="-20"/>
              <a:t>implicity </a:t>
            </a:r>
            <a:r>
              <a:rPr altLang="en-IN" dirty="0" sz="4250" lang="en-US" spc="-20"/>
              <a:t>a</a:t>
            </a:r>
            <a:r>
              <a:rPr altLang="en-IN" dirty="0" sz="4250" lang="en-US" spc="-20"/>
              <a:t>n</a:t>
            </a:r>
            <a:r>
              <a:rPr altLang="en-IN" dirty="0" sz="4250" lang="en-US" spc="-20"/>
              <a:t>d</a:t>
            </a:r>
            <a:r>
              <a:rPr altLang="en-IN" dirty="0" sz="4250" lang="en-US" spc="-20"/>
              <a:t> 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f</a:t>
            </a:r>
            <a:r>
              <a:rPr altLang="en-IN" dirty="0" sz="4250" lang="en-US" spc="-20"/>
              <a:t>f</a:t>
            </a:r>
            <a:r>
              <a:rPr altLang="en-IN" dirty="0" sz="4250" lang="en-US" spc="-20"/>
              <a:t>i</a:t>
            </a:r>
            <a:r>
              <a:rPr altLang="en-IN" dirty="0" sz="4250" lang="en-US" spc="-20"/>
              <a:t>ciency </a:t>
            </a:r>
            <a:r>
              <a:rPr altLang="en-IN" dirty="0" sz="4250" lang="en-US" spc="-20"/>
              <a:t>o</a:t>
            </a:r>
            <a:r>
              <a:rPr altLang="en-IN" dirty="0" sz="4250" lang="en-US" spc="-20"/>
              <a:t>v</a:t>
            </a:r>
            <a:r>
              <a:rPr altLang="en-IN" dirty="0" sz="4250" lang="en-US" spc="-20"/>
              <a:t>e</a:t>
            </a:r>
            <a:r>
              <a:rPr altLang="en-IN" dirty="0" sz="4250" lang="en-US" spc="-20"/>
              <a:t>r</a:t>
            </a:r>
            <a:r>
              <a:rPr altLang="en-IN" dirty="0" sz="4250" lang="en-US" spc="-20"/>
              <a:t> completely </a:t>
            </a:r>
            <a:r>
              <a:rPr altLang="en-IN" dirty="0" sz="4250" lang="en-US" spc="-20"/>
              <a:t>management </a:t>
            </a:r>
            <a:r>
              <a:rPr altLang="en-IN" dirty="0" sz="4250" lang="en-US" spc="-20"/>
              <a:t>t</a:t>
            </a:r>
            <a:r>
              <a:rPr altLang="en-IN" dirty="0" sz="4250" lang="en-US" spc="-20"/>
              <a:t>o</a:t>
            </a:r>
            <a:r>
              <a:rPr altLang="en-IN" dirty="0" sz="4250" lang="en-US" spc="-20"/>
              <a:t>o</a:t>
            </a:r>
            <a:r>
              <a:rPr altLang="en-IN" dirty="0" sz="4250" lang="en-US" spc="-20"/>
              <a:t>l</a:t>
            </a:r>
            <a:r>
              <a:rPr altLang="en-IN" dirty="0" sz="4250" lang="en-US" spc="-20"/>
              <a:t>s</a:t>
            </a:r>
            <a:r>
              <a:rPr altLang="en-IN" dirty="0" sz="4250" lang="en-US" spc="-20"/>
              <a:t>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71993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IN" dirty="0" sz="3200" lang="en-US" spc="5"/>
            </a:br>
            <a:r>
              <a:rPr altLang="en-IN" dirty="0" sz="3200" lang="en-US" spc="5"/>
              <a:t>G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neral </a:t>
            </a:r>
            <a:r>
              <a:rPr altLang="en-IN" dirty="0" sz="3200" lang="en-US" spc="5"/>
              <a:t>c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n</a:t>
            </a:r>
            <a:r>
              <a:rPr altLang="en-IN" dirty="0" sz="3200" lang="en-US" spc="5"/>
              <a:t>s</a:t>
            </a:r>
            <a:r>
              <a:rPr altLang="en-IN" dirty="0" sz="3200" lang="en-US" spc="5"/>
              <a:t>u</a:t>
            </a:r>
            <a:r>
              <a:rPr altLang="en-IN" dirty="0" sz="3200" lang="en-US" spc="5"/>
              <a:t>m</a:t>
            </a:r>
            <a:r>
              <a:rPr altLang="en-IN" dirty="0" sz="3200" lang="en-US" spc="5"/>
              <a:t>ers</a:t>
            </a:r>
            <a:r>
              <a:rPr altLang="en-IN" dirty="0" sz="3200" lang="en-US" spc="5"/>
              <a:t>: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v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y</a:t>
            </a:r>
            <a:r>
              <a:rPr altLang="en-IN" dirty="0" sz="3200" lang="en-US" spc="5"/>
              <a:t>d</a:t>
            </a:r>
            <a:r>
              <a:rPr altLang="en-IN" dirty="0" sz="3200" lang="en-US" spc="5"/>
              <a:t>a</a:t>
            </a:r>
            <a:r>
              <a:rPr altLang="en-IN" dirty="0" sz="3200" lang="en-US" spc="5"/>
              <a:t>y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f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l</a:t>
            </a:r>
            <a:r>
              <a:rPr altLang="en-IN" dirty="0" sz="3200" lang="en-US" spc="5"/>
              <a:t>k</a:t>
            </a:r>
            <a:r>
              <a:rPr altLang="en-IN" dirty="0" sz="3200" lang="en-US" spc="5"/>
              <a:t>s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u</a:t>
            </a:r>
            <a:r>
              <a:rPr altLang="en-IN" dirty="0" sz="3200" lang="en-US" spc="5"/>
              <a:t>s</a:t>
            </a:r>
            <a:r>
              <a:rPr altLang="en-IN" dirty="0" sz="3200" lang="en-US" spc="5"/>
              <a:t>i</a:t>
            </a:r>
            <a:r>
              <a:rPr altLang="en-IN" dirty="0" sz="3200" lang="en-US" spc="5"/>
              <a:t>n</a:t>
            </a:r>
            <a:r>
              <a:rPr altLang="en-IN" dirty="0" sz="3200" lang="en-US" spc="5"/>
              <a:t>g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a</a:t>
            </a:r>
            <a:r>
              <a:rPr altLang="en-IN" dirty="0" sz="3200" lang="en-US" spc="5"/>
              <a:t>p</a:t>
            </a:r>
            <a:r>
              <a:rPr altLang="en-IN" dirty="0" sz="3200" lang="en-US" spc="5"/>
              <a:t>p</a:t>
            </a:r>
            <a:r>
              <a:rPr altLang="en-IN" dirty="0" sz="3200" lang="en-US" spc="5"/>
              <a:t>s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f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n</a:t>
            </a:r>
            <a:r>
              <a:rPr altLang="en-IN" dirty="0" sz="3200" lang="en-US" spc="5"/>
              <a:t>t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rtainment</a:t>
            </a:r>
            <a:r>
              <a:rPr altLang="en-IN" dirty="0" sz="3200" lang="en-US" spc="5"/>
              <a:t>,</a:t>
            </a:r>
            <a:r>
              <a:rPr altLang="en-IN" dirty="0" sz="3200" lang="en-US" spc="5"/>
              <a:t> shopping</a:t>
            </a:r>
            <a:r>
              <a:rPr altLang="en-IN" dirty="0" sz="3200" lang="en-US" spc="5"/>
              <a:t>,</a:t>
            </a:r>
            <a:r>
              <a:rPr altLang="en-IN" dirty="0" sz="3200" lang="en-US" spc="5"/>
              <a:t> fitness</a:t>
            </a:r>
            <a:r>
              <a:rPr altLang="en-IN" dirty="0" sz="3200" lang="en-US" spc="5"/>
              <a:t>,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p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d</a:t>
            </a:r>
            <a:r>
              <a:rPr altLang="en-IN" dirty="0" sz="3200" lang="en-US" spc="5"/>
              <a:t>u</a:t>
            </a:r>
            <a:r>
              <a:rPr altLang="en-IN" dirty="0" sz="3200" lang="en-US" spc="5"/>
              <a:t>c</a:t>
            </a:r>
            <a:r>
              <a:rPr altLang="en-IN" dirty="0" sz="3200" lang="en-US" spc="5"/>
              <a:t>t</a:t>
            </a:r>
            <a:r>
              <a:rPr altLang="en-IN" dirty="0" sz="3200" lang="en-US" spc="5"/>
              <a:t>i</a:t>
            </a:r>
            <a:r>
              <a:rPr altLang="en-IN" dirty="0" sz="3200" lang="en-US" spc="5"/>
              <a:t>v</a:t>
            </a:r>
            <a:r>
              <a:rPr altLang="en-IN" dirty="0" sz="3200" lang="en-US" spc="5"/>
              <a:t>ity</a:t>
            </a:r>
            <a:r>
              <a:rPr altLang="en-IN" dirty="0" sz="3200" lang="en-US" spc="5"/>
              <a:t>.</a:t>
            </a:r>
            <a:br>
              <a:rPr altLang="en-IN" dirty="0" sz="3200" lang="en-US" spc="5"/>
            </a:br>
            <a:r>
              <a:rPr altLang="en-IN" dirty="0" sz="3200" lang="en-US" spc="5"/>
              <a:t>S</a:t>
            </a:r>
            <a:r>
              <a:rPr altLang="en-IN" dirty="0" sz="3200" lang="en-US" spc="5"/>
              <a:t>p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c</a:t>
            </a:r>
            <a:r>
              <a:rPr altLang="en-IN" dirty="0" sz="3200" lang="en-US" spc="5"/>
              <a:t>i</a:t>
            </a:r>
            <a:r>
              <a:rPr altLang="en-IN" dirty="0" sz="3200" lang="en-US" spc="5"/>
              <a:t>alties 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x</a:t>
            </a:r>
            <a:r>
              <a:rPr altLang="en-IN" dirty="0" sz="3200" lang="en-US" spc="5"/>
              <a:t>p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t</a:t>
            </a:r>
            <a:r>
              <a:rPr altLang="en-IN" dirty="0" sz="3200" lang="en-US" spc="5"/>
              <a:t>s</a:t>
            </a:r>
            <a:r>
              <a:rPr altLang="en-IN" dirty="0" sz="3200" lang="en-US" spc="5"/>
              <a:t>:</a:t>
            </a:r>
            <a:r>
              <a:rPr altLang="en-IN" dirty="0" sz="3200" lang="en-US" spc="5"/>
              <a:t> people </a:t>
            </a:r>
            <a:r>
              <a:rPr altLang="en-IN" dirty="0" sz="3200" lang="en-US" spc="5"/>
              <a:t>i</a:t>
            </a:r>
            <a:r>
              <a:rPr altLang="en-IN" dirty="0" sz="3200" lang="en-US" spc="5"/>
              <a:t>n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s</a:t>
            </a:r>
            <a:r>
              <a:rPr altLang="en-IN" dirty="0" sz="3200" lang="en-US" spc="5"/>
              <a:t>p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c</a:t>
            </a:r>
            <a:r>
              <a:rPr altLang="en-IN" dirty="0" sz="3200" lang="en-US" spc="5"/>
              <a:t>i</a:t>
            </a:r>
            <a:r>
              <a:rPr altLang="en-IN" dirty="0" sz="3200" lang="en-US" spc="5"/>
              <a:t>fic </a:t>
            </a:r>
            <a:r>
              <a:rPr altLang="en-IN" dirty="0" sz="3200" lang="en-US" spc="5"/>
              <a:t>f</a:t>
            </a:r>
            <a:r>
              <a:rPr altLang="en-IN" dirty="0" sz="3200" lang="en-US" spc="5"/>
              <a:t>i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ld </a:t>
            </a:r>
            <a:r>
              <a:rPr altLang="en-IN" dirty="0" sz="3200" lang="en-US" spc="5"/>
              <a:t>w</a:t>
            </a:r>
            <a:r>
              <a:rPr altLang="en-IN" dirty="0" sz="3200" lang="en-US" spc="5"/>
              <a:t>h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n</a:t>
            </a:r>
            <a:r>
              <a:rPr altLang="en-IN" dirty="0" sz="3200" lang="en-US" spc="5"/>
              <a:t>eed </a:t>
            </a:r>
            <a:r>
              <a:rPr altLang="en-IN" dirty="0" sz="3200" lang="en-US" spc="5"/>
              <a:t>t</a:t>
            </a:r>
            <a:r>
              <a:rPr altLang="en-IN" dirty="0" sz="3200" lang="en-US" spc="5"/>
              <a:t>a</a:t>
            </a:r>
            <a:r>
              <a:rPr altLang="en-IN" dirty="0" sz="3200" lang="en-US" spc="5"/>
              <a:t>i</a:t>
            </a:r>
            <a:r>
              <a:rPr altLang="en-IN" dirty="0" sz="3200" lang="en-US" spc="5"/>
              <a:t>l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d </a:t>
            </a:r>
            <a:r>
              <a:rPr altLang="en-IN" dirty="0" sz="3200" lang="en-US" spc="5"/>
              <a:t>s</a:t>
            </a:r>
            <a:r>
              <a:rPr altLang="en-IN" dirty="0" sz="3200" lang="en-US" spc="5"/>
              <a:t>oftware </a:t>
            </a:r>
            <a:r>
              <a:rPr altLang="en-IN" dirty="0" sz="3200" lang="en-US" spc="5"/>
              <a:t>f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t</a:t>
            </a:r>
            <a:r>
              <a:rPr altLang="en-IN" dirty="0" sz="3200" lang="en-US" spc="5"/>
              <a:t>h</a:t>
            </a:r>
            <a:r>
              <a:rPr altLang="en-IN" dirty="0" sz="3200" lang="en-US" spc="5"/>
              <a:t>e</a:t>
            </a:r>
            <a:r>
              <a:rPr altLang="en-IN" dirty="0" sz="3200" lang="en-US" spc="5"/>
              <a:t>i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 </a:t>
            </a:r>
            <a:r>
              <a:rPr altLang="en-IN" dirty="0" sz="3200" lang="en-US" spc="5"/>
              <a:t>w</a:t>
            </a:r>
            <a:r>
              <a:rPr altLang="en-IN" dirty="0" sz="3200" lang="en-US" spc="5"/>
              <a:t>o</a:t>
            </a:r>
            <a:r>
              <a:rPr altLang="en-IN" dirty="0" sz="3200" lang="en-US" spc="5"/>
              <a:t>r</a:t>
            </a:r>
            <a:r>
              <a:rPr altLang="en-IN" dirty="0" sz="3200" lang="en-US" spc="5"/>
              <a:t>k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88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altLang="en-IN" dirty="0" sz="3600" lang="en-US" spc="10"/>
            </a:br>
            <a:br>
              <a:rPr altLang="en-IN" dirty="0" sz="3600" lang="en-US" spc="10"/>
            </a:b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T</a:t>
            </a:r>
            <a:r>
              <a:rPr altLang="en-IN" dirty="0" sz="3600" lang="en-US" spc="10"/>
              <a:t>o</a:t>
            </a:r>
            <a:r>
              <a:rPr altLang="en-IN" dirty="0" sz="3600" lang="en-US" spc="10"/>
              <a:t>o</a:t>
            </a:r>
            <a:r>
              <a:rPr altLang="en-IN" dirty="0" sz="3600" lang="en-US" spc="10"/>
              <a:t>l</a:t>
            </a:r>
            <a:r>
              <a:rPr altLang="en-IN" dirty="0" sz="3600" lang="en-US" spc="10"/>
              <a:t>s</a:t>
            </a:r>
            <a:r>
              <a:rPr altLang="en-IN" dirty="0" sz="3600" lang="en-US" spc="10"/>
              <a:t>:</a:t>
            </a:r>
            <a:r>
              <a:rPr altLang="en-IN" dirty="0" sz="3600" lang="en-US" spc="10"/>
              <a:t>C</a:t>
            </a:r>
            <a:r>
              <a:rPr altLang="en-IN" dirty="0" sz="3600" lang="en-US" spc="10"/>
              <a:t>o</a:t>
            </a:r>
            <a:r>
              <a:rPr altLang="en-IN" dirty="0" sz="3600" lang="en-US" spc="10"/>
              <a:t>d</a:t>
            </a:r>
            <a:r>
              <a:rPr altLang="en-IN" dirty="0" sz="3600" lang="en-US" spc="10"/>
              <a:t>e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E</a:t>
            </a:r>
            <a:r>
              <a:rPr altLang="en-IN" dirty="0" sz="3600" lang="en-US" spc="10"/>
              <a:t>d</a:t>
            </a:r>
            <a:r>
              <a:rPr altLang="en-IN" dirty="0" sz="3600" lang="en-US" spc="10"/>
              <a:t>i</a:t>
            </a:r>
            <a:r>
              <a:rPr altLang="en-IN" dirty="0" sz="3600" lang="en-US" spc="10"/>
              <a:t>t</a:t>
            </a:r>
            <a:r>
              <a:rPr altLang="en-IN" dirty="0" sz="3600" lang="en-US" spc="10"/>
              <a:t>o</a:t>
            </a:r>
            <a:r>
              <a:rPr altLang="en-IN" dirty="0" sz="3600" lang="en-US" spc="10"/>
              <a:t>r</a:t>
            </a:r>
            <a:r>
              <a:rPr altLang="en-IN" dirty="0" sz="3600" lang="en-US" spc="10"/>
              <a:t>s</a:t>
            </a:r>
            <a:r>
              <a:rPr altLang="en-IN" dirty="0" sz="3600" lang="en-US" spc="10"/>
              <a:t>&amp;</a:t>
            </a:r>
            <a:r>
              <a:rPr altLang="en-IN" dirty="0" sz="3600" lang="en-US" spc="10"/>
              <a:t>I</a:t>
            </a:r>
            <a:r>
              <a:rPr altLang="en-IN" dirty="0" sz="3600" lang="en-US" spc="10"/>
              <a:t>D</a:t>
            </a:r>
            <a:r>
              <a:rPr altLang="en-IN" dirty="0" sz="3600" lang="en-US" spc="10"/>
              <a:t>E</a:t>
            </a:r>
            <a:r>
              <a:rPr altLang="en-IN" dirty="0" sz="3600" lang="en-US" spc="10"/>
              <a:t>s</a:t>
            </a:r>
            <a:r>
              <a:rPr altLang="en-IN" dirty="0" sz="3600" lang="en-US" spc="10"/>
              <a:t>:</a:t>
            </a:r>
            <a:r>
              <a:rPr altLang="en-IN" dirty="0" sz="3600" lang="en-US" spc="10"/>
              <a:t>V</a:t>
            </a:r>
            <a:r>
              <a:rPr altLang="en-IN" dirty="0" sz="3600" lang="en-US" spc="10"/>
              <a:t>S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c</a:t>
            </a:r>
            <a:r>
              <a:rPr altLang="en-IN" dirty="0" sz="3600" lang="en-US" spc="10"/>
              <a:t>o</a:t>
            </a:r>
            <a:r>
              <a:rPr altLang="en-IN" dirty="0" sz="3600" lang="en-US" spc="10"/>
              <a:t>d</a:t>
            </a:r>
            <a:r>
              <a:rPr altLang="en-IN" dirty="0" sz="3600" lang="en-US" spc="10"/>
              <a:t>e</a:t>
            </a:r>
            <a:br>
              <a:rPr altLang="en-IN" dirty="0" sz="3600" lang="en-US" spc="10"/>
            </a:b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V</a:t>
            </a:r>
            <a:r>
              <a:rPr altLang="en-IN" dirty="0" sz="3600" lang="en-US" spc="10"/>
              <a:t>e</a:t>
            </a:r>
            <a:r>
              <a:rPr altLang="en-IN" dirty="0" sz="3600" lang="en-US" spc="10"/>
              <a:t>r</a:t>
            </a:r>
            <a:r>
              <a:rPr altLang="en-IN" dirty="0" sz="3600" lang="en-US" spc="10"/>
              <a:t>s</a:t>
            </a:r>
            <a:r>
              <a:rPr altLang="en-IN" dirty="0" sz="3600" lang="en-US" spc="10"/>
              <a:t>i</a:t>
            </a:r>
            <a:r>
              <a:rPr altLang="en-IN" dirty="0" sz="3600" lang="en-US" spc="10"/>
              <a:t>o</a:t>
            </a:r>
            <a:r>
              <a:rPr altLang="en-IN" dirty="0" sz="3600" lang="en-US" spc="10"/>
              <a:t>n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c</a:t>
            </a:r>
            <a:r>
              <a:rPr altLang="en-IN" dirty="0" sz="3600" lang="en-US" spc="10"/>
              <a:t>o</a:t>
            </a:r>
            <a:r>
              <a:rPr altLang="en-IN" dirty="0" sz="3600" lang="en-US" spc="10"/>
              <a:t>n</a:t>
            </a:r>
            <a:r>
              <a:rPr altLang="en-IN" dirty="0" sz="3600" lang="en-US" spc="10"/>
              <a:t>t</a:t>
            </a:r>
            <a:r>
              <a:rPr altLang="en-IN" dirty="0" sz="3600" lang="en-US" spc="10"/>
              <a:t>r</a:t>
            </a:r>
            <a:r>
              <a:rPr altLang="en-IN" dirty="0" sz="3600" lang="en-US" spc="10"/>
              <a:t>ol</a:t>
            </a:r>
            <a:r>
              <a:rPr altLang="ta-IN" dirty="0" sz="3600" lang="en-US" spc="10"/>
              <a:t>:</a:t>
            </a:r>
            <a:r>
              <a:rPr altLang="ta-IN" dirty="0" sz="3600" lang="en-US" spc="10"/>
              <a:t> GitHub </a:t>
            </a:r>
            <a:br>
              <a:rPr altLang="ta-IN" dirty="0" sz="3600" lang="en-US" spc="10"/>
            </a:b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T</a:t>
            </a:r>
            <a:r>
              <a:rPr altLang="ta-IN" dirty="0" sz="3600" lang="en-US" spc="10"/>
              <a:t>e</a:t>
            </a:r>
            <a:r>
              <a:rPr altLang="ta-IN" dirty="0" sz="3600" lang="en-US" spc="10"/>
              <a:t>c</a:t>
            </a:r>
            <a:r>
              <a:rPr altLang="ta-IN" dirty="0" sz="3600" lang="en-US" spc="10"/>
              <a:t>h</a:t>
            </a:r>
            <a:r>
              <a:rPr altLang="ta-IN" dirty="0" sz="3600" lang="en-US" spc="10"/>
              <a:t>n</a:t>
            </a:r>
            <a:r>
              <a:rPr altLang="ta-IN" dirty="0" sz="3600" lang="en-US" spc="10"/>
              <a:t>i</a:t>
            </a:r>
            <a:r>
              <a:rPr altLang="ta-IN" dirty="0" sz="3600" lang="en-US" spc="10"/>
              <a:t>q</a:t>
            </a:r>
            <a:r>
              <a:rPr altLang="ta-IN" dirty="0" sz="3600" lang="en-US" spc="10"/>
              <a:t>u</a:t>
            </a:r>
            <a:r>
              <a:rPr altLang="ta-IN" dirty="0" sz="3600" lang="en-US" spc="10"/>
              <a:t>e</a:t>
            </a:r>
            <a:r>
              <a:rPr altLang="ta-IN" dirty="0" sz="3600" lang="en-US" spc="10"/>
              <a:t>s</a:t>
            </a:r>
            <a:r>
              <a:rPr altLang="ta-IN" dirty="0" sz="3600" lang="en-US" spc="10"/>
              <a:t>:</a:t>
            </a:r>
            <a:r>
              <a:rPr altLang="ta-IN" dirty="0" sz="3600" lang="en-US" spc="10"/>
              <a:t>A</a:t>
            </a:r>
            <a:r>
              <a:rPr altLang="ta-IN" dirty="0" sz="3600" lang="en-US" spc="10"/>
              <a:t>g</a:t>
            </a:r>
            <a:r>
              <a:rPr altLang="ta-IN" dirty="0" sz="3600" lang="en-US" spc="10"/>
              <a:t>i</a:t>
            </a:r>
            <a:r>
              <a:rPr altLang="ta-IN" dirty="0" sz="3600" lang="en-US" spc="10"/>
              <a:t>l</a:t>
            </a:r>
            <a:r>
              <a:rPr altLang="ta-IN" dirty="0" sz="3600" lang="en-US" spc="10"/>
              <a:t>e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D</a:t>
            </a:r>
            <a:r>
              <a:rPr altLang="ta-IN" dirty="0" sz="3600" lang="en-US" spc="10"/>
              <a:t>e</a:t>
            </a:r>
            <a:r>
              <a:rPr altLang="ta-IN" dirty="0" sz="3600" lang="en-US" spc="10"/>
              <a:t>velopment</a:t>
            </a:r>
            <a:r>
              <a:rPr altLang="ta-IN" dirty="0" sz="3600" lang="en-US" spc="10"/>
              <a:t>:</a:t>
            </a:r>
            <a:r>
              <a:rPr altLang="ta-IN" dirty="0" sz="3600" lang="en-US" spc="10"/>
              <a:t>Scrum </a:t>
            </a:r>
            <a:r>
              <a:rPr altLang="ta-IN" dirty="0" sz="3600" lang="en-US" spc="10"/>
              <a:t>f</a:t>
            </a:r>
            <a:r>
              <a:rPr altLang="ta-IN" dirty="0" sz="3600" lang="en-US" spc="10"/>
              <a:t>o</a:t>
            </a:r>
            <a:r>
              <a:rPr altLang="ta-IN" dirty="0" sz="3600" lang="en-US" spc="10"/>
              <a:t>r</a:t>
            </a:r>
            <a:br>
              <a:rPr altLang="ta-IN" dirty="0" sz="3600" lang="en-US" spc="10"/>
            </a:b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Iterative </a:t>
            </a:r>
            <a:r>
              <a:rPr altLang="ta-IN" dirty="0" sz="3600" lang="en-US" spc="10"/>
              <a:t>develop</a:t>
            </a:r>
            <a:r>
              <a:rPr altLang="ta-IN" dirty="0" sz="3600" lang="en-US" spc="10"/>
              <a:t>ment </a:t>
            </a:r>
            <a:br>
              <a:rPr altLang="ta-IN" dirty="0" sz="3600" lang="en-US" spc="10"/>
            </a:b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Co</a:t>
            </a:r>
            <a:r>
              <a:rPr altLang="ta-IN" dirty="0" sz="3600" lang="en-US" spc="10"/>
              <a:t>d</a:t>
            </a:r>
            <a:r>
              <a:rPr altLang="ta-IN" dirty="0" sz="3600" lang="en-US" spc="10"/>
              <a:t>e</a:t>
            </a:r>
            <a:r>
              <a:rPr altLang="ta-IN" dirty="0" sz="3600" lang="en-US" spc="10"/>
              <a:t> </a:t>
            </a:r>
            <a:r>
              <a:rPr altLang="ta-IN" dirty="0" sz="3600" lang="en-US" spc="10"/>
              <a:t>R</a:t>
            </a:r>
            <a:r>
              <a:rPr altLang="ta-IN" dirty="0" sz="3600" lang="en-US" spc="10"/>
              <a:t>e</a:t>
            </a:r>
            <a:r>
              <a:rPr altLang="ta-IN" dirty="0" sz="3600" lang="en-US" spc="10"/>
              <a:t>v</a:t>
            </a:r>
            <a:r>
              <a:rPr altLang="ta-IN" dirty="0" sz="3600" lang="en-US" spc="10"/>
              <a:t>i</a:t>
            </a:r>
            <a:r>
              <a:rPr altLang="ta-IN" dirty="0" sz="3600" lang="en-US" spc="10"/>
              <a:t>ew </a:t>
            </a:r>
            <a:br>
              <a:rPr altLang="en-IN" dirty="0" sz="3600" lang="en-US" spc="10"/>
            </a:b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br>
              <a:rPr altLang="en-IN" dirty="0" sz="3600" lang="en-US" spc="10"/>
            </a:b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br>
              <a:rPr altLang="en-IN" dirty="0" sz="3600" lang="en-US" spc="10"/>
            </a:b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br>
              <a:rPr altLang="en-IN" dirty="0" sz="3600" lang="en-US" spc="10"/>
            </a:b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r>
              <a:rPr altLang="en-IN" dirty="0" sz="3600" lang="en-US" spc="10"/>
              <a:t> 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423163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ta-IN" b="1" dirty="0" sz="4000" lang="en-US" spc="15">
                <a:latin typeface="Trebuchet MS"/>
                <a:cs typeface="Trebuchet MS"/>
              </a:rPr>
              <a:t>N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v</a:t>
            </a:r>
            <a:r>
              <a:rPr altLang="ta-IN" b="1" dirty="0" sz="4000" lang="en-US" spc="15">
                <a:latin typeface="Trebuchet MS"/>
                <a:cs typeface="Trebuchet MS"/>
              </a:rPr>
              <a:t>i</a:t>
            </a:r>
            <a:r>
              <a:rPr altLang="ta-IN" b="1" dirty="0" sz="4000" lang="en-US" spc="15">
                <a:latin typeface="Trebuchet MS"/>
                <a:cs typeface="Trebuchet MS"/>
              </a:rPr>
              <a:t>g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i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n</a:t>
            </a:r>
            <a:r>
              <a:rPr altLang="ta-IN" b="1" dirty="0" sz="4000" lang="en-US" spc="15">
                <a:latin typeface="Trebuchet MS"/>
                <a:cs typeface="Trebuchet MS"/>
              </a:rPr>
              <a:t>:</a:t>
            </a:r>
            <a:r>
              <a:rPr altLang="ta-IN" b="1" dirty="0" sz="4000" lang="en-US" spc="15">
                <a:latin typeface="Trebuchet MS"/>
                <a:cs typeface="Trebuchet MS"/>
              </a:rPr>
              <a:t>S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i</a:t>
            </a:r>
            <a:r>
              <a:rPr altLang="ta-IN" b="1" dirty="0" sz="4000" lang="en-US" spc="15">
                <a:latin typeface="Trebuchet MS"/>
                <a:cs typeface="Trebuchet MS"/>
              </a:rPr>
              <a:t>c</a:t>
            </a:r>
            <a:r>
              <a:rPr altLang="ta-IN" b="1" dirty="0" sz="4000" lang="en-US" spc="15">
                <a:latin typeface="Trebuchet MS"/>
                <a:cs typeface="Trebuchet MS"/>
              </a:rPr>
              <a:t>k</a:t>
            </a:r>
            <a:r>
              <a:rPr altLang="ta-IN" b="1" dirty="0" sz="4000" lang="en-US" spc="15">
                <a:latin typeface="Trebuchet MS"/>
                <a:cs typeface="Trebuchet MS"/>
              </a:rPr>
              <a:t>y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n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v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b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r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w</a:t>
            </a:r>
            <a:r>
              <a:rPr altLang="ta-IN" b="1" dirty="0" sz="4000" lang="en-US" spc="15">
                <a:latin typeface="Trebuchet MS"/>
                <a:cs typeface="Trebuchet MS"/>
              </a:rPr>
              <a:t>i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h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clear </a:t>
            </a:r>
            <a:r>
              <a:rPr altLang="ta-IN" b="1" dirty="0" sz="4000" lang="en-US" spc="15">
                <a:latin typeface="Trebuchet MS"/>
                <a:cs typeface="Trebuchet MS"/>
              </a:rPr>
              <a:t>s</a:t>
            </a:r>
            <a:r>
              <a:rPr altLang="ta-IN" b="1" dirty="0" sz="4000" lang="en-US" spc="15">
                <a:latin typeface="Trebuchet MS"/>
                <a:cs typeface="Trebuchet MS"/>
              </a:rPr>
              <a:t>e</a:t>
            </a:r>
            <a:r>
              <a:rPr altLang="ta-IN" b="1" dirty="0" sz="4000" lang="en-US" spc="15">
                <a:latin typeface="Trebuchet MS"/>
                <a:cs typeface="Trebuchet MS"/>
              </a:rPr>
              <a:t>c</a:t>
            </a:r>
            <a:r>
              <a:rPr altLang="ta-IN" b="1" dirty="0" sz="4000" lang="en-US" spc="15">
                <a:latin typeface="Trebuchet MS"/>
                <a:cs typeface="Trebuchet MS"/>
              </a:rPr>
              <a:t>tion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ta-IN" b="1" dirty="0" sz="4000" lang="en-US" spc="15">
                <a:latin typeface="Trebuchet MS"/>
                <a:cs typeface="Trebuchet MS"/>
              </a:rPr>
              <a:t>R</a:t>
            </a:r>
            <a:r>
              <a:rPr altLang="ta-IN" b="1" dirty="0" sz="4000" lang="en-US" spc="15">
                <a:latin typeface="Trebuchet MS"/>
                <a:cs typeface="Trebuchet MS"/>
              </a:rPr>
              <a:t>e</a:t>
            </a:r>
            <a:r>
              <a:rPr altLang="ta-IN" b="1" dirty="0" sz="4000" lang="en-US" spc="15">
                <a:latin typeface="Trebuchet MS"/>
                <a:cs typeface="Trebuchet MS"/>
              </a:rPr>
              <a:t>s</a:t>
            </a:r>
            <a:r>
              <a:rPr altLang="ta-IN" b="1" dirty="0" sz="4000" lang="en-US" spc="15">
                <a:latin typeface="Trebuchet MS"/>
                <a:cs typeface="Trebuchet MS"/>
              </a:rPr>
              <a:t>p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n</a:t>
            </a:r>
            <a:r>
              <a:rPr altLang="ta-IN" b="1" dirty="0" sz="4000" lang="en-US" spc="15">
                <a:latin typeface="Trebuchet MS"/>
                <a:cs typeface="Trebuchet MS"/>
              </a:rPr>
              <a:t>s</a:t>
            </a:r>
            <a:r>
              <a:rPr altLang="ta-IN" b="1" dirty="0" sz="4000" lang="en-US" spc="15">
                <a:latin typeface="Trebuchet MS"/>
                <a:cs typeface="Trebuchet MS"/>
              </a:rPr>
              <a:t>i</a:t>
            </a:r>
            <a:r>
              <a:rPr altLang="ta-IN" b="1" dirty="0" sz="4000" lang="en-US" spc="15">
                <a:latin typeface="Trebuchet MS"/>
                <a:cs typeface="Trebuchet MS"/>
              </a:rPr>
              <a:t>ve </a:t>
            </a:r>
            <a:r>
              <a:rPr altLang="ta-IN" b="1" dirty="0" sz="4000" lang="en-US" spc="15">
                <a:latin typeface="Trebuchet MS"/>
                <a:cs typeface="Trebuchet MS"/>
              </a:rPr>
              <a:t>D</a:t>
            </a:r>
            <a:r>
              <a:rPr altLang="ta-IN" b="1" dirty="0" sz="4000" lang="en-US" spc="15">
                <a:latin typeface="Trebuchet MS"/>
                <a:cs typeface="Trebuchet MS"/>
              </a:rPr>
              <a:t>e</a:t>
            </a:r>
            <a:r>
              <a:rPr altLang="ta-IN" b="1" dirty="0" sz="4000" lang="en-US" spc="15">
                <a:latin typeface="Trebuchet MS"/>
                <a:cs typeface="Trebuchet MS"/>
              </a:rPr>
              <a:t>s</a:t>
            </a:r>
            <a:r>
              <a:rPr altLang="ta-IN" b="1" dirty="0" sz="4000" lang="en-US" spc="15">
                <a:latin typeface="Trebuchet MS"/>
                <a:cs typeface="Trebuchet MS"/>
              </a:rPr>
              <a:t>ign</a:t>
            </a:r>
            <a:r>
              <a:rPr altLang="ta-IN" b="1" dirty="0" sz="4000" lang="en-US" spc="15">
                <a:latin typeface="Trebuchet MS"/>
                <a:cs typeface="Trebuchet MS"/>
              </a:rPr>
              <a:t>:</a:t>
            </a:r>
            <a:r>
              <a:rPr altLang="ta-IN" b="1" dirty="0" sz="4000" lang="en-US" spc="15">
                <a:latin typeface="Trebuchet MS"/>
                <a:cs typeface="Trebuchet MS"/>
              </a:rPr>
              <a:t>Media </a:t>
            </a:r>
            <a:r>
              <a:rPr altLang="ta-IN" b="1" dirty="0" sz="4000" lang="en-US" spc="15">
                <a:latin typeface="Trebuchet MS"/>
                <a:cs typeface="Trebuchet MS"/>
              </a:rPr>
              <a:t>q</a:t>
            </a:r>
            <a:r>
              <a:rPr altLang="ta-IN" b="1" dirty="0" sz="4000" lang="en-US" spc="15">
                <a:latin typeface="Trebuchet MS"/>
                <a:cs typeface="Trebuchet MS"/>
              </a:rPr>
              <a:t>u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r</a:t>
            </a:r>
            <a:r>
              <a:rPr altLang="ta-IN" b="1" dirty="0" sz="4000" lang="en-US" spc="15">
                <a:latin typeface="Trebuchet MS"/>
                <a:cs typeface="Trebuchet MS"/>
              </a:rPr>
              <a:t>ries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ta-IN" b="1" dirty="0" sz="4000" lang="en-US" spc="15">
                <a:latin typeface="Trebuchet MS"/>
                <a:cs typeface="Trebuchet MS"/>
              </a:rPr>
              <a:t>L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y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u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s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r</a:t>
            </a:r>
            <a:r>
              <a:rPr altLang="ta-IN" b="1" dirty="0" sz="4000" lang="en-US" spc="15">
                <a:latin typeface="Trebuchet MS"/>
                <a:cs typeface="Trebuchet MS"/>
              </a:rPr>
              <a:t>u</a:t>
            </a:r>
            <a:r>
              <a:rPr altLang="ta-IN" b="1" dirty="0" sz="4000" lang="en-US" spc="15">
                <a:latin typeface="Trebuchet MS"/>
                <a:cs typeface="Trebuchet MS"/>
              </a:rPr>
              <a:t>cture </a:t>
            </a:r>
            <a:r>
              <a:rPr altLang="ta-IN" b="1" dirty="0" sz="4000" lang="en-US" spc="15">
                <a:latin typeface="Trebuchet MS"/>
                <a:cs typeface="Trebuchet MS"/>
              </a:rPr>
              <a:t>:</a:t>
            </a:r>
            <a:r>
              <a:rPr altLang="ta-IN" b="1" dirty="0" sz="4000" lang="en-US" spc="15">
                <a:latin typeface="Trebuchet MS"/>
                <a:cs typeface="Trebuchet MS"/>
              </a:rPr>
              <a:t>c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l</a:t>
            </a:r>
            <a:r>
              <a:rPr altLang="ta-IN" b="1" dirty="0" sz="4000" lang="en-US" spc="15">
                <a:latin typeface="Trebuchet MS"/>
                <a:cs typeface="Trebuchet MS"/>
              </a:rPr>
              <a:t>l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c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i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n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A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b</a:t>
            </a:r>
            <a:r>
              <a:rPr altLang="ta-IN" b="1" dirty="0" sz="4000" lang="en-US" spc="15">
                <a:latin typeface="Trebuchet MS"/>
                <a:cs typeface="Trebuchet MS"/>
              </a:rPr>
              <a:t>u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n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t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view </a:t>
            </a:r>
            <a:r>
              <a:rPr altLang="ta-IN" b="1" dirty="0" sz="4000" lang="en-US" spc="15">
                <a:latin typeface="Trebuchet MS"/>
                <a:cs typeface="Trebuchet MS"/>
              </a:rPr>
              <a:t>y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u</a:t>
            </a:r>
            <a:r>
              <a:rPr altLang="ta-IN" b="1" dirty="0" sz="4000" lang="en-US" spc="15">
                <a:latin typeface="Trebuchet MS"/>
                <a:cs typeface="Trebuchet MS"/>
              </a:rPr>
              <a:t>r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p</a:t>
            </a:r>
            <a:r>
              <a:rPr altLang="ta-IN" b="1" dirty="0" sz="4000" lang="en-US" spc="15">
                <a:latin typeface="Trebuchet MS"/>
                <a:cs typeface="Trebuchet MS"/>
              </a:rPr>
              <a:t>r</a:t>
            </a:r>
            <a:r>
              <a:rPr altLang="ta-IN" b="1" dirty="0" sz="4000" lang="en-US" spc="15">
                <a:latin typeface="Trebuchet MS"/>
                <a:cs typeface="Trebuchet MS"/>
              </a:rPr>
              <a:t>oject 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r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r>
              <a:rPr altLang="ta-IN" b="1" dirty="0" sz="4000" lang="en-US" spc="15">
                <a:latin typeface="Trebuchet MS"/>
                <a:cs typeface="Trebuchet MS"/>
              </a:rPr>
              <a:t>d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w</a:t>
            </a:r>
            <a:r>
              <a:rPr altLang="ta-IN" b="1" dirty="0" sz="4000" lang="en-US" spc="15">
                <a:latin typeface="Trebuchet MS"/>
                <a:cs typeface="Trebuchet MS"/>
              </a:rPr>
              <a:t>nload </a:t>
            </a:r>
            <a:r>
              <a:rPr altLang="ta-IN" b="1" dirty="0" sz="4000" lang="en-US" spc="15">
                <a:latin typeface="Trebuchet MS"/>
                <a:cs typeface="Trebuchet MS"/>
              </a:rPr>
              <a:t>y</a:t>
            </a:r>
            <a:r>
              <a:rPr altLang="ta-IN" b="1" dirty="0" sz="4000" lang="en-US" spc="15">
                <a:latin typeface="Trebuchet MS"/>
                <a:cs typeface="Trebuchet MS"/>
              </a:rPr>
              <a:t>o</a:t>
            </a:r>
            <a:r>
              <a:rPr altLang="ta-IN" b="1" dirty="0" sz="4000" lang="en-US" spc="15">
                <a:latin typeface="Trebuchet MS"/>
                <a:cs typeface="Trebuchet MS"/>
              </a:rPr>
              <a:t>ur </a:t>
            </a:r>
            <a:r>
              <a:rPr altLang="ta-IN" b="1" dirty="0" sz="4000" lang="en-US" spc="15">
                <a:latin typeface="Trebuchet MS"/>
                <a:cs typeface="Trebuchet MS"/>
              </a:rPr>
              <a:t>r</a:t>
            </a:r>
            <a:r>
              <a:rPr altLang="ta-IN" b="1" dirty="0" sz="4000" lang="en-US" spc="15">
                <a:latin typeface="Trebuchet MS"/>
                <a:cs typeface="Trebuchet MS"/>
              </a:rPr>
              <a:t>e</a:t>
            </a:r>
            <a:r>
              <a:rPr altLang="ta-IN" b="1" dirty="0" sz="4000" lang="en-US" spc="15">
                <a:latin typeface="Trebuchet MS"/>
                <a:cs typeface="Trebuchet MS"/>
              </a:rPr>
              <a:t>s</a:t>
            </a:r>
            <a:r>
              <a:rPr altLang="ta-IN" b="1" dirty="0" sz="4000" lang="en-US" spc="15">
                <a:latin typeface="Trebuchet MS"/>
                <a:cs typeface="Trebuchet MS"/>
              </a:rPr>
              <a:t>u</a:t>
            </a:r>
            <a:r>
              <a:rPr altLang="ta-IN" b="1" dirty="0" sz="4000" lang="en-US" spc="15">
                <a:latin typeface="Trebuchet MS"/>
                <a:cs typeface="Trebuchet MS"/>
              </a:rPr>
              <a:t>m</a:t>
            </a:r>
            <a:r>
              <a:rPr altLang="ta-IN" b="1" dirty="0" sz="4000" lang="en-US" spc="15">
                <a:latin typeface="Trebuchet MS"/>
                <a:cs typeface="Trebuchet MS"/>
              </a:rPr>
              <a:t>e</a:t>
            </a:r>
            <a:r>
              <a:rPr altLang="ta-IN" b="1" dirty="0" sz="4000" lang="en-US" spc="15">
                <a:latin typeface="Trebuchet MS"/>
                <a:cs typeface="Trebuchet MS"/>
              </a:rPr>
              <a:t> 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1199842" cy="5067300"/>
          </a:xfrm>
        </p:spPr>
        <p:txBody>
          <a:bodyPr/>
          <a:p>
            <a:r>
              <a:rPr dirty="0" lang="en-IN"/>
              <a:t>FEATURES AND FUNCTIONALITY</a:t>
            </a:r>
            <a:br>
              <a:rPr altLang="ta-IN" dirty="0" lang="en-US"/>
            </a:br>
            <a:r>
              <a:rPr altLang="ta-IN" dirty="0" lang="en-US"/>
              <a:t>F</a:t>
            </a:r>
            <a:r>
              <a:rPr altLang="ta-IN" dirty="0" lang="en-US"/>
              <a:t>e</a:t>
            </a:r>
            <a:r>
              <a:rPr altLang="ta-IN" dirty="0" lang="en-US"/>
              <a:t>a</a:t>
            </a:r>
            <a:r>
              <a:rPr altLang="ta-IN" dirty="0" lang="en-US"/>
              <a:t>tures</a:t>
            </a:r>
            <a:r>
              <a:rPr altLang="ta-IN" dirty="0" lang="en-US"/>
              <a:t>:</a:t>
            </a:r>
            <a:r>
              <a:rPr altLang="ta-IN" dirty="0" lang="en-US"/>
              <a:t>U</a:t>
            </a:r>
            <a:r>
              <a:rPr altLang="ta-IN" dirty="0" lang="en-US"/>
              <a:t>s</a:t>
            </a:r>
            <a:r>
              <a:rPr altLang="ta-IN" dirty="0" lang="en-US"/>
              <a:t>e</a:t>
            </a:r>
            <a:r>
              <a:rPr altLang="ta-IN" dirty="0" lang="en-US"/>
              <a:t>r</a:t>
            </a:r>
            <a:r>
              <a:rPr altLang="ta-IN" dirty="0" lang="en-US"/>
              <a:t> </a:t>
            </a:r>
            <a:r>
              <a:rPr altLang="ta-IN" dirty="0" lang="en-US"/>
              <a:t>A</a:t>
            </a:r>
            <a:r>
              <a:rPr altLang="ta-IN" dirty="0" lang="en-US"/>
              <a:t>u</a:t>
            </a:r>
            <a:r>
              <a:rPr altLang="ta-IN" dirty="0" lang="en-US"/>
              <a:t>t</a:t>
            </a:r>
            <a:r>
              <a:rPr altLang="ta-IN" dirty="0" lang="en-US"/>
              <a:t>h</a:t>
            </a:r>
            <a:r>
              <a:rPr altLang="ta-IN" dirty="0" lang="en-US"/>
              <a:t>entication </a:t>
            </a:r>
            <a:r>
              <a:rPr altLang="ta-IN" dirty="0" lang="en-US"/>
              <a:t>sign </a:t>
            </a:r>
            <a:r>
              <a:rPr altLang="ta-IN" dirty="0" lang="en-US"/>
              <a:t>u</a:t>
            </a:r>
            <a:r>
              <a:rPr altLang="ta-IN" dirty="0" lang="en-US"/>
              <a:t>p</a:t>
            </a:r>
            <a:r>
              <a:rPr altLang="ta-IN" dirty="0" lang="en-US"/>
              <a:t> </a:t>
            </a:r>
            <a:r>
              <a:rPr altLang="ta-IN" dirty="0" lang="en-US"/>
              <a:t>l</a:t>
            </a:r>
            <a:r>
              <a:rPr altLang="ta-IN" dirty="0" lang="en-US"/>
              <a:t>o</a:t>
            </a:r>
            <a:r>
              <a:rPr altLang="ta-IN" dirty="0" lang="en-US"/>
              <a:t>g</a:t>
            </a:r>
            <a:r>
              <a:rPr altLang="ta-IN" dirty="0" lang="en-US"/>
              <a:t>i</a:t>
            </a:r>
            <a:r>
              <a:rPr altLang="ta-IN" dirty="0" lang="en-US"/>
              <a:t>n</a:t>
            </a:r>
            <a:r>
              <a:rPr altLang="ta-IN" dirty="0" lang="en-US"/>
              <a:t> </a:t>
            </a:r>
            <a:r>
              <a:rPr altLang="ta-IN" dirty="0" lang="en-US"/>
              <a:t>i</a:t>
            </a:r>
            <a:r>
              <a:rPr altLang="ta-IN" dirty="0" lang="en-US"/>
              <a:t>n</a:t>
            </a:r>
            <a:r>
              <a:rPr altLang="ta-IN" dirty="0" lang="en-US"/>
              <a:t> </a:t>
            </a:r>
            <a:r>
              <a:rPr altLang="ta-IN" dirty="0" lang="en-US"/>
              <a:t>p</a:t>
            </a:r>
            <a:r>
              <a:rPr altLang="ta-IN" dirty="0" lang="en-US"/>
              <a:t>a</a:t>
            </a:r>
            <a:r>
              <a:rPr altLang="ta-IN" dirty="0" lang="en-US"/>
              <a:t>s</a:t>
            </a:r>
            <a:r>
              <a:rPr altLang="ta-IN" dirty="0" lang="en-US"/>
              <a:t>s</a:t>
            </a:r>
            <a:r>
              <a:rPr altLang="ta-IN" dirty="0" lang="en-US"/>
              <a:t>word </a:t>
            </a:r>
            <a:r>
              <a:rPr altLang="ta-IN" dirty="0" lang="en-US"/>
              <a:t>r</a:t>
            </a:r>
            <a:r>
              <a:rPr altLang="ta-IN" dirty="0" lang="en-US"/>
              <a:t>e</a:t>
            </a:r>
            <a:r>
              <a:rPr altLang="ta-IN" dirty="0" lang="en-US"/>
              <a:t>s</a:t>
            </a:r>
            <a:r>
              <a:rPr altLang="ta-IN" dirty="0" lang="en-US"/>
              <a:t>e</a:t>
            </a:r>
            <a:r>
              <a:rPr altLang="ta-IN" dirty="0" lang="en-US"/>
              <a:t>t</a:t>
            </a:r>
            <a:r>
              <a:rPr altLang="ta-IN" dirty="0" lang="en-US"/>
              <a:t>.</a:t>
            </a:r>
            <a:r>
              <a:rPr altLang="ta-IN" dirty="0" lang="en-US"/>
              <a:t>A</a:t>
            </a:r>
            <a:r>
              <a:rPr altLang="ta-IN" dirty="0" lang="en-US"/>
              <a:t>P</a:t>
            </a:r>
            <a:r>
              <a:rPr altLang="ta-IN" dirty="0" lang="en-US"/>
              <a:t>I</a:t>
            </a:r>
            <a:r>
              <a:rPr altLang="ta-IN" dirty="0" lang="en-US"/>
              <a:t> </a:t>
            </a:r>
            <a:r>
              <a:rPr altLang="ta-IN" dirty="0" lang="en-US"/>
              <a:t>I</a:t>
            </a:r>
            <a:r>
              <a:rPr altLang="ta-IN" dirty="0" lang="en-US"/>
              <a:t>n</a:t>
            </a:r>
            <a:r>
              <a:rPr altLang="ta-IN" dirty="0" lang="en-US"/>
              <a:t>t</a:t>
            </a:r>
            <a:r>
              <a:rPr altLang="ta-IN" dirty="0" lang="en-US"/>
              <a:t>e</a:t>
            </a:r>
            <a:r>
              <a:rPr altLang="ta-IN" dirty="0" lang="en-US"/>
              <a:t>g</a:t>
            </a:r>
            <a:r>
              <a:rPr altLang="ta-IN" dirty="0" lang="en-US"/>
              <a:t>r</a:t>
            </a:r>
            <a:r>
              <a:rPr altLang="ta-IN" dirty="0" lang="en-US"/>
              <a:t>ation</a:t>
            </a:r>
            <a:r>
              <a:rPr altLang="ta-IN" dirty="0" lang="en-US"/>
              <a:t>:</a:t>
            </a:r>
            <a:r>
              <a:rPr altLang="ta-IN" dirty="0" lang="en-US"/>
              <a:t>p</a:t>
            </a:r>
            <a:r>
              <a:rPr altLang="ta-IN" dirty="0" lang="en-US"/>
              <a:t>u</a:t>
            </a:r>
            <a:r>
              <a:rPr altLang="ta-IN" dirty="0" lang="en-US"/>
              <a:t>l</a:t>
            </a:r>
            <a:r>
              <a:rPr altLang="ta-IN" dirty="0" lang="en-US"/>
              <a:t>l</a:t>
            </a:r>
            <a:r>
              <a:rPr altLang="ta-IN" dirty="0" lang="en-US"/>
              <a:t> </a:t>
            </a:r>
            <a:r>
              <a:rPr altLang="ta-IN" dirty="0" lang="en-US"/>
              <a:t>o</a:t>
            </a:r>
            <a:r>
              <a:rPr altLang="ta-IN" dirty="0" lang="en-US"/>
              <a:t>r</a:t>
            </a:r>
            <a:r>
              <a:rPr altLang="ta-IN" dirty="0" lang="en-US"/>
              <a:t> </a:t>
            </a:r>
            <a:r>
              <a:rPr altLang="ta-IN" dirty="0" lang="en-US"/>
              <a:t>push </a:t>
            </a:r>
            <a:r>
              <a:rPr altLang="ta-IN" dirty="0" lang="en-US"/>
              <a:t>from </a:t>
            </a:r>
            <a:r>
              <a:rPr altLang="ta-IN" dirty="0" lang="en-US"/>
              <a:t>e</a:t>
            </a:r>
            <a:r>
              <a:rPr altLang="ta-IN" dirty="0" lang="en-US"/>
              <a:t>x</a:t>
            </a:r>
            <a:r>
              <a:rPr altLang="ta-IN" dirty="0" lang="en-US"/>
              <a:t>t</a:t>
            </a:r>
            <a:r>
              <a:rPr altLang="ta-IN" dirty="0" lang="en-US"/>
              <a:t>e</a:t>
            </a:r>
            <a:r>
              <a:rPr altLang="ta-IN" dirty="0" lang="en-US"/>
              <a:t>rnal </a:t>
            </a:r>
            <a:r>
              <a:rPr altLang="ta-IN" dirty="0" lang="en-US"/>
              <a:t>s</a:t>
            </a:r>
            <a:r>
              <a:rPr altLang="ta-IN" dirty="0" lang="en-US"/>
              <a:t>e</a:t>
            </a:r>
            <a:r>
              <a:rPr altLang="ta-IN" dirty="0" lang="en-US"/>
              <a:t>r</a:t>
            </a:r>
            <a:r>
              <a:rPr altLang="ta-IN" dirty="0" lang="en-US"/>
              <a:t>vice</a:t>
            </a:r>
            <a:br>
              <a:rPr altLang="ta-IN" dirty="0" lang="en-US"/>
            </a:br>
            <a:r>
              <a:rPr altLang="ta-IN" dirty="0" lang="en-US"/>
              <a:t>F</a:t>
            </a:r>
            <a:r>
              <a:rPr altLang="ta-IN" dirty="0" lang="en-US"/>
              <a:t>u</a:t>
            </a:r>
            <a:r>
              <a:rPr altLang="ta-IN" dirty="0" lang="en-US"/>
              <a:t>n</a:t>
            </a:r>
            <a:r>
              <a:rPr altLang="ta-IN" dirty="0" lang="en-US"/>
              <a:t>c</a:t>
            </a:r>
            <a:r>
              <a:rPr altLang="ta-IN" dirty="0" lang="en-US"/>
              <a:t>t</a:t>
            </a:r>
            <a:r>
              <a:rPr altLang="ta-IN" dirty="0" lang="en-US"/>
              <a:t>i</a:t>
            </a:r>
            <a:r>
              <a:rPr altLang="ta-IN" dirty="0" lang="en-US"/>
              <a:t>o</a:t>
            </a:r>
            <a:r>
              <a:rPr altLang="ta-IN" dirty="0" lang="en-US"/>
              <a:t>n</a:t>
            </a:r>
            <a:r>
              <a:rPr altLang="ta-IN" dirty="0" lang="en-US"/>
              <a:t>a</a:t>
            </a:r>
            <a:r>
              <a:rPr altLang="ta-IN" dirty="0" lang="en-US"/>
              <a:t>l</a:t>
            </a:r>
            <a:r>
              <a:rPr altLang="ta-IN" dirty="0" lang="en-US"/>
              <a:t>i</a:t>
            </a:r>
            <a:r>
              <a:rPr altLang="ta-IN" dirty="0" lang="en-US"/>
              <a:t>ty</a:t>
            </a:r>
            <a:r>
              <a:rPr altLang="ta-IN" dirty="0" lang="en-US"/>
              <a:t>:</a:t>
            </a:r>
            <a:r>
              <a:rPr altLang="ta-IN" dirty="0" lang="en-US"/>
              <a:t>R</a:t>
            </a:r>
            <a:r>
              <a:rPr altLang="ta-IN" dirty="0" lang="en-US"/>
              <a:t>e</a:t>
            </a:r>
            <a:r>
              <a:rPr altLang="ta-IN" dirty="0" lang="en-US"/>
              <a:t>a</a:t>
            </a:r>
            <a:r>
              <a:rPr altLang="ta-IN" dirty="0" lang="en-US"/>
              <a:t>l</a:t>
            </a:r>
            <a:r>
              <a:rPr altLang="ta-IN" dirty="0" lang="en-US"/>
              <a:t> </a:t>
            </a:r>
            <a:r>
              <a:rPr altLang="ta-IN" dirty="0" lang="en-US"/>
              <a:t>time </a:t>
            </a:r>
            <a:r>
              <a:rPr altLang="ta-IN" dirty="0" lang="en-US"/>
              <a:t>u</a:t>
            </a:r>
            <a:r>
              <a:rPr altLang="ta-IN" dirty="0" lang="en-US"/>
              <a:t>p</a:t>
            </a:r>
            <a:r>
              <a:rPr altLang="ta-IN" dirty="0" lang="en-US"/>
              <a:t>date</a:t>
            </a:r>
            <a:r>
              <a:rPr altLang="ta-IN" dirty="0" lang="en-US"/>
              <a:t>s</a:t>
            </a:r>
            <a:r>
              <a:rPr altLang="ta-IN" dirty="0" lang="en-US"/>
              <a:t>,</a:t>
            </a:r>
            <a:r>
              <a:rPr altLang="ta-IN" dirty="0" lang="en-US"/>
              <a:t>u</a:t>
            </a:r>
            <a:r>
              <a:rPr altLang="ta-IN" dirty="0" lang="en-US"/>
              <a:t>s</a:t>
            </a:r>
            <a:r>
              <a:rPr altLang="ta-IN" dirty="0" lang="en-US"/>
              <a:t>e</a:t>
            </a:r>
            <a:r>
              <a:rPr altLang="ta-IN" dirty="0" lang="en-US"/>
              <a:t> </a:t>
            </a:r>
            <a:r>
              <a:rPr altLang="ta-IN" dirty="0" lang="en-US"/>
              <a:t>web</a:t>
            </a:r>
            <a:r>
              <a:rPr altLang="ta-IN" dirty="0" lang="en-US"/>
              <a:t> socket</a:t>
            </a:r>
            <a:r>
              <a:rPr altLang="ta-IN" dirty="0" lang="en-US"/>
              <a:t>s</a:t>
            </a:r>
            <a:r>
              <a:rPr altLang="ta-IN" dirty="0" lang="en-US"/>
              <a:t> </a:t>
            </a:r>
            <a:r>
              <a:rPr altLang="ta-IN" dirty="0" lang="en-US"/>
              <a:t>l</a:t>
            </a:r>
            <a:r>
              <a:rPr altLang="ta-IN" dirty="0" lang="en-US"/>
              <a:t>i</a:t>
            </a:r>
            <a:r>
              <a:rPr altLang="ta-IN" dirty="0" lang="en-US"/>
              <a:t>b</a:t>
            </a:r>
            <a:r>
              <a:rPr altLang="ta-IN" dirty="0" lang="en-US"/>
              <a:t>r</a:t>
            </a:r>
            <a:r>
              <a:rPr altLang="ta-IN" dirty="0" lang="en-US"/>
              <a:t>a</a:t>
            </a:r>
            <a:r>
              <a:rPr altLang="ta-IN" dirty="0" lang="en-US"/>
              <a:t>ries </a:t>
            </a:r>
            <a:br>
              <a:rPr altLang="ta-IN" dirty="0" lang="en-US"/>
            </a:br>
            <a:r>
              <a:rPr altLang="ta-IN" dirty="0" lang="en-US"/>
              <a:t>O</a:t>
            </a:r>
            <a:r>
              <a:rPr altLang="ta-IN" dirty="0" lang="en-US"/>
              <a:t>f</a:t>
            </a:r>
            <a:r>
              <a:rPr altLang="ta-IN" dirty="0" lang="en-US"/>
              <a:t>f</a:t>
            </a:r>
            <a:r>
              <a:rPr altLang="ta-IN" dirty="0" lang="en-US"/>
              <a:t>l</a:t>
            </a:r>
            <a:r>
              <a:rPr altLang="ta-IN" dirty="0" lang="en-US"/>
              <a:t>i</a:t>
            </a:r>
            <a:r>
              <a:rPr altLang="ta-IN" dirty="0" lang="en-US"/>
              <a:t>n</a:t>
            </a:r>
            <a:r>
              <a:rPr altLang="ta-IN" dirty="0" lang="en-US"/>
              <a:t>e</a:t>
            </a:r>
            <a:r>
              <a:rPr altLang="ta-IN" dirty="0" lang="en-US"/>
              <a:t> </a:t>
            </a:r>
            <a:r>
              <a:rPr altLang="ta-IN" dirty="0" lang="en-US"/>
              <a:t>mode</a:t>
            </a:r>
            <a:r>
              <a:rPr altLang="ta-IN" dirty="0" lang="en-US"/>
              <a:t>:</a:t>
            </a:r>
            <a:r>
              <a:rPr altLang="ta-IN" dirty="0" lang="en-US"/>
              <a:t> </a:t>
            </a:r>
            <a:r>
              <a:rPr altLang="ta-IN" dirty="0" lang="en-US"/>
              <a:t>C</a:t>
            </a:r>
            <a:r>
              <a:rPr altLang="ta-IN" dirty="0" lang="en-US"/>
              <a:t>a</a:t>
            </a:r>
            <a:r>
              <a:rPr altLang="ta-IN" dirty="0" lang="en-US"/>
              <a:t>c</a:t>
            </a:r>
            <a:r>
              <a:rPr altLang="ta-IN" dirty="0" lang="en-US"/>
              <a:t>h</a:t>
            </a:r>
            <a:r>
              <a:rPr altLang="ta-IN" dirty="0" lang="en-US"/>
              <a:t>e</a:t>
            </a:r>
            <a:r>
              <a:rPr altLang="ta-IN" dirty="0" lang="en-US"/>
              <a:t> </a:t>
            </a:r>
            <a:r>
              <a:rPr altLang="ta-IN" dirty="0" lang="en-US"/>
              <a:t>d</a:t>
            </a:r>
            <a:r>
              <a:rPr altLang="ta-IN" dirty="0" lang="en-US"/>
              <a:t>a</a:t>
            </a:r>
            <a:r>
              <a:rPr altLang="ta-IN" dirty="0" lang="en-US"/>
              <a:t>t</a:t>
            </a:r>
            <a:r>
              <a:rPr altLang="ta-IN" dirty="0" lang="en-US"/>
              <a:t>a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2025-08-28T06:49:18Z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5dd52522242c4d0d871e6b47d498e105</vt:lpwstr>
  </property>
</Properties>
</file>