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19B-EC7B-4606-8EC9-814ABD5C03D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EF06-73DE-4172-8D6E-7E6DBAD90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19B-EC7B-4606-8EC9-814ABD5C03D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EF06-73DE-4172-8D6E-7E6DBAD90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19B-EC7B-4606-8EC9-814ABD5C03D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EF06-73DE-4172-8D6E-7E6DBAD90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19B-EC7B-4606-8EC9-814ABD5C03D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EF06-73DE-4172-8D6E-7E6DBAD90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19B-EC7B-4606-8EC9-814ABD5C03D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EF06-73DE-4172-8D6E-7E6DBAD90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19B-EC7B-4606-8EC9-814ABD5C03D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EF06-73DE-4172-8D6E-7E6DBAD90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19B-EC7B-4606-8EC9-814ABD5C03D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EF06-73DE-4172-8D6E-7E6DBAD90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19B-EC7B-4606-8EC9-814ABD5C03D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EF06-73DE-4172-8D6E-7E6DBAD90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19B-EC7B-4606-8EC9-814ABD5C03D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EF06-73DE-4172-8D6E-7E6DBAD90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19B-EC7B-4606-8EC9-814ABD5C03D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EF06-73DE-4172-8D6E-7E6DBAD90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19B-EC7B-4606-8EC9-814ABD5C03D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EF06-73DE-4172-8D6E-7E6DBAD90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A219B-EC7B-4606-8EC9-814ABD5C03D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4EF06-73DE-4172-8D6E-7E6DBAD906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62150"/>
            <a:ext cx="7772400" cy="1847850"/>
          </a:xfrm>
        </p:spPr>
        <p:txBody>
          <a:bodyPr>
            <a:normAutofit fontScale="90000"/>
          </a:bodyPr>
          <a:lstStyle/>
          <a:p>
            <a:r>
              <a:rPr lang="en-US" smtClean="0"/>
              <a:t>SAYA BISA KAYA</a:t>
            </a:r>
            <a:br>
              <a:rPr lang="en-US" smtClean="0"/>
            </a:br>
            <a:r>
              <a:rPr lang="en-US" smtClean="0"/>
              <a:t>&amp;</a:t>
            </a:r>
            <a:br>
              <a:rPr lang="en-US" smtClean="0"/>
            </a:br>
            <a:r>
              <a:rPr lang="en-US" smtClean="0"/>
              <a:t> SEMUA ORANG BISA KAYA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 MENJADI KAYA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Ciptakan Komunitas Berazaskan Kebersamaan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SATU UNTUK SEMUA, SEMUA UNTUK SATU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TIDAK ADA SAYA TAPI ADANYA KITA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TIDAK ADA YANG MERASA HEBAT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TIDAK MEMBEDAKAN SUKU, BANGSA DAN AGAMA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SEMUA FASILITAS YANG ADA DI DUNIA KOMUNITAS INI MILIK BERSAMA DAN HARUS DIJAGA BERSAMA-SAMA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TIDAK SALING MENYALAHKAN, TAPI SALING MENGINGATKAN</a:t>
            </a:r>
            <a:endParaRPr lang="en-US" smtClean="0"/>
          </a:p>
          <a:p>
            <a:r>
              <a:rPr lang="en-US" smtClean="0"/>
              <a:t>Ciptakan kebaikan dan keuntungan untuk semua anggota komunitas</a:t>
            </a:r>
          </a:p>
          <a:p>
            <a:r>
              <a:rPr lang="en-US" smtClean="0"/>
              <a:t>Ciptakan mindset </a:t>
            </a:r>
          </a:p>
          <a:p>
            <a:pPr lvl="1"/>
            <a:r>
              <a:rPr lang="en-US" smtClean="0"/>
              <a:t>“</a:t>
            </a:r>
            <a:r>
              <a:rPr lang="en-US" smtClean="0">
                <a:solidFill>
                  <a:srgbClr val="FF0000"/>
                </a:solidFill>
              </a:rPr>
              <a:t>TIDAK ADA ORANG YANG MERASA LEBIH BAIK DARI ORANG LAIN, SEMUA SAMA STATUS DAN DERAJATNYA</a:t>
            </a:r>
            <a:r>
              <a:rPr lang="en-US" smtClean="0"/>
              <a:t>”</a:t>
            </a:r>
          </a:p>
          <a:p>
            <a:r>
              <a:rPr lang="en-US" smtClean="0"/>
              <a:t>Hapus semua maksud dan pikiran jahat kepada orang lain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KUNCI MENJADI KAYA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JUJUR</a:t>
            </a:r>
          </a:p>
          <a:p>
            <a:pPr lvl="1"/>
            <a:r>
              <a:rPr lang="en-US" smtClean="0"/>
              <a:t>JUJUR DALAM SEGALA ASPEK</a:t>
            </a:r>
            <a:endParaRPr lang="en-US" smtClean="0"/>
          </a:p>
          <a:p>
            <a:r>
              <a:rPr lang="en-US" smtClean="0"/>
              <a:t>DISIPLIN</a:t>
            </a:r>
          </a:p>
          <a:p>
            <a:pPr lvl="1"/>
            <a:r>
              <a:rPr lang="en-US" smtClean="0"/>
              <a:t>HARGAI WAKTU</a:t>
            </a:r>
          </a:p>
          <a:p>
            <a:pPr lvl="1"/>
            <a:r>
              <a:rPr lang="en-US" smtClean="0"/>
              <a:t>MERENCANAKAN DAN MEMBUAT JADWAL KEGIATAN DAN JALANKAN LAKSANAKAN SESUAI ATURAN, WAKTU DAN TEMPATNYA</a:t>
            </a:r>
          </a:p>
          <a:p>
            <a:r>
              <a:rPr lang="en-US" smtClean="0"/>
              <a:t>KERJAKERAS</a:t>
            </a:r>
          </a:p>
          <a:p>
            <a:pPr lvl="1"/>
            <a:r>
              <a:rPr lang="en-US" smtClean="0"/>
              <a:t>LAKUKAN SEMUA KEGIATAN DENGAN BERSUNGGUH-SUNGGUH DAN TIDAK MUDAH MENYERAH</a:t>
            </a:r>
            <a:endParaRPr lang="en-US" smtClean="0"/>
          </a:p>
          <a:p>
            <a:r>
              <a:rPr lang="en-US" smtClean="0"/>
              <a:t>PROPESIONAL </a:t>
            </a:r>
          </a:p>
          <a:p>
            <a:pPr lvl="1"/>
            <a:r>
              <a:rPr lang="en-US" smtClean="0"/>
              <a:t>LAKUKAN SEMUA KEGIATAN SESUAI ATURAN, KEAHLIAN DAN KOMPETENSI DI BIDANG YANG BERSANGKUTAN</a:t>
            </a:r>
          </a:p>
          <a:p>
            <a:r>
              <a:rPr lang="en-US" smtClean="0"/>
              <a:t>PEDULI</a:t>
            </a:r>
          </a:p>
          <a:p>
            <a:pPr lvl="1"/>
            <a:r>
              <a:rPr lang="en-US" smtClean="0"/>
              <a:t>TUMBUHKAN RASA PEDULI DALAM SEGALA ASPEK</a:t>
            </a:r>
          </a:p>
          <a:p>
            <a:pPr lvl="1"/>
            <a:r>
              <a:rPr lang="en-US" smtClean="0"/>
              <a:t>SELALU PIKIRKAN “</a:t>
            </a:r>
            <a:r>
              <a:rPr lang="en-US" smtClean="0">
                <a:solidFill>
                  <a:srgbClr val="FF0000"/>
                </a:solidFill>
              </a:rPr>
              <a:t>BAGAIMANA KALAU SAYA MENJADI DIA</a:t>
            </a:r>
            <a:r>
              <a:rPr lang="en-US" smtClean="0"/>
              <a:t>”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mtClean="0"/>
              <a:t>DUNIA KITA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4724400"/>
          </a:xfrm>
        </p:spPr>
        <p:txBody>
          <a:bodyPr>
            <a:normAutofit/>
          </a:bodyPr>
          <a:lstStyle/>
          <a:p>
            <a:r>
              <a:rPr lang="en-US" sz="2000" smtClean="0"/>
              <a:t>CIPTAKAN PEMERINTAHAN</a:t>
            </a:r>
          </a:p>
          <a:p>
            <a:r>
              <a:rPr lang="en-US" sz="2000" smtClean="0"/>
              <a:t>CIPTAKAN PASAR</a:t>
            </a:r>
          </a:p>
          <a:p>
            <a:r>
              <a:rPr lang="en-US" sz="2000" smtClean="0"/>
              <a:t>CIPTAKAN LINGKUNGAN IDEAL UNTUK SEMUA ANGGOTA KOMUNITAS</a:t>
            </a:r>
          </a:p>
          <a:p>
            <a:r>
              <a:rPr lang="en-US" sz="2000" smtClean="0"/>
              <a:t>CIPTAKAN LINGKUNGAN PEKERJAAN DI SEMUA SEKTOR</a:t>
            </a:r>
          </a:p>
          <a:p>
            <a:r>
              <a:rPr lang="en-US" sz="2000" smtClean="0"/>
              <a:t>CIPTAKAN KNOWLEDGE / BASIS PENGETAHUAN UNTUK SEMUA ASPEK</a:t>
            </a:r>
          </a:p>
          <a:p>
            <a:r>
              <a:rPr lang="en-US" sz="2000" smtClean="0"/>
              <a:t>BUAT SESIMPLE MUNGKIN SEMUA ATURAN-ATURAN AGAR DAPAT DIPAHAMI SEMUA ORANG</a:t>
            </a:r>
          </a:p>
          <a:p>
            <a:r>
              <a:rPr lang="en-US" sz="2000" smtClean="0"/>
              <a:t>BUAT BANK &amp; MATA UANG DI LINGKUNGAN KOMUNITAS</a:t>
            </a:r>
          </a:p>
          <a:p>
            <a:r>
              <a:rPr lang="en-US" sz="2000" smtClean="0"/>
              <a:t>BUAT FORM DISKUSI</a:t>
            </a:r>
          </a:p>
          <a:p>
            <a:r>
              <a:rPr lang="en-US" sz="2000" smtClean="0"/>
              <a:t>HAK &amp; KEWAJIBAN</a:t>
            </a:r>
          </a:p>
          <a:p>
            <a:endParaRPr lang="en-US" sz="2000" smtClean="0"/>
          </a:p>
          <a:p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1663153" y="1066800"/>
            <a:ext cx="549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RAKYAT MAKMUR &amp; SEJAHTERA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ATURAN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smtClean="0"/>
              <a:t>INGIN MENJADI ORANG YANG LEBIH BAIK</a:t>
            </a:r>
          </a:p>
          <a:p>
            <a:r>
              <a:rPr lang="en-US" sz="1600" smtClean="0"/>
              <a:t>SALING HORMAT MENGHORMATI KEPADA SELURUH ANGGOTA KOMUNITAS TIDAK ADA PENGECUALIAN</a:t>
            </a:r>
          </a:p>
          <a:p>
            <a:r>
              <a:rPr lang="en-US" sz="1600" smtClean="0"/>
              <a:t>SEMUA ATURAN YANG TELAH DAN AKAN DIBUAT TIDAK BOLEH MERUGIKAN ANGGOTA KOMUNITAS DAN HARUS DISETUJUI OLEH SEMUA KOMUNITAS </a:t>
            </a:r>
          </a:p>
          <a:p>
            <a:r>
              <a:rPr lang="en-US" sz="1600" smtClean="0"/>
              <a:t>SEMUA HARTA KEKAYAAN SETARA (TIDAK ADA YANG MISKIN ATAU BERLIMPAH KEKAYAAN)</a:t>
            </a:r>
          </a:p>
          <a:p>
            <a:r>
              <a:rPr lang="en-US" sz="1600" smtClean="0"/>
              <a:t>SEMUA TRANSAKSI PEMBELIAN DAN PENJUALAN DILAKUKAN DI DUNIA INI</a:t>
            </a:r>
          </a:p>
          <a:p>
            <a:r>
              <a:rPr lang="en-US" sz="1600" smtClean="0"/>
              <a:t>TIDAK ADA KESEMPATAN KE 2</a:t>
            </a:r>
          </a:p>
          <a:p>
            <a:pPr lvl="1"/>
            <a:r>
              <a:rPr lang="en-US" sz="1600" b="1" smtClean="0">
                <a:solidFill>
                  <a:srgbClr val="FF0000"/>
                </a:solidFill>
              </a:rPr>
              <a:t>JIKA MELAKUKAN KESALAHAN, TIDAK JUJUR ATAU BERBUAT CURANG AKAN DI BLACKLIST DAN DIKELUARKAN DARI KOMUNITAS</a:t>
            </a:r>
          </a:p>
          <a:p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AKUN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BIODATA</a:t>
            </a:r>
          </a:p>
          <a:p>
            <a:pPr lvl="1"/>
            <a:r>
              <a:rPr lang="en-US" smtClean="0"/>
              <a:t>DATA DIRI &amp; KELUARGA</a:t>
            </a:r>
          </a:p>
          <a:p>
            <a:pPr lvl="1"/>
            <a:r>
              <a:rPr lang="en-US" smtClean="0"/>
              <a:t>CV (RIWAYAT HIDUP, KOMPETENSI YANG DIMILIKI)</a:t>
            </a:r>
          </a:p>
          <a:p>
            <a:pPr lvl="1"/>
            <a:r>
              <a:rPr lang="en-US" smtClean="0"/>
              <a:t>KELEBIHAN DAN KEKURANGAN PRIBADI YANG DIMILIKI SAAT INI DAN SOLUSI UNTUK MEMPERBAIKI KEKURANGANNYA AGAR MENJADI INSAN YANG LEBIH BAIK</a:t>
            </a:r>
          </a:p>
          <a:p>
            <a:pPr lvl="1"/>
            <a:r>
              <a:rPr lang="en-US" smtClean="0"/>
              <a:t>DATA ASET &amp; KEUANGAN SAAT INI</a:t>
            </a:r>
          </a:p>
          <a:p>
            <a:pPr lvl="1"/>
            <a:endParaRPr lang="en-US" smtClean="0"/>
          </a:p>
          <a:p>
            <a:r>
              <a:rPr lang="en-US" smtClean="0"/>
              <a:t>D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TARGET CALON ANGGOTA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smtClean="0"/>
              <a:t>ORANG YANG INGIN BERUBAH MENJADI LEBIH BAIK DI SEGALA ASPEK KEHIDUPAN</a:t>
            </a:r>
          </a:p>
          <a:p>
            <a:r>
              <a:rPr lang="en-US" smtClean="0"/>
              <a:t>ORANG TIDAK MAMPU</a:t>
            </a:r>
          </a:p>
          <a:p>
            <a:r>
              <a:rPr lang="en-US" smtClean="0"/>
              <a:t>ORANG YANG TERLILIT HUTANG</a:t>
            </a:r>
          </a:p>
          <a:p>
            <a:r>
              <a:rPr lang="en-US" smtClean="0"/>
              <a:t>ORANG YANG PUTUS ASA</a:t>
            </a:r>
          </a:p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KOMUNITAS INI UNTUK ANDA YANG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05000" y="457200"/>
            <a:ext cx="5943600" cy="60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267200" y="3200400"/>
            <a:ext cx="1295400" cy="609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PUSAT PEMERINTAHAN</a:t>
            </a:r>
            <a:endParaRPr 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4267200" y="2057400"/>
            <a:ext cx="1295400" cy="609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PASAR</a:t>
            </a:r>
            <a:endParaRPr lang="en-US" sz="1200"/>
          </a:p>
        </p:txBody>
      </p:sp>
      <p:sp>
        <p:nvSpPr>
          <p:cNvPr id="7" name="Rounded Rectangle 6"/>
          <p:cNvSpPr/>
          <p:nvPr/>
        </p:nvSpPr>
        <p:spPr>
          <a:xfrm>
            <a:off x="2514600" y="3200400"/>
            <a:ext cx="1295400" cy="609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LINGKUNGAN PEKERJAAN</a:t>
            </a:r>
            <a:endParaRPr lang="en-US" sz="1200"/>
          </a:p>
        </p:txBody>
      </p:sp>
      <p:sp>
        <p:nvSpPr>
          <p:cNvPr id="8" name="Rounded Rectangle 7"/>
          <p:cNvSpPr/>
          <p:nvPr/>
        </p:nvSpPr>
        <p:spPr>
          <a:xfrm>
            <a:off x="6019800" y="3200400"/>
            <a:ext cx="1295400" cy="609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PEMUKIMAN</a:t>
            </a:r>
            <a:endParaRPr lang="en-US" sz="1200"/>
          </a:p>
        </p:txBody>
      </p:sp>
      <p:sp>
        <p:nvSpPr>
          <p:cNvPr id="9" name="Rounded Rectangle 8"/>
          <p:cNvSpPr/>
          <p:nvPr/>
        </p:nvSpPr>
        <p:spPr>
          <a:xfrm>
            <a:off x="5638800" y="4419600"/>
            <a:ext cx="1295400" cy="609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PENDIDIKAN</a:t>
            </a:r>
            <a:endParaRPr lang="en-US" sz="1200"/>
          </a:p>
        </p:txBody>
      </p:sp>
      <p:sp>
        <p:nvSpPr>
          <p:cNvPr id="10" name="Rounded Rectangle 9"/>
          <p:cNvSpPr/>
          <p:nvPr/>
        </p:nvSpPr>
        <p:spPr>
          <a:xfrm>
            <a:off x="3352800" y="4419600"/>
            <a:ext cx="1295400" cy="609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PENDIDIKAN</a:t>
            </a:r>
            <a:endParaRPr 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1676400"/>
            <a:ext cx="8077200" cy="2438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mtClean="0"/>
              <a:t>PEMUKIMAN</a:t>
            </a: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19400" y="1066800"/>
            <a:ext cx="3581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STRUKTUR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CLUSTER 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PEMUKIMAN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4572000" y="2590006"/>
            <a:ext cx="304800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52600" y="2743200"/>
            <a:ext cx="5791200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733800" y="1905000"/>
            <a:ext cx="1981200" cy="609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KORDINATOR PEMUKIMAN</a:t>
            </a:r>
          </a:p>
          <a:p>
            <a:pPr algn="ctr"/>
            <a:r>
              <a:rPr lang="en-US" sz="1200" smtClean="0"/>
              <a:t>(BERGILIR SETIAP BULAN)</a:t>
            </a:r>
            <a:endParaRPr lang="en-US" sz="1200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519518" y="2966523"/>
            <a:ext cx="466959" cy="79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38200" y="3048000"/>
            <a:ext cx="1752600" cy="609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RUMAH ANGGOTA 1</a:t>
            </a:r>
            <a:endParaRPr lang="en-US" sz="1200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3500718" y="2976283"/>
            <a:ext cx="466959" cy="79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895600" y="3048000"/>
            <a:ext cx="1752600" cy="609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RUMAH ANGGOTA 2</a:t>
            </a:r>
            <a:endParaRPr lang="en-US" sz="1200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5634318" y="2976283"/>
            <a:ext cx="466959" cy="79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953000" y="3048000"/>
            <a:ext cx="1752600" cy="609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RUMAH ANGGOTA 2</a:t>
            </a:r>
            <a:endParaRPr lang="en-US" sz="1200"/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7310717" y="2976283"/>
            <a:ext cx="466959" cy="79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934200" y="3048000"/>
            <a:ext cx="1371600" cy="609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Dst.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392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SAYA BISA KAYA &amp;  SEMUA ORANG BISA KAYA</vt:lpstr>
      <vt:lpstr>TIP MENJADI KAYA</vt:lpstr>
      <vt:lpstr>KUNCI MENJADI KAYA</vt:lpstr>
      <vt:lpstr>DUNIA KITA</vt:lpstr>
      <vt:lpstr>ATURAN</vt:lpstr>
      <vt:lpstr>AKUN</vt:lpstr>
      <vt:lpstr>TARGET CALON ANGGOTA</vt:lpstr>
      <vt:lpstr>Slide 8</vt:lpstr>
      <vt:lpstr>PEMUKIMAN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SAYA BISA KAYA</dc:title>
  <dc:creator>NFS RFS</dc:creator>
  <cp:lastModifiedBy>NFS RFS</cp:lastModifiedBy>
  <cp:revision>10</cp:revision>
  <dcterms:created xsi:type="dcterms:W3CDTF">2023-08-02T15:44:14Z</dcterms:created>
  <dcterms:modified xsi:type="dcterms:W3CDTF">2023-08-02T17:12:16Z</dcterms:modified>
</cp:coreProperties>
</file>