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5A25-50F9-338F-7643-80D512DD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E18F7-118C-4D5E-87D1-987892A2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72CF-7165-74ED-2C01-E8890933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5FBD-DF89-B9C7-9261-0322DC82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FADE-4765-E6AA-6A5C-4B60F76C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5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8788-86C3-B17A-18F2-00A16456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E6223-5417-5805-CC11-A06AD30E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E827-A76E-FAB6-C574-E15B7A5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88A1-E8E3-5232-0AB3-149A830C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21E6-3311-8391-58A9-689A5DFA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1F3C0-32CD-2C52-C3A9-8A2BC220B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31E4-696E-58BB-9BBA-CDB09F2A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9CB-7256-C843-3F62-6B091979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FA98-9697-4D4C-97FE-C5B3E425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7590-11E4-2A27-EA25-C0252832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3B09-1C36-DF9A-F434-FBC68C17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E346-114F-E83D-12A6-65357367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01FD-9096-1362-ECA5-93359C6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D0B6-3284-1D52-45C6-DCAE2B9E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3B50-033F-F167-3868-F1944FBC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0F22-990B-76CD-954B-FE8B27F5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7797-113C-1957-C6A2-8F032740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7844-73BA-E731-B9B5-7273BD31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F43A-14B2-AAAD-0460-8D4808C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1000-F981-F4DC-3620-92BFF88D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2CF2-E54C-6239-63CD-38102E7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3A5B-5E6D-D1BF-63CF-CA3998AF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E7B8-778A-D05C-3658-DDB588C6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3932-3378-7842-6710-BED4A759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C6E1-B52B-7031-CA98-1721CAE3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D125-155B-7B94-A2B0-D8FD249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01E-A56E-370A-7EF8-CE2E39D5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6E6C-4376-FE8E-059D-BAFEEB93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71FA-94EF-18E7-9056-6A1FAC6B1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33259-DC0A-EF0B-00B3-F6DF76C70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6E50A-645D-C4F2-7B93-5282F1704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19390-055F-1195-8344-C534198D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5807F-06AB-75E4-668C-08EEAD3C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F23C-A2BB-548D-1AC0-D0AA082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8A8D-1B9C-F073-521B-9D8CD075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8CAA8-8509-AA3B-DF1F-EBD3EDC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9AA4D-6565-A89A-FA80-58A92291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EAB27-4A41-996B-7309-6340EF1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E2EBA-B2C9-DB1C-250B-9E7D022B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AF8A-074A-BB3A-FD78-F68F9576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A3625-0BF9-12D2-8F21-F90E1AFD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C168-7F9D-B34A-6B59-785B42AA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23C3-6481-2F3A-CC98-F5618E29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7128-80FA-60A6-07D9-DDEF80C0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6021-AAF1-4175-6EF4-EBBB3F2C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3225-8972-37FC-BE6F-6DE3C956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2C42-3102-493D-D0FC-F0427867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5B26-1B46-CAEA-4388-21AAE56E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0837D-13C0-CEC2-8BD6-97D68D19F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C31D-8A7B-F7FE-B26E-4C74AF21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A7DB-3F88-4534-BC22-EC66149C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0D87-BBB7-E8CE-D371-8BB6801F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FDC9-10D9-0531-9B80-5DCB212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2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7A0D-3FCF-5C94-522B-A7A2D6D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C454-AA7E-2C7C-8725-E8F7C775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E6DD-60FB-744F-72BE-5B5FE98FA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4FD3-41C4-4F61-8799-8745E4772FA8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9314-4825-8D84-555C-689D87BE9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2CA9-4FBE-1790-7E1A-CC77D316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184D-88EB-4DA7-9D32-2A92925D7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B0E-6141-28B2-F6AE-3EAC76BE1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Simplex method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D7D6-555A-02C9-7AEA-065FC7767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86A-5F00-0FC8-40CB-8D9EDA17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to use simplex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0B8D-04BA-5568-9289-FF056EE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 know that the graphical method can be used only to solve the problems involving two decision variables and most of the real-life problems when mathematically formulated have more than two variables. 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For more than two decision variables, methods based on the concept of slack or surplus variables are used.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650-D9FC-BC74-9D03-D261B015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6C78-CC82-5527-2F33-57458CCA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Simplex method was developed by G B Dantzig in 1947. The method is an iterative or step by step procedure by which one can obtained a new basic feasible solution from a given initial basic feasible solution.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this method, the value of the objective function improves with each solution and the optimum solution is achieved in a finite number of steps.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4FE2-87AA-05B9-AF88-E46C79F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solved by 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B83E-D5C4-D693-77B7-7430010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 simplex method to solve the following LPP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Max Z=3X1+5X2+4X3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Subjected to constraints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2X1+3X2	≤ 8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2X2+5X3	≤ 10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3X1+2X2+4X3 ≤ 15</a:t>
            </a:r>
          </a:p>
          <a:p>
            <a:pPr marL="0" indent="0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And	X1+X2+X3 ≥ 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07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0160-5370-2EE5-76AC-0B2ABFE7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solved by simplex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C285-AB46-24A4-38A8-AD78B3B7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Sol: Convert the given LPP in to standard form by introducing 	slack variables, we have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Max Z=3X1+5X2+4X3+0S1+0S2+0S3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Subjected to constraints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2X1+3X2+0X3+S1	≤ 8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0X1+2X2+5X3+S2	≤ 10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	3X1+2X2+4X3+S3	 ≤ 15</a:t>
            </a:r>
          </a:p>
          <a:p>
            <a:pPr marL="0" indent="0" algn="just"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variables ≥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7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0160-5370-2EE5-76AC-0B2ABFE7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solved by simplex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C285-AB46-24A4-38A8-AD78B3B7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Now, proceed to the following simplex table and here all bi&gt;0,i=1,2,3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 can choose feasible solution 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X1=X2=X3=0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S1=8, S2=10, S3=15 and Max Z=0</a:t>
            </a:r>
          </a:p>
          <a:p>
            <a:pPr marL="0" indent="0" algn="just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1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BDE-EA8A-E3ED-5C7B-B58962FC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DE3B3-9AF0-690C-8D06-25525BA12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27682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653857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789093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127774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942148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991448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269706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977997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258239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698961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344337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IN" dirty="0" err="1"/>
                        <a:t>Cj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Initial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4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7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8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7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8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A9C8-2A9C-9A49-22EC-5CBAB753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solved by simplex method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D1B3CC-2955-D231-4B79-F30419EC6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404715"/>
              </p:ext>
            </p:extLst>
          </p:nvPr>
        </p:nvGraphicFramePr>
        <p:xfrm>
          <a:off x="838200" y="1825625"/>
          <a:ext cx="10515588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581455782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9209842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443551678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083904807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572392679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821072986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900523825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83306334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118860980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3907776043"/>
                    </a:ext>
                  </a:extLst>
                </a:gridCol>
                <a:gridCol w="1012381">
                  <a:extLst>
                    <a:ext uri="{9D8B030D-6E8A-4147-A177-3AD203B41FA5}">
                      <a16:colId xmlns:a16="http://schemas.microsoft.com/office/drawing/2014/main" val="610272236"/>
                    </a:ext>
                  </a:extLst>
                </a:gridCol>
                <a:gridCol w="740217">
                  <a:extLst>
                    <a:ext uri="{9D8B030D-6E8A-4147-A177-3AD203B41FA5}">
                      <a16:colId xmlns:a16="http://schemas.microsoft.com/office/drawing/2014/main" val="185466448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en-IN" dirty="0" err="1"/>
                        <a:t>Cj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Solution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6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Solution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5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8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Zj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2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Cj-Zj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7574"/>
                  </a:ext>
                </a:extLst>
              </a:tr>
              <a:tr h="1112520">
                <a:tc gridSpan="1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6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0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306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Simplex method</vt:lpstr>
      <vt:lpstr>Why to use simplex method</vt:lpstr>
      <vt:lpstr>Simplex method</vt:lpstr>
      <vt:lpstr>Problem solved by simplex method</vt:lpstr>
      <vt:lpstr>Problem solved by simplex method</vt:lpstr>
      <vt:lpstr>Problem solved by simplex method</vt:lpstr>
      <vt:lpstr>PowerPoint Presentation</vt:lpstr>
      <vt:lpstr>Problem solved by simplex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 method</dc:title>
  <dc:creator>RUPESH CHOWDARI KONERU</dc:creator>
  <cp:lastModifiedBy>RUPESH CHOWDARI KONERU</cp:lastModifiedBy>
  <cp:revision>6</cp:revision>
  <dcterms:created xsi:type="dcterms:W3CDTF">2023-07-12T04:41:43Z</dcterms:created>
  <dcterms:modified xsi:type="dcterms:W3CDTF">2023-07-12T17:43:39Z</dcterms:modified>
</cp:coreProperties>
</file>