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57" r:id="rId4"/>
    <p:sldId id="280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81" r:id="rId13"/>
    <p:sldId id="266" r:id="rId14"/>
    <p:sldId id="267" r:id="rId15"/>
    <p:sldId id="272" r:id="rId16"/>
    <p:sldId id="269" r:id="rId17"/>
    <p:sldId id="282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6C7EF-BC7F-4EFD-8448-4CB1477A441A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3929F-A6D7-4855-8CC7-1090C9BC979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figure to show the system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40C9B-F68F-4BC4-992C-2E538451E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566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3D47-2640-4AD9-8D65-060C667EAABC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3D47-2640-4AD9-8D65-060C667EAABC}" type="datetimeFigureOut">
              <a:rPr lang="en-US" smtClean="0"/>
              <a:pPr/>
              <a:t>9/3/2019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DCFB8-9B9E-419E-AE3A-D2020BC7607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YARN  Yet Another Resource Negotiator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229600" cy="5740409"/>
          </a:xfrm>
        </p:spPr>
        <p:txBody>
          <a:bodyPr/>
          <a:lstStyle/>
          <a:p>
            <a:pPr algn="just"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YARN: Taking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beyond Batch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 interact in multiple ways to get predictable performance and quality of services.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only batch oriented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processing,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supports interactive, streaming and in-memory analytics also.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596" y="3214686"/>
            <a:ext cx="8358246" cy="300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57224" y="4857760"/>
            <a:ext cx="7715304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 2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57224" y="3714752"/>
            <a:ext cx="1285884" cy="1000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(MR)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500298" y="3786190"/>
            <a:ext cx="1285884" cy="9286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Interactive (TEZ)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286248" y="3786190"/>
            <a:ext cx="1285884" cy="9286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(HBASE)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857884" y="3786190"/>
            <a:ext cx="1285884" cy="9286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(</a:t>
            </a:r>
            <a:r>
              <a:rPr lang="en-US" dirty="0" err="1" smtClean="0"/>
              <a:t>STorm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286644" y="3786190"/>
            <a:ext cx="1285884" cy="9286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In-memory (spark)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Fundamental Idea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329642" cy="476886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fundamental idea behind this architecture is splitting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JobTracker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responsibility of resource management and job scheduling into separate daemons.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Daemons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that are part of YARN architecture are described below.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Global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Resource Manager: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Its main responsibility is to distribute resources among various applications in the system.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has two main components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(a)Scheduler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pluggable scheduler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 Manager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decides allocation of resources to various running applications.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(b)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ApplicationManager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accepts job submissions.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Negotiates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resources(container) for executing the application specific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ApplicationMaster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Restarting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ApplicationMaster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case of failure.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7209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400" b="1" dirty="0" err="1" smtClean="0">
                <a:latin typeface="Times New Roman" pitchFamily="18" charset="0"/>
                <a:cs typeface="Times New Roman" pitchFamily="18" charset="0"/>
              </a:rPr>
              <a:t>NodeManager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3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is a per-machine slave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daemon.</a:t>
            </a:r>
          </a:p>
          <a:p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NodeManager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responsibility is launching the application containers for application execution. 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NodeManager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monitors the resource usage such as memory, CPU, disk, network etc. 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then reports the usage of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resoures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to the global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ResourceManager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3. Per-application </a:t>
            </a:r>
            <a:r>
              <a:rPr lang="en-US" sz="3400" b="1" dirty="0" err="1" smtClean="0">
                <a:latin typeface="Times New Roman" pitchFamily="18" charset="0"/>
                <a:cs typeface="Times New Roman" pitchFamily="18" charset="0"/>
              </a:rPr>
              <a:t>ApplicationMaster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is an application specific entity. 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responsibility is to negotiate required resources for execution from the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ResourceManager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works along with the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NodeManager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for executing and monitoring component tasks.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Basic Concepts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 is a job submitted to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framweork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Containers: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 of allocation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Fine-grained resource allocation across multiple resource types(Memory, CPU, disk, network 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Replaces the fixed map/reduce slots.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YARN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826772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steps involved in YARN architecture are as follows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client program submits the application which includes the necessary specifications to launch the application-specific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ApplicationMaster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itself.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resource manger launches the application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master by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assigning some container.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applicationmaster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on boot-up registers with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resourcemanager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This helps the client program to query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resourcemanager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directly for the details.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normal course,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applicationmaster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negotiates appropriate resource containers via the resource-request protocol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5.On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successful container allocations, the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ApplicationMaster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launches the container by providing the container launch specification to the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NodeManager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6. The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NodeManager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executes the application code and provides necessary information such as progress, status etc to its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applicationmaster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via an application-specific protocol.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During the application execution, the client that submitted the job directly communicates with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applicationmaster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get status, progress updates, etc, via an application-specific protocol.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8. Once the application has been processed completely,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ApplicationMaster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deregisters with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ResourceManager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shuts down, allowing its own container to be repurposed.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Interacting with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Ecosystem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PIG: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Pig is a dataflow system for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It uses Pig Latin to specify data flow.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Pig is an alternative 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Programming.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abstracts some details and allows you to focus on data processing.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consists of two components: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Pig Latin: The Data processing language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Compiler: To translate Pig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atin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Programming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JobTracker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(JT)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Worker: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Tasktracker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(TT)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Fixed # of map slots and reduce slots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1.0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3352800"/>
            <a:ext cx="1066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676400" y="3505200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3200400"/>
            <a:ext cx="2209800" cy="887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JobTracker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5183877"/>
            <a:ext cx="2209800" cy="887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Node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TaskTracker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62300" y="5183877"/>
            <a:ext cx="2209800" cy="887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Node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TaskTracker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91200" y="5183877"/>
            <a:ext cx="2209800" cy="887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Node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TaskTracker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1714500" y="4087504"/>
            <a:ext cx="2514600" cy="1096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4229100" y="4087504"/>
            <a:ext cx="38100" cy="1096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10" idx="0"/>
          </p:cNvCxnSpPr>
          <p:nvPr/>
        </p:nvCxnSpPr>
        <p:spPr>
          <a:xfrm>
            <a:off x="4229100" y="4087504"/>
            <a:ext cx="2667000" cy="1096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17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8192323" cy="315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HIVE: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Hive is a Data Warehousing Layer on top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Analysis and queries can be done using an SQL-like language.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Hive can be used to do ad-hoc queries, summarization, and data analysis.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8131195" cy="309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SQOOP: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tool which helps to transfer data between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Relational Databases.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helps to import data from RDBMS to HDFS and vice-versa.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2975" y="2401094"/>
            <a:ext cx="72580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HBASE: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HBase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database for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HBase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column-oriented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database.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Hbase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used to store billions of rows and millions of columns.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Hbase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provides random read/write operation.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also supports record level updates which is not possible using HDFS.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HBase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sits on top of HDFS.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19622"/>
            <a:ext cx="8229600" cy="380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Limitations of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1.0 Architecture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responsible for managing entire namespace for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Cluster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has a restricted processing model which is suitable for batch-oriented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jobs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not suitable for interactive analysis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1.0 is not suitable for machine learning algorithms, graphs and other memory intensive algorithms.</a:t>
            </a:r>
          </a:p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responsible for cluster resource management and data processing.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HDFS limitation: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saves all its file metadata in main memory. It can quickly become overwhelmed with load on the system increasing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YARN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0108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Apache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YARN is a sub-project of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2.x.</a:t>
            </a:r>
          </a:p>
          <a:p>
            <a:pPr algn="just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2.x is YARN based architecture.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is a general processing platform.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YARN is not constrained to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only.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Multiple applications can share a common resource management.</a:t>
            </a:r>
          </a:p>
          <a:p>
            <a:pPr algn="just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supports various types of processing such as Batch, Interactive, Online, Streaming, Graph and others.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2: HDFS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 consists of two major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(1) Namespace: It takes care of file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related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operations such as creating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files,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modifying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files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directories.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(2) Blocks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storage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service: It handles Data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node cluster management and replications.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2: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Horizontal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HDFS federation uses multiple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independent Name Nodes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horizontal scalability.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availability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obtained with the help of Passive Standby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Active-Passive Name node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handles failover automatically.</a:t>
            </a:r>
          </a:p>
          <a:p>
            <a:pPr lvl="1">
              <a:buNone/>
            </a:pPr>
            <a:r>
              <a:rPr lang="en-US" dirty="0" smtClean="0"/>
              <a:t>	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Active and passive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Interaction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286116" y="4286256"/>
            <a:ext cx="2643206" cy="12144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Edit Logs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643570" y="2357430"/>
            <a:ext cx="257176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Passive </a:t>
            </a:r>
            <a:r>
              <a:rPr lang="en-US" dirty="0" smtClean="0"/>
              <a:t>Name Node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28596" y="2357430"/>
            <a:ext cx="257176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Name Node</a:t>
            </a:r>
            <a:endParaRPr lang="en-IN" dirty="0"/>
          </a:p>
        </p:txBody>
      </p:sp>
      <p:cxnSp>
        <p:nvCxnSpPr>
          <p:cNvPr id="8" name="Elbow Connector 7"/>
          <p:cNvCxnSpPr>
            <a:stCxn id="6" idx="2"/>
          </p:cNvCxnSpPr>
          <p:nvPr/>
        </p:nvCxnSpPr>
        <p:spPr>
          <a:xfrm rot="16200000" flipH="1">
            <a:off x="1607323" y="3464719"/>
            <a:ext cx="1714512" cy="1500198"/>
          </a:xfrm>
          <a:prstGeom prst="bentConnector3">
            <a:avLst>
              <a:gd name="adj1" fmla="val 969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/>
          <p:nvPr/>
        </p:nvCxnSpPr>
        <p:spPr>
          <a:xfrm flipV="1">
            <a:off x="5929322" y="3464719"/>
            <a:ext cx="1214446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1.x versus </a:t>
            </a:r>
            <a:r>
              <a:rPr lang="en-US" dirty="0" err="1" smtClean="0"/>
              <a:t>Hadoop</a:t>
            </a:r>
            <a:r>
              <a:rPr lang="en-US" dirty="0" smtClean="0"/>
              <a:t> 2.x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42910" y="2143116"/>
            <a:ext cx="3786214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857224" y="4357694"/>
            <a:ext cx="3000396" cy="85725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Redundant, reliable storage)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857224" y="2714620"/>
            <a:ext cx="3429024" cy="10001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MapReduce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Cluster Resource Management &amp; Data Processing)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714876" y="1643050"/>
            <a:ext cx="4143404" cy="4714908"/>
            <a:chOff x="4714876" y="1643050"/>
            <a:chExt cx="4143404" cy="4714908"/>
          </a:xfrm>
        </p:grpSpPr>
        <p:sp>
          <p:nvSpPr>
            <p:cNvPr id="7" name="Rectangle 6"/>
            <p:cNvSpPr/>
            <p:nvPr/>
          </p:nvSpPr>
          <p:spPr>
            <a:xfrm>
              <a:off x="4714876" y="1643050"/>
              <a:ext cx="4143404" cy="4714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57818" y="5214950"/>
              <a:ext cx="2786082" cy="78581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HDFS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smtClean="0"/>
                <a:t>Redundant, reliable storage)</a:t>
              </a:r>
              <a:endParaRPr lang="en-IN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29256" y="3786190"/>
              <a:ext cx="2786082" cy="78581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YARN</a:t>
              </a:r>
            </a:p>
            <a:p>
              <a:pPr algn="ctr"/>
              <a:r>
                <a:rPr lang="en-US" dirty="0" smtClean="0"/>
                <a:t>(Cluster Management)</a:t>
              </a:r>
              <a:endParaRPr lang="en-IN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57752" y="2143116"/>
              <a:ext cx="2071702" cy="78581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MapReduce</a:t>
              </a:r>
              <a:endParaRPr lang="en-US" dirty="0" smtClean="0"/>
            </a:p>
            <a:p>
              <a:pPr algn="ctr"/>
              <a:r>
                <a:rPr lang="en-US" dirty="0" smtClean="0"/>
                <a:t>(Data Processing)</a:t>
              </a:r>
              <a:endParaRPr lang="en-IN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72330" y="2071678"/>
              <a:ext cx="1571636" cy="78581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Others(Data </a:t>
              </a:r>
              <a:r>
                <a:rPr lang="en-US" dirty="0" smtClean="0"/>
                <a:t>processing)</a:t>
              </a:r>
              <a:endParaRPr lang="en-IN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995</Words>
  <Application>Microsoft Office PowerPoint</Application>
  <PresentationFormat>On-screen Show (4:3)</PresentationFormat>
  <Paragraphs>123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YARN  Yet Another Resource Negotiator</vt:lpstr>
      <vt:lpstr>Hadoop 1.0</vt:lpstr>
      <vt:lpstr>Limitations of Hadoop 1.0 Architecture</vt:lpstr>
      <vt:lpstr>Slide 4</vt:lpstr>
      <vt:lpstr>YARN</vt:lpstr>
      <vt:lpstr>Hadoop 2: HDFS </vt:lpstr>
      <vt:lpstr>Hadoop 2: Features</vt:lpstr>
      <vt:lpstr>Active and passive NameNode Interaction</vt:lpstr>
      <vt:lpstr>Hadoop 1.x versus Hadoop 2.x</vt:lpstr>
      <vt:lpstr>Slide 10</vt:lpstr>
      <vt:lpstr>Fundamental Idea</vt:lpstr>
      <vt:lpstr>Slide 12</vt:lpstr>
      <vt:lpstr>Slide 13</vt:lpstr>
      <vt:lpstr>Basic Concepts</vt:lpstr>
      <vt:lpstr>YARN Architecture</vt:lpstr>
      <vt:lpstr>The steps involved in YARN architecture are as follows</vt:lpstr>
      <vt:lpstr>Slide 17</vt:lpstr>
      <vt:lpstr>Slide 18</vt:lpstr>
      <vt:lpstr>Interacting with Hadoop Ecosystem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Arkansas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YARN  Yet Another Resource Negotiator</dc:title>
  <dc:creator>vignan</dc:creator>
  <cp:lastModifiedBy>admin</cp:lastModifiedBy>
  <cp:revision>25</cp:revision>
  <dcterms:created xsi:type="dcterms:W3CDTF">2018-08-22T03:59:27Z</dcterms:created>
  <dcterms:modified xsi:type="dcterms:W3CDTF">2019-09-03T05:34:00Z</dcterms:modified>
</cp:coreProperties>
</file>