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692" r:id="rId3"/>
    <p:sldId id="6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5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8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4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3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2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16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31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54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99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13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19662"/>
            <a:ext cx="777240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blogs.wixsite.com/guru" TargetMode="External"/><Relationship Id="rId2" Type="http://schemas.openxmlformats.org/officeDocument/2006/relationships/hyperlink" Target="http://puttuguru.blogspot.in/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09363"/>
            <a:ext cx="9144000" cy="7140416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Professor &amp; Lawyer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 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Puttu Guru Prasad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B.Com., M.Com., M.Phil., M.B.A., PGDFTM., AP.SET.,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M.Phil., DRMS., L.L.B., ICFAI TMF., DIRM., L.L.M.,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PhD Scholar JNTUK., </a:t>
            </a:r>
            <a:b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</a:b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Domain Topper &amp; 30</a:t>
            </a:r>
            <a:r>
              <a:rPr kumimoji="0" lang="en-IN" sz="1800" b="1" i="1" u="none" strike="noStrike" kern="1200" cap="none" spc="0" normalizeH="0" baseline="3000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th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 Batch Topper at ICFAI -2009 Training for Management Faculty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“Diploma in Psychology from YALE University”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MHRDI’s 'Institution's Innovation Council (IICs)Ambassador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NSS Certified Program Officer, (A.U)</a:t>
            </a:r>
            <a:b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ICFAI UNIVERSITY Trained Senior Faculty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Senior Faculty for Business Studies, Economics, Accounts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008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Head, Board of Law &amp; Management Science,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BHAGAVAD GITA &amp; CLAT &amp; IPMAT Program Coordinator,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800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S&amp;H Department, VIVA-VVIT,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Nambur,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Blog: </a:t>
            </a:r>
            <a:r>
              <a:rPr kumimoji="0" lang="en-IN" sz="1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puttuguru.blogspot.in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Web Site: 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  <a:hlinkClick r:id="rId3"/>
              </a:rPr>
              <a:t>https://gurublogs.wixsite.com/guru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93 94 96 98 98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 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9885 96 36 36,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807 444 9539,</a:t>
            </a:r>
            <a:endParaRPr kumimoji="0" lang="en-IN" sz="119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UHV-Unit-II-ppt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UHV-Unit-II-ppt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UHV-Unit-II-ppt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UHV-Unit-II-ppt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UHV-Unit-II-ppt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UHV-Unit-II-ppt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UHV-Unit-II-ppt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UHV-Unit-II-ppt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UHV-Unit-II-ppt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UHV-Unit-II-ppt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B3E-4114-4962-ACC1-F2B8FC630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0542-1181-4D52-9EFF-F9F28475FBE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5A14-3D0F-4877-A0DC-764345B4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UHV-Unit-II-ppt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UHV-Unit-II-ppt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UHV-Unit-II-ppt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UHV-Unit-II-ppt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UHV-Unit-II-ppt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UHV-Unit-II-ppt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UHV-Unit-II-ppt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UHV-Unit-II-ppt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UHV-Unit-II-ppt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UHV-Unit-II-ppt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UHV-Unit-II-ppt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UHV-Unit-II-ppt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UHV-Unit-II-ppt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UHV-Unit-II-ppt-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UHV-Unit-II-ppt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UHV-Unit-II-ppt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UHV-Unit-II-ppt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UHV-Unit-II-ppt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UHV-Unit-II-ppt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UHV-Unit-II-ppt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UHV-Unit-II-ppt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On-screen Show (4:3)</PresentationFormat>
  <Paragraphs>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Bahnschrift</vt:lpstr>
      <vt:lpstr>bookman old style, new york, times, serif</vt:lpstr>
      <vt:lpstr>Calibri</vt:lpstr>
      <vt:lpstr>Calibri Light</vt:lpstr>
      <vt:lpstr>Helvetica</vt:lpstr>
      <vt:lpstr>times new roman, new york, times, serif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Puttu Guruprasad</dc:creator>
  <cp:keywords/>
  <dc:description>generated using python-pptx</dc:description>
  <cp:lastModifiedBy>Puttu Guruprasad</cp:lastModifiedBy>
  <cp:revision>3</cp:revision>
  <dcterms:created xsi:type="dcterms:W3CDTF">2013-01-27T09:14:16Z</dcterms:created>
  <dcterms:modified xsi:type="dcterms:W3CDTF">2024-06-15T07:47:49Z</dcterms:modified>
  <cp:category/>
</cp:coreProperties>
</file>