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ttu Guruprasad" userId="b9b1ac4c5c52cf37" providerId="LiveId" clId="{5C2C2B1A-47AA-44AE-958F-92F23F78C28F}"/>
    <pc:docChg chg="custSel addSld modSld">
      <pc:chgData name="Puttu Guruprasad" userId="b9b1ac4c5c52cf37" providerId="LiveId" clId="{5C2C2B1A-47AA-44AE-958F-92F23F78C28F}" dt="2024-06-30T07:23:48.506" v="7113" actId="403"/>
      <pc:docMkLst>
        <pc:docMk/>
      </pc:docMkLst>
      <pc:sldChg chg="addSp modSp">
        <pc:chgData name="Puttu Guruprasad" userId="b9b1ac4c5c52cf37" providerId="LiveId" clId="{5C2C2B1A-47AA-44AE-958F-92F23F78C28F}" dt="2024-06-30T06:37:10.156" v="4025"/>
        <pc:sldMkLst>
          <pc:docMk/>
          <pc:sldMk cId="1523592989" sldId="259"/>
        </pc:sldMkLst>
        <pc:picChg chg="add mod">
          <ac:chgData name="Puttu Guruprasad" userId="b9b1ac4c5c52cf37" providerId="LiveId" clId="{5C2C2B1A-47AA-44AE-958F-92F23F78C28F}" dt="2024-06-30T06:37:10.156" v="4025"/>
          <ac:picMkLst>
            <pc:docMk/>
            <pc:sldMk cId="1523592989" sldId="259"/>
            <ac:picMk id="6" creationId="{DB7B6E00-A24D-41C9-8268-128A4B4E4CEC}"/>
          </ac:picMkLst>
        </pc:picChg>
      </pc:sldChg>
      <pc:sldChg chg="addSp modSp">
        <pc:chgData name="Puttu Guruprasad" userId="b9b1ac4c5c52cf37" providerId="LiveId" clId="{5C2C2B1A-47AA-44AE-958F-92F23F78C28F}" dt="2024-06-30T06:37:17.335" v="4026"/>
        <pc:sldMkLst>
          <pc:docMk/>
          <pc:sldMk cId="3444431990" sldId="260"/>
        </pc:sldMkLst>
        <pc:picChg chg="add mod">
          <ac:chgData name="Puttu Guruprasad" userId="b9b1ac4c5c52cf37" providerId="LiveId" clId="{5C2C2B1A-47AA-44AE-958F-92F23F78C28F}" dt="2024-06-30T06:37:17.335" v="4026"/>
          <ac:picMkLst>
            <pc:docMk/>
            <pc:sldMk cId="3444431990" sldId="260"/>
            <ac:picMk id="5" creationId="{AF1CEBBE-3467-49A5-8336-07EA2858E834}"/>
          </ac:picMkLst>
        </pc:picChg>
      </pc:sldChg>
      <pc:sldChg chg="addSp modSp mod">
        <pc:chgData name="Puttu Guruprasad" userId="b9b1ac4c5c52cf37" providerId="LiveId" clId="{5C2C2B1A-47AA-44AE-958F-92F23F78C28F}" dt="2024-06-30T07:19:37.665" v="7055" actId="20577"/>
        <pc:sldMkLst>
          <pc:docMk/>
          <pc:sldMk cId="1310003132" sldId="261"/>
        </pc:sldMkLst>
        <pc:spChg chg="mod">
          <ac:chgData name="Puttu Guruprasad" userId="b9b1ac4c5c52cf37" providerId="LiveId" clId="{5C2C2B1A-47AA-44AE-958F-92F23F78C28F}" dt="2024-06-30T07:19:37.665" v="7055" actId="20577"/>
          <ac:spMkLst>
            <pc:docMk/>
            <pc:sldMk cId="1310003132" sldId="261"/>
            <ac:spMk id="3" creationId="{F309AEBA-0409-48E6-8E49-8DD69FD32F73}"/>
          </ac:spMkLst>
        </pc:spChg>
        <pc:picChg chg="add mod">
          <ac:chgData name="Puttu Guruprasad" userId="b9b1ac4c5c52cf37" providerId="LiveId" clId="{5C2C2B1A-47AA-44AE-958F-92F23F78C28F}" dt="2024-06-30T06:37:23.001" v="4027"/>
          <ac:picMkLst>
            <pc:docMk/>
            <pc:sldMk cId="1310003132" sldId="261"/>
            <ac:picMk id="4" creationId="{43B29530-E7D5-48C4-A12D-73DA25859DBB}"/>
          </ac:picMkLst>
        </pc:picChg>
      </pc:sldChg>
      <pc:sldChg chg="addSp modSp new mod">
        <pc:chgData name="Puttu Guruprasad" userId="b9b1ac4c5c52cf37" providerId="LiveId" clId="{5C2C2B1A-47AA-44AE-958F-92F23F78C28F}" dt="2024-06-30T07:20:03.717" v="7056" actId="122"/>
        <pc:sldMkLst>
          <pc:docMk/>
          <pc:sldMk cId="2289377405" sldId="262"/>
        </pc:sldMkLst>
        <pc:spChg chg="mod">
          <ac:chgData name="Puttu Guruprasad" userId="b9b1ac4c5c52cf37" providerId="LiveId" clId="{5C2C2B1A-47AA-44AE-958F-92F23F78C28F}" dt="2024-06-30T07:20:03.717" v="7056" actId="122"/>
          <ac:spMkLst>
            <pc:docMk/>
            <pc:sldMk cId="2289377405" sldId="262"/>
            <ac:spMk id="2" creationId="{3CCD3D61-EC40-4785-9628-6761AE6CC239}"/>
          </ac:spMkLst>
        </pc:spChg>
        <pc:spChg chg="mod">
          <ac:chgData name="Puttu Guruprasad" userId="b9b1ac4c5c52cf37" providerId="LiveId" clId="{5C2C2B1A-47AA-44AE-958F-92F23F78C28F}" dt="2024-06-30T05:45:15.454" v="44" actId="123"/>
          <ac:spMkLst>
            <pc:docMk/>
            <pc:sldMk cId="2289377405" sldId="262"/>
            <ac:spMk id="3" creationId="{28756079-DA84-4612-AE6A-DAD5BE610171}"/>
          </ac:spMkLst>
        </pc:spChg>
        <pc:picChg chg="add mod">
          <ac:chgData name="Puttu Guruprasad" userId="b9b1ac4c5c52cf37" providerId="LiveId" clId="{5C2C2B1A-47AA-44AE-958F-92F23F78C28F}" dt="2024-06-30T06:37:27.764" v="4028"/>
          <ac:picMkLst>
            <pc:docMk/>
            <pc:sldMk cId="2289377405" sldId="262"/>
            <ac:picMk id="4" creationId="{E934308B-DA62-4E70-A5BF-2B06F4DB3B65}"/>
          </ac:picMkLst>
        </pc:picChg>
      </pc:sldChg>
      <pc:sldChg chg="addSp modSp new mod">
        <pc:chgData name="Puttu Guruprasad" userId="b9b1ac4c5c52cf37" providerId="LiveId" clId="{5C2C2B1A-47AA-44AE-958F-92F23F78C28F}" dt="2024-06-30T07:20:21.291" v="7058" actId="403"/>
        <pc:sldMkLst>
          <pc:docMk/>
          <pc:sldMk cId="1876916225" sldId="263"/>
        </pc:sldMkLst>
        <pc:spChg chg="mod">
          <ac:chgData name="Puttu Guruprasad" userId="b9b1ac4c5c52cf37" providerId="LiveId" clId="{5C2C2B1A-47AA-44AE-958F-92F23F78C28F}" dt="2024-06-30T05:46:43.726" v="89" actId="20577"/>
          <ac:spMkLst>
            <pc:docMk/>
            <pc:sldMk cId="1876916225" sldId="263"/>
            <ac:spMk id="2" creationId="{F92F8921-2E1D-4B59-A384-3E464AA622D0}"/>
          </ac:spMkLst>
        </pc:spChg>
        <pc:spChg chg="mod">
          <ac:chgData name="Puttu Guruprasad" userId="b9b1ac4c5c52cf37" providerId="LiveId" clId="{5C2C2B1A-47AA-44AE-958F-92F23F78C28F}" dt="2024-06-30T07:20:21.291" v="7058" actId="403"/>
          <ac:spMkLst>
            <pc:docMk/>
            <pc:sldMk cId="1876916225" sldId="263"/>
            <ac:spMk id="3" creationId="{69C90450-731D-4F07-9EA5-AAC1505D709F}"/>
          </ac:spMkLst>
        </pc:spChg>
        <pc:picChg chg="add mod">
          <ac:chgData name="Puttu Guruprasad" userId="b9b1ac4c5c52cf37" providerId="LiveId" clId="{5C2C2B1A-47AA-44AE-958F-92F23F78C28F}" dt="2024-06-30T06:37:33.269" v="4029"/>
          <ac:picMkLst>
            <pc:docMk/>
            <pc:sldMk cId="1876916225" sldId="263"/>
            <ac:picMk id="4" creationId="{ECB978D0-99C3-4E62-A0A3-424FA11D8E1F}"/>
          </ac:picMkLst>
        </pc:picChg>
      </pc:sldChg>
      <pc:sldChg chg="addSp modSp new mod">
        <pc:chgData name="Puttu Guruprasad" userId="b9b1ac4c5c52cf37" providerId="LiveId" clId="{5C2C2B1A-47AA-44AE-958F-92F23F78C28F}" dt="2024-06-30T07:20:46.448" v="7065" actId="20577"/>
        <pc:sldMkLst>
          <pc:docMk/>
          <pc:sldMk cId="3310997134" sldId="264"/>
        </pc:sldMkLst>
        <pc:spChg chg="mod">
          <ac:chgData name="Puttu Guruprasad" userId="b9b1ac4c5c52cf37" providerId="LiveId" clId="{5C2C2B1A-47AA-44AE-958F-92F23F78C28F}" dt="2024-06-30T07:20:46.448" v="7065" actId="20577"/>
          <ac:spMkLst>
            <pc:docMk/>
            <pc:sldMk cId="3310997134" sldId="264"/>
            <ac:spMk id="2" creationId="{D112C32F-340E-4D24-8475-456D4B2A4A16}"/>
          </ac:spMkLst>
        </pc:spChg>
        <pc:spChg chg="mod">
          <ac:chgData name="Puttu Guruprasad" userId="b9b1ac4c5c52cf37" providerId="LiveId" clId="{5C2C2B1A-47AA-44AE-958F-92F23F78C28F}" dt="2024-06-30T05:56:09.467" v="724" actId="403"/>
          <ac:spMkLst>
            <pc:docMk/>
            <pc:sldMk cId="3310997134" sldId="264"/>
            <ac:spMk id="3" creationId="{27A88C33-B36A-4EB2-8BD0-71E98DFA2A0C}"/>
          </ac:spMkLst>
        </pc:spChg>
        <pc:picChg chg="add mod">
          <ac:chgData name="Puttu Guruprasad" userId="b9b1ac4c5c52cf37" providerId="LiveId" clId="{5C2C2B1A-47AA-44AE-958F-92F23F78C28F}" dt="2024-06-30T06:37:37.579" v="4030"/>
          <ac:picMkLst>
            <pc:docMk/>
            <pc:sldMk cId="3310997134" sldId="264"/>
            <ac:picMk id="4" creationId="{C1A66A53-28CE-400D-AD29-8A91F9DB6CF2}"/>
          </ac:picMkLst>
        </pc:picChg>
      </pc:sldChg>
      <pc:sldChg chg="addSp modSp new mod">
        <pc:chgData name="Puttu Guruprasad" userId="b9b1ac4c5c52cf37" providerId="LiveId" clId="{5C2C2B1A-47AA-44AE-958F-92F23F78C28F}" dt="2024-06-30T07:21:08.367" v="7073" actId="20577"/>
        <pc:sldMkLst>
          <pc:docMk/>
          <pc:sldMk cId="3505911366" sldId="265"/>
        </pc:sldMkLst>
        <pc:spChg chg="mod">
          <ac:chgData name="Puttu Guruprasad" userId="b9b1ac4c5c52cf37" providerId="LiveId" clId="{5C2C2B1A-47AA-44AE-958F-92F23F78C28F}" dt="2024-06-30T07:21:08.367" v="7073" actId="20577"/>
          <ac:spMkLst>
            <pc:docMk/>
            <pc:sldMk cId="3505911366" sldId="265"/>
            <ac:spMk id="2" creationId="{B6DC10FD-BA5C-4033-9CAF-82468A288B39}"/>
          </ac:spMkLst>
        </pc:spChg>
        <pc:spChg chg="mod">
          <ac:chgData name="Puttu Guruprasad" userId="b9b1ac4c5c52cf37" providerId="LiveId" clId="{5C2C2B1A-47AA-44AE-958F-92F23F78C28F}" dt="2024-06-30T05:59:18.953" v="975" actId="20577"/>
          <ac:spMkLst>
            <pc:docMk/>
            <pc:sldMk cId="3505911366" sldId="265"/>
            <ac:spMk id="3" creationId="{E0C637FC-3EE6-4455-BDE5-6BA4E0054DA2}"/>
          </ac:spMkLst>
        </pc:spChg>
        <pc:picChg chg="add mod">
          <ac:chgData name="Puttu Guruprasad" userId="b9b1ac4c5c52cf37" providerId="LiveId" clId="{5C2C2B1A-47AA-44AE-958F-92F23F78C28F}" dt="2024-06-30T06:37:44.968" v="4031"/>
          <ac:picMkLst>
            <pc:docMk/>
            <pc:sldMk cId="3505911366" sldId="265"/>
            <ac:picMk id="4" creationId="{C1C45957-E53E-4600-A4FB-0876584DBB9E}"/>
          </ac:picMkLst>
        </pc:picChg>
      </pc:sldChg>
      <pc:sldChg chg="addSp modSp new mod">
        <pc:chgData name="Puttu Guruprasad" userId="b9b1ac4c5c52cf37" providerId="LiveId" clId="{5C2C2B1A-47AA-44AE-958F-92F23F78C28F}" dt="2024-06-30T06:37:49.395" v="4032"/>
        <pc:sldMkLst>
          <pc:docMk/>
          <pc:sldMk cId="1375350552" sldId="266"/>
        </pc:sldMkLst>
        <pc:spChg chg="mod">
          <ac:chgData name="Puttu Guruprasad" userId="b9b1ac4c5c52cf37" providerId="LiveId" clId="{5C2C2B1A-47AA-44AE-958F-92F23F78C28F}" dt="2024-06-30T06:14:44.995" v="2031" actId="20577"/>
          <ac:spMkLst>
            <pc:docMk/>
            <pc:sldMk cId="1375350552" sldId="266"/>
            <ac:spMk id="2" creationId="{5B145C70-44E1-4121-A4AD-769D5F8123F1}"/>
          </ac:spMkLst>
        </pc:spChg>
        <pc:spChg chg="mod">
          <ac:chgData name="Puttu Guruprasad" userId="b9b1ac4c5c52cf37" providerId="LiveId" clId="{5C2C2B1A-47AA-44AE-958F-92F23F78C28F}" dt="2024-06-30T06:09:44.185" v="1567" actId="1035"/>
          <ac:spMkLst>
            <pc:docMk/>
            <pc:sldMk cId="1375350552" sldId="266"/>
            <ac:spMk id="3" creationId="{875E22E4-AECE-497A-A097-360813E7F626}"/>
          </ac:spMkLst>
        </pc:spChg>
        <pc:picChg chg="add mod">
          <ac:chgData name="Puttu Guruprasad" userId="b9b1ac4c5c52cf37" providerId="LiveId" clId="{5C2C2B1A-47AA-44AE-958F-92F23F78C28F}" dt="2024-06-30T06:37:49.395" v="4032"/>
          <ac:picMkLst>
            <pc:docMk/>
            <pc:sldMk cId="1375350552" sldId="266"/>
            <ac:picMk id="4" creationId="{796608EE-89D8-402E-B700-AE62A6AD9C18}"/>
          </ac:picMkLst>
        </pc:picChg>
      </pc:sldChg>
      <pc:sldChg chg="addSp modSp new mod">
        <pc:chgData name="Puttu Guruprasad" userId="b9b1ac4c5c52cf37" providerId="LiveId" clId="{5C2C2B1A-47AA-44AE-958F-92F23F78C28F}" dt="2024-06-30T06:37:54.380" v="4033"/>
        <pc:sldMkLst>
          <pc:docMk/>
          <pc:sldMk cId="3491828608" sldId="267"/>
        </pc:sldMkLst>
        <pc:spChg chg="mod">
          <ac:chgData name="Puttu Guruprasad" userId="b9b1ac4c5c52cf37" providerId="LiveId" clId="{5C2C2B1A-47AA-44AE-958F-92F23F78C28F}" dt="2024-06-30T06:15:18.709" v="2050" actId="20577"/>
          <ac:spMkLst>
            <pc:docMk/>
            <pc:sldMk cId="3491828608" sldId="267"/>
            <ac:spMk id="2" creationId="{9190C758-1E15-4AE7-A215-B1BC29CA0B81}"/>
          </ac:spMkLst>
        </pc:spChg>
        <pc:spChg chg="mod">
          <ac:chgData name="Puttu Guruprasad" userId="b9b1ac4c5c52cf37" providerId="LiveId" clId="{5C2C2B1A-47AA-44AE-958F-92F23F78C28F}" dt="2024-06-30T06:15:31.882" v="2054" actId="403"/>
          <ac:spMkLst>
            <pc:docMk/>
            <pc:sldMk cId="3491828608" sldId="267"/>
            <ac:spMk id="3" creationId="{0065A0D2-3181-4BCF-A7F8-6666E6ED1095}"/>
          </ac:spMkLst>
        </pc:spChg>
        <pc:picChg chg="add mod">
          <ac:chgData name="Puttu Guruprasad" userId="b9b1ac4c5c52cf37" providerId="LiveId" clId="{5C2C2B1A-47AA-44AE-958F-92F23F78C28F}" dt="2024-06-30T06:37:54.380" v="4033"/>
          <ac:picMkLst>
            <pc:docMk/>
            <pc:sldMk cId="3491828608" sldId="267"/>
            <ac:picMk id="4" creationId="{811AF5F7-64FE-4BFC-B2A9-0954FB4ABFD8}"/>
          </ac:picMkLst>
        </pc:picChg>
      </pc:sldChg>
      <pc:sldChg chg="addSp modSp new mod">
        <pc:chgData name="Puttu Guruprasad" userId="b9b1ac4c5c52cf37" providerId="LiveId" clId="{5C2C2B1A-47AA-44AE-958F-92F23F78C28F}" dt="2024-06-30T07:22:35.312" v="7107" actId="403"/>
        <pc:sldMkLst>
          <pc:docMk/>
          <pc:sldMk cId="2386907326" sldId="268"/>
        </pc:sldMkLst>
        <pc:spChg chg="mod">
          <ac:chgData name="Puttu Guruprasad" userId="b9b1ac4c5c52cf37" providerId="LiveId" clId="{5C2C2B1A-47AA-44AE-958F-92F23F78C28F}" dt="2024-06-30T07:22:35.312" v="7107" actId="403"/>
          <ac:spMkLst>
            <pc:docMk/>
            <pc:sldMk cId="2386907326" sldId="268"/>
            <ac:spMk id="2" creationId="{A88AF4B4-DA40-4F4C-A2BB-77B2D98E72B1}"/>
          </ac:spMkLst>
        </pc:spChg>
        <pc:spChg chg="mod">
          <ac:chgData name="Puttu Guruprasad" userId="b9b1ac4c5c52cf37" providerId="LiveId" clId="{5C2C2B1A-47AA-44AE-958F-92F23F78C28F}" dt="2024-06-30T07:21:39.814" v="7075" actId="403"/>
          <ac:spMkLst>
            <pc:docMk/>
            <pc:sldMk cId="2386907326" sldId="268"/>
            <ac:spMk id="3" creationId="{093B3C4C-7CC6-4A2B-B3F7-A71E0713C152}"/>
          </ac:spMkLst>
        </pc:spChg>
        <pc:picChg chg="add mod">
          <ac:chgData name="Puttu Guruprasad" userId="b9b1ac4c5c52cf37" providerId="LiveId" clId="{5C2C2B1A-47AA-44AE-958F-92F23F78C28F}" dt="2024-06-30T06:37:59.328" v="4034"/>
          <ac:picMkLst>
            <pc:docMk/>
            <pc:sldMk cId="2386907326" sldId="268"/>
            <ac:picMk id="4" creationId="{34EB1329-C37A-4A24-BC40-ECB0832A3B28}"/>
          </ac:picMkLst>
        </pc:picChg>
      </pc:sldChg>
      <pc:sldChg chg="addSp modSp new mod">
        <pc:chgData name="Puttu Guruprasad" userId="b9b1ac4c5c52cf37" providerId="LiveId" clId="{5C2C2B1A-47AA-44AE-958F-92F23F78C28F}" dt="2024-06-30T06:38:04.219" v="4035"/>
        <pc:sldMkLst>
          <pc:docMk/>
          <pc:sldMk cId="2387060079" sldId="269"/>
        </pc:sldMkLst>
        <pc:spChg chg="mod">
          <ac:chgData name="Puttu Guruprasad" userId="b9b1ac4c5c52cf37" providerId="LiveId" clId="{5C2C2B1A-47AA-44AE-958F-92F23F78C28F}" dt="2024-06-30T06:22:27.817" v="2647" actId="313"/>
          <ac:spMkLst>
            <pc:docMk/>
            <pc:sldMk cId="2387060079" sldId="269"/>
            <ac:spMk id="2" creationId="{FCBF0D47-397D-49C9-A569-E3D90C414F86}"/>
          </ac:spMkLst>
        </pc:spChg>
        <pc:spChg chg="mod">
          <ac:chgData name="Puttu Guruprasad" userId="b9b1ac4c5c52cf37" providerId="LiveId" clId="{5C2C2B1A-47AA-44AE-958F-92F23F78C28F}" dt="2024-06-30T06:30:11.709" v="3230" actId="403"/>
          <ac:spMkLst>
            <pc:docMk/>
            <pc:sldMk cId="2387060079" sldId="269"/>
            <ac:spMk id="3" creationId="{4AEF4463-F7C9-4DA8-9A04-C85EBF7CE399}"/>
          </ac:spMkLst>
        </pc:spChg>
        <pc:picChg chg="add mod">
          <ac:chgData name="Puttu Guruprasad" userId="b9b1ac4c5c52cf37" providerId="LiveId" clId="{5C2C2B1A-47AA-44AE-958F-92F23F78C28F}" dt="2024-06-30T06:38:04.219" v="4035"/>
          <ac:picMkLst>
            <pc:docMk/>
            <pc:sldMk cId="2387060079" sldId="269"/>
            <ac:picMk id="4" creationId="{6D9204B3-3C5B-4775-95D2-91C44AB4FE47}"/>
          </ac:picMkLst>
        </pc:picChg>
      </pc:sldChg>
      <pc:sldChg chg="addSp modSp new mod">
        <pc:chgData name="Puttu Guruprasad" userId="b9b1ac4c5c52cf37" providerId="LiveId" clId="{5C2C2B1A-47AA-44AE-958F-92F23F78C28F}" dt="2024-06-30T06:38:08.068" v="4036"/>
        <pc:sldMkLst>
          <pc:docMk/>
          <pc:sldMk cId="3445870073" sldId="270"/>
        </pc:sldMkLst>
        <pc:spChg chg="mod">
          <ac:chgData name="Puttu Guruprasad" userId="b9b1ac4c5c52cf37" providerId="LiveId" clId="{5C2C2B1A-47AA-44AE-958F-92F23F78C28F}" dt="2024-06-30T06:26:35.089" v="2905" actId="20577"/>
          <ac:spMkLst>
            <pc:docMk/>
            <pc:sldMk cId="3445870073" sldId="270"/>
            <ac:spMk id="2" creationId="{7E930E02-2248-4A1A-AAD6-CAFDEE2E4A57}"/>
          </ac:spMkLst>
        </pc:spChg>
        <pc:spChg chg="mod">
          <ac:chgData name="Puttu Guruprasad" userId="b9b1ac4c5c52cf37" providerId="LiveId" clId="{5C2C2B1A-47AA-44AE-958F-92F23F78C28F}" dt="2024-06-30T06:30:01.702" v="3228" actId="403"/>
          <ac:spMkLst>
            <pc:docMk/>
            <pc:sldMk cId="3445870073" sldId="270"/>
            <ac:spMk id="3" creationId="{6431D6E8-3179-4225-B1C2-433D9BAB1FC7}"/>
          </ac:spMkLst>
        </pc:spChg>
        <pc:picChg chg="add mod">
          <ac:chgData name="Puttu Guruprasad" userId="b9b1ac4c5c52cf37" providerId="LiveId" clId="{5C2C2B1A-47AA-44AE-958F-92F23F78C28F}" dt="2024-06-30T06:38:08.068" v="4036"/>
          <ac:picMkLst>
            <pc:docMk/>
            <pc:sldMk cId="3445870073" sldId="270"/>
            <ac:picMk id="4" creationId="{EAF3AED5-F451-4230-B1C6-89FACA0ED9F2}"/>
          </ac:picMkLst>
        </pc:picChg>
      </pc:sldChg>
      <pc:sldChg chg="addSp delSp modSp new mod">
        <pc:chgData name="Puttu Guruprasad" userId="b9b1ac4c5c52cf37" providerId="LiveId" clId="{5C2C2B1A-47AA-44AE-958F-92F23F78C28F}" dt="2024-06-30T06:38:12.549" v="4037"/>
        <pc:sldMkLst>
          <pc:docMk/>
          <pc:sldMk cId="2331592339" sldId="271"/>
        </pc:sldMkLst>
        <pc:spChg chg="del">
          <ac:chgData name="Puttu Guruprasad" userId="b9b1ac4c5c52cf37" providerId="LiveId" clId="{5C2C2B1A-47AA-44AE-958F-92F23F78C28F}" dt="2024-06-30T06:30:30.456" v="3232"/>
          <ac:spMkLst>
            <pc:docMk/>
            <pc:sldMk cId="2331592339" sldId="271"/>
            <ac:spMk id="2" creationId="{07A1A6FB-77FA-43B6-8A16-397D7C55C8CE}"/>
          </ac:spMkLst>
        </pc:spChg>
        <pc:spChg chg="mod">
          <ac:chgData name="Puttu Guruprasad" userId="b9b1ac4c5c52cf37" providerId="LiveId" clId="{5C2C2B1A-47AA-44AE-958F-92F23F78C28F}" dt="2024-06-30T06:33:26.845" v="3601" actId="403"/>
          <ac:spMkLst>
            <pc:docMk/>
            <pc:sldMk cId="2331592339" sldId="271"/>
            <ac:spMk id="3" creationId="{3A59EB5A-20AA-47AB-AD69-7ED311BDFDBE}"/>
          </ac:spMkLst>
        </pc:spChg>
        <pc:spChg chg="add mod">
          <ac:chgData name="Puttu Guruprasad" userId="b9b1ac4c5c52cf37" providerId="LiveId" clId="{5C2C2B1A-47AA-44AE-958F-92F23F78C28F}" dt="2024-06-30T06:30:30.456" v="3232"/>
          <ac:spMkLst>
            <pc:docMk/>
            <pc:sldMk cId="2331592339" sldId="271"/>
            <ac:spMk id="4" creationId="{A8741A3D-ADC6-47F7-8F66-8C3E7582062D}"/>
          </ac:spMkLst>
        </pc:spChg>
        <pc:picChg chg="add mod">
          <ac:chgData name="Puttu Guruprasad" userId="b9b1ac4c5c52cf37" providerId="LiveId" clId="{5C2C2B1A-47AA-44AE-958F-92F23F78C28F}" dt="2024-06-30T06:38:12.549" v="4037"/>
          <ac:picMkLst>
            <pc:docMk/>
            <pc:sldMk cId="2331592339" sldId="271"/>
            <ac:picMk id="5" creationId="{3473E676-61A8-4E74-BECA-F9F0ACAB7203}"/>
          </ac:picMkLst>
        </pc:picChg>
      </pc:sldChg>
      <pc:sldChg chg="addSp delSp modSp new mod">
        <pc:chgData name="Puttu Guruprasad" userId="b9b1ac4c5c52cf37" providerId="LiveId" clId="{5C2C2B1A-47AA-44AE-958F-92F23F78C28F}" dt="2024-06-30T06:38:16.235" v="4038"/>
        <pc:sldMkLst>
          <pc:docMk/>
          <pc:sldMk cId="4177629094" sldId="272"/>
        </pc:sldMkLst>
        <pc:spChg chg="del">
          <ac:chgData name="Puttu Guruprasad" userId="b9b1ac4c5c52cf37" providerId="LiveId" clId="{5C2C2B1A-47AA-44AE-958F-92F23F78C28F}" dt="2024-06-30T06:33:33.191" v="3603"/>
          <ac:spMkLst>
            <pc:docMk/>
            <pc:sldMk cId="4177629094" sldId="272"/>
            <ac:spMk id="2" creationId="{657F55EA-3809-4E03-98E7-6107420281AB}"/>
          </ac:spMkLst>
        </pc:spChg>
        <pc:spChg chg="mod">
          <ac:chgData name="Puttu Guruprasad" userId="b9b1ac4c5c52cf37" providerId="LiveId" clId="{5C2C2B1A-47AA-44AE-958F-92F23F78C28F}" dt="2024-06-30T06:36:32.045" v="4024" actId="403"/>
          <ac:spMkLst>
            <pc:docMk/>
            <pc:sldMk cId="4177629094" sldId="272"/>
            <ac:spMk id="3" creationId="{C098D595-3AAC-4AC3-9DF5-AD7591E04750}"/>
          </ac:spMkLst>
        </pc:spChg>
        <pc:spChg chg="add mod">
          <ac:chgData name="Puttu Guruprasad" userId="b9b1ac4c5c52cf37" providerId="LiveId" clId="{5C2C2B1A-47AA-44AE-958F-92F23F78C28F}" dt="2024-06-30T06:33:33.191" v="3603"/>
          <ac:spMkLst>
            <pc:docMk/>
            <pc:sldMk cId="4177629094" sldId="272"/>
            <ac:spMk id="4" creationId="{668BB026-AC17-4A65-8D48-80087EDBA3D3}"/>
          </ac:spMkLst>
        </pc:spChg>
        <pc:picChg chg="add mod">
          <ac:chgData name="Puttu Guruprasad" userId="b9b1ac4c5c52cf37" providerId="LiveId" clId="{5C2C2B1A-47AA-44AE-958F-92F23F78C28F}" dt="2024-06-30T06:38:16.235" v="4038"/>
          <ac:picMkLst>
            <pc:docMk/>
            <pc:sldMk cId="4177629094" sldId="272"/>
            <ac:picMk id="5" creationId="{BBA4EC5E-1A59-4294-8E5C-6FAC745F8573}"/>
          </ac:picMkLst>
        </pc:picChg>
      </pc:sldChg>
      <pc:sldChg chg="addSp modSp new mod">
        <pc:chgData name="Puttu Guruprasad" userId="b9b1ac4c5c52cf37" providerId="LiveId" clId="{5C2C2B1A-47AA-44AE-958F-92F23F78C28F}" dt="2024-06-30T06:54:00.666" v="5361"/>
        <pc:sldMkLst>
          <pc:docMk/>
          <pc:sldMk cId="330401096" sldId="273"/>
        </pc:sldMkLst>
        <pc:spChg chg="mod">
          <ac:chgData name="Puttu Guruprasad" userId="b9b1ac4c5c52cf37" providerId="LiveId" clId="{5C2C2B1A-47AA-44AE-958F-92F23F78C28F}" dt="2024-06-30T06:39:48.562" v="4100" actId="122"/>
          <ac:spMkLst>
            <pc:docMk/>
            <pc:sldMk cId="330401096" sldId="273"/>
            <ac:spMk id="2" creationId="{9E37F491-341D-4A77-A2C9-751C1F490FB3}"/>
          </ac:spMkLst>
        </pc:spChg>
        <pc:spChg chg="mod">
          <ac:chgData name="Puttu Guruprasad" userId="b9b1ac4c5c52cf37" providerId="LiveId" clId="{5C2C2B1A-47AA-44AE-958F-92F23F78C28F}" dt="2024-06-30T06:44:30.068" v="4694" actId="14100"/>
          <ac:spMkLst>
            <pc:docMk/>
            <pc:sldMk cId="330401096" sldId="273"/>
            <ac:spMk id="3" creationId="{3452F30C-988E-47A5-BF73-192B12D41F36}"/>
          </ac:spMkLst>
        </pc:spChg>
        <pc:picChg chg="add mod">
          <ac:chgData name="Puttu Guruprasad" userId="b9b1ac4c5c52cf37" providerId="LiveId" clId="{5C2C2B1A-47AA-44AE-958F-92F23F78C28F}" dt="2024-06-30T06:54:00.666" v="5361"/>
          <ac:picMkLst>
            <pc:docMk/>
            <pc:sldMk cId="330401096" sldId="273"/>
            <ac:picMk id="4" creationId="{BB639DEF-73C0-48CA-A38B-77D1CA1AE046}"/>
          </ac:picMkLst>
        </pc:picChg>
      </pc:sldChg>
      <pc:sldChg chg="addSp modSp new mod">
        <pc:chgData name="Puttu Guruprasad" userId="b9b1ac4c5c52cf37" providerId="LiveId" clId="{5C2C2B1A-47AA-44AE-958F-92F23F78C28F}" dt="2024-06-30T06:54:05.805" v="5362"/>
        <pc:sldMkLst>
          <pc:docMk/>
          <pc:sldMk cId="1489810509" sldId="274"/>
        </pc:sldMkLst>
        <pc:spChg chg="mod">
          <ac:chgData name="Puttu Guruprasad" userId="b9b1ac4c5c52cf37" providerId="LiveId" clId="{5C2C2B1A-47AA-44AE-958F-92F23F78C28F}" dt="2024-06-30T06:44:53.627" v="4720" actId="20577"/>
          <ac:spMkLst>
            <pc:docMk/>
            <pc:sldMk cId="1489810509" sldId="274"/>
            <ac:spMk id="2" creationId="{2D3830D1-ECDD-415E-B404-51FBC4F4ECE0}"/>
          </ac:spMkLst>
        </pc:spChg>
        <pc:spChg chg="mod">
          <ac:chgData name="Puttu Guruprasad" userId="b9b1ac4c5c52cf37" providerId="LiveId" clId="{5C2C2B1A-47AA-44AE-958F-92F23F78C28F}" dt="2024-06-30T06:53:40.614" v="5360" actId="20577"/>
          <ac:spMkLst>
            <pc:docMk/>
            <pc:sldMk cId="1489810509" sldId="274"/>
            <ac:spMk id="3" creationId="{FBD044D8-CC85-4C05-B698-677E766DCE97}"/>
          </ac:spMkLst>
        </pc:spChg>
        <pc:picChg chg="add mod">
          <ac:chgData name="Puttu Guruprasad" userId="b9b1ac4c5c52cf37" providerId="LiveId" clId="{5C2C2B1A-47AA-44AE-958F-92F23F78C28F}" dt="2024-06-30T06:54:05.805" v="5362"/>
          <ac:picMkLst>
            <pc:docMk/>
            <pc:sldMk cId="1489810509" sldId="274"/>
            <ac:picMk id="4" creationId="{D409E81E-8C74-430F-93EF-9062D0A5C848}"/>
          </ac:picMkLst>
        </pc:picChg>
      </pc:sldChg>
      <pc:sldChg chg="addSp modSp new mod">
        <pc:chgData name="Puttu Guruprasad" userId="b9b1ac4c5c52cf37" providerId="LiveId" clId="{5C2C2B1A-47AA-44AE-958F-92F23F78C28F}" dt="2024-06-30T07:23:17.169" v="7108" actId="403"/>
        <pc:sldMkLst>
          <pc:docMk/>
          <pc:sldMk cId="3859495401" sldId="275"/>
        </pc:sldMkLst>
        <pc:spChg chg="mod">
          <ac:chgData name="Puttu Guruprasad" userId="b9b1ac4c5c52cf37" providerId="LiveId" clId="{5C2C2B1A-47AA-44AE-958F-92F23F78C28F}" dt="2024-06-30T06:54:23.659" v="5393" actId="20577"/>
          <ac:spMkLst>
            <pc:docMk/>
            <pc:sldMk cId="3859495401" sldId="275"/>
            <ac:spMk id="2" creationId="{88FAC077-82F0-40AE-B242-4DDF6817FC85}"/>
          </ac:spMkLst>
        </pc:spChg>
        <pc:spChg chg="mod">
          <ac:chgData name="Puttu Guruprasad" userId="b9b1ac4c5c52cf37" providerId="LiveId" clId="{5C2C2B1A-47AA-44AE-958F-92F23F78C28F}" dt="2024-06-30T07:23:17.169" v="7108" actId="403"/>
          <ac:spMkLst>
            <pc:docMk/>
            <pc:sldMk cId="3859495401" sldId="275"/>
            <ac:spMk id="3" creationId="{8DA80E28-D99A-43B8-AC7F-053F16726C98}"/>
          </ac:spMkLst>
        </pc:spChg>
        <pc:picChg chg="add mod">
          <ac:chgData name="Puttu Guruprasad" userId="b9b1ac4c5c52cf37" providerId="LiveId" clId="{5C2C2B1A-47AA-44AE-958F-92F23F78C28F}" dt="2024-06-30T06:56:35.004" v="5590"/>
          <ac:picMkLst>
            <pc:docMk/>
            <pc:sldMk cId="3859495401" sldId="275"/>
            <ac:picMk id="4" creationId="{84CF1345-185D-40F3-8778-4452A87D4BD6}"/>
          </ac:picMkLst>
        </pc:picChg>
      </pc:sldChg>
      <pc:sldChg chg="addSp modSp new mod">
        <pc:chgData name="Puttu Guruprasad" userId="b9b1ac4c5c52cf37" providerId="LiveId" clId="{5C2C2B1A-47AA-44AE-958F-92F23F78C28F}" dt="2024-06-30T07:23:25.632" v="7111" actId="403"/>
        <pc:sldMkLst>
          <pc:docMk/>
          <pc:sldMk cId="758103632" sldId="276"/>
        </pc:sldMkLst>
        <pc:spChg chg="mod">
          <ac:chgData name="Puttu Guruprasad" userId="b9b1ac4c5c52cf37" providerId="LiveId" clId="{5C2C2B1A-47AA-44AE-958F-92F23F78C28F}" dt="2024-06-30T06:56:57.536" v="5627" actId="20577"/>
          <ac:spMkLst>
            <pc:docMk/>
            <pc:sldMk cId="758103632" sldId="276"/>
            <ac:spMk id="2" creationId="{BA256164-F985-4886-981B-AC5F8A4515B3}"/>
          </ac:spMkLst>
        </pc:spChg>
        <pc:spChg chg="mod">
          <ac:chgData name="Puttu Guruprasad" userId="b9b1ac4c5c52cf37" providerId="LiveId" clId="{5C2C2B1A-47AA-44AE-958F-92F23F78C28F}" dt="2024-06-30T07:23:25.632" v="7111" actId="403"/>
          <ac:spMkLst>
            <pc:docMk/>
            <pc:sldMk cId="758103632" sldId="276"/>
            <ac:spMk id="3" creationId="{662ABD48-B705-4CB1-91C1-CBAB73B95F42}"/>
          </ac:spMkLst>
        </pc:spChg>
        <pc:picChg chg="add mod">
          <ac:chgData name="Puttu Guruprasad" userId="b9b1ac4c5c52cf37" providerId="LiveId" clId="{5C2C2B1A-47AA-44AE-958F-92F23F78C28F}" dt="2024-06-30T07:15:57.487" v="7031"/>
          <ac:picMkLst>
            <pc:docMk/>
            <pc:sldMk cId="758103632" sldId="276"/>
            <ac:picMk id="4" creationId="{174C483B-5423-45C7-B81A-4E60BF711E80}"/>
          </ac:picMkLst>
        </pc:picChg>
      </pc:sldChg>
      <pc:sldChg chg="addSp modSp new mod">
        <pc:chgData name="Puttu Guruprasad" userId="b9b1ac4c5c52cf37" providerId="LiveId" clId="{5C2C2B1A-47AA-44AE-958F-92F23F78C28F}" dt="2024-06-30T07:16:01.668" v="7032"/>
        <pc:sldMkLst>
          <pc:docMk/>
          <pc:sldMk cId="1753889937" sldId="277"/>
        </pc:sldMkLst>
        <pc:spChg chg="mod">
          <ac:chgData name="Puttu Guruprasad" userId="b9b1ac4c5c52cf37" providerId="LiveId" clId="{5C2C2B1A-47AA-44AE-958F-92F23F78C28F}" dt="2024-06-30T07:00:45.610" v="5899" actId="20577"/>
          <ac:spMkLst>
            <pc:docMk/>
            <pc:sldMk cId="1753889937" sldId="277"/>
            <ac:spMk id="2" creationId="{BA33B078-477A-4ED3-9B02-5019A7881B8A}"/>
          </ac:spMkLst>
        </pc:spChg>
        <pc:spChg chg="mod">
          <ac:chgData name="Puttu Guruprasad" userId="b9b1ac4c5c52cf37" providerId="LiveId" clId="{5C2C2B1A-47AA-44AE-958F-92F23F78C28F}" dt="2024-06-30T07:08:23.377" v="6438" actId="1035"/>
          <ac:spMkLst>
            <pc:docMk/>
            <pc:sldMk cId="1753889937" sldId="277"/>
            <ac:spMk id="3" creationId="{0A466BBC-5852-4A57-927E-4BD45B48C20D}"/>
          </ac:spMkLst>
        </pc:spChg>
        <pc:picChg chg="add mod">
          <ac:chgData name="Puttu Guruprasad" userId="b9b1ac4c5c52cf37" providerId="LiveId" clId="{5C2C2B1A-47AA-44AE-958F-92F23F78C28F}" dt="2024-06-30T07:16:01.668" v="7032"/>
          <ac:picMkLst>
            <pc:docMk/>
            <pc:sldMk cId="1753889937" sldId="277"/>
            <ac:picMk id="4" creationId="{A6F92393-71F3-42E5-BBF4-1701B20D82FB}"/>
          </ac:picMkLst>
        </pc:picChg>
      </pc:sldChg>
      <pc:sldChg chg="addSp modSp new mod">
        <pc:chgData name="Puttu Guruprasad" userId="b9b1ac4c5c52cf37" providerId="LiveId" clId="{5C2C2B1A-47AA-44AE-958F-92F23F78C28F}" dt="2024-06-30T07:16:06.179" v="7033"/>
        <pc:sldMkLst>
          <pc:docMk/>
          <pc:sldMk cId="521745053" sldId="278"/>
        </pc:sldMkLst>
        <pc:spChg chg="mod">
          <ac:chgData name="Puttu Guruprasad" userId="b9b1ac4c5c52cf37" providerId="LiveId" clId="{5C2C2B1A-47AA-44AE-958F-92F23F78C28F}" dt="2024-06-30T07:08:47.247" v="6466" actId="20577"/>
          <ac:spMkLst>
            <pc:docMk/>
            <pc:sldMk cId="521745053" sldId="278"/>
            <ac:spMk id="2" creationId="{8DCAAC94-C13A-4E9A-B614-971D6F0E7AA7}"/>
          </ac:spMkLst>
        </pc:spChg>
        <pc:spChg chg="mod">
          <ac:chgData name="Puttu Guruprasad" userId="b9b1ac4c5c52cf37" providerId="LiveId" clId="{5C2C2B1A-47AA-44AE-958F-92F23F78C28F}" dt="2024-06-30T07:11:20.734" v="6675" actId="14100"/>
          <ac:spMkLst>
            <pc:docMk/>
            <pc:sldMk cId="521745053" sldId="278"/>
            <ac:spMk id="3" creationId="{BE9F2671-EBDD-4257-8DE4-FCB980273AEA}"/>
          </ac:spMkLst>
        </pc:spChg>
        <pc:picChg chg="add mod">
          <ac:chgData name="Puttu Guruprasad" userId="b9b1ac4c5c52cf37" providerId="LiveId" clId="{5C2C2B1A-47AA-44AE-958F-92F23F78C28F}" dt="2024-06-30T07:16:06.179" v="7033"/>
          <ac:picMkLst>
            <pc:docMk/>
            <pc:sldMk cId="521745053" sldId="278"/>
            <ac:picMk id="4" creationId="{CF937594-2BFA-4EE8-992C-8A3394FC7E6A}"/>
          </ac:picMkLst>
        </pc:picChg>
      </pc:sldChg>
      <pc:sldChg chg="addSp modSp new mod">
        <pc:chgData name="Puttu Guruprasad" userId="b9b1ac4c5c52cf37" providerId="LiveId" clId="{5C2C2B1A-47AA-44AE-958F-92F23F78C28F}" dt="2024-06-30T07:23:48.506" v="7113" actId="403"/>
        <pc:sldMkLst>
          <pc:docMk/>
          <pc:sldMk cId="1180611592" sldId="279"/>
        </pc:sldMkLst>
        <pc:spChg chg="mod">
          <ac:chgData name="Puttu Guruprasad" userId="b9b1ac4c5c52cf37" providerId="LiveId" clId="{5C2C2B1A-47AA-44AE-958F-92F23F78C28F}" dt="2024-06-30T07:11:42.619" v="6702" actId="20577"/>
          <ac:spMkLst>
            <pc:docMk/>
            <pc:sldMk cId="1180611592" sldId="279"/>
            <ac:spMk id="2" creationId="{FCE27458-6B72-4460-A7FC-1B77A8C9F01C}"/>
          </ac:spMkLst>
        </pc:spChg>
        <pc:spChg chg="mod">
          <ac:chgData name="Puttu Guruprasad" userId="b9b1ac4c5c52cf37" providerId="LiveId" clId="{5C2C2B1A-47AA-44AE-958F-92F23F78C28F}" dt="2024-06-30T07:23:48.506" v="7113" actId="403"/>
          <ac:spMkLst>
            <pc:docMk/>
            <pc:sldMk cId="1180611592" sldId="279"/>
            <ac:spMk id="3" creationId="{65EEFB04-E496-4871-98C8-FD3CE34254D7}"/>
          </ac:spMkLst>
        </pc:spChg>
        <pc:picChg chg="add mod">
          <ac:chgData name="Puttu Guruprasad" userId="b9b1ac4c5c52cf37" providerId="LiveId" clId="{5C2C2B1A-47AA-44AE-958F-92F23F78C28F}" dt="2024-06-30T07:16:09.813" v="7034"/>
          <ac:picMkLst>
            <pc:docMk/>
            <pc:sldMk cId="1180611592" sldId="279"/>
            <ac:picMk id="4" creationId="{B3E59D7E-B7FF-4A10-838E-6F9F2166EAAD}"/>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A0A3BAAC-684D-4D37-AE27-5C2AE74F08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43389"/>
            <a:ext cx="896831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3CBD112F-F71F-4D79-96F0-CD17D171A7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52" y="4243388"/>
            <a:ext cx="307763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C3D4876-5FF4-4853-9912-C423E140A5CE}"/>
              </a:ext>
            </a:extLst>
          </p:cNvPr>
          <p:cNvSpPr/>
          <p:nvPr/>
        </p:nvSpPr>
        <p:spPr bwMode="ltGray">
          <a:xfrm>
            <a:off x="0" y="2590800"/>
            <a:ext cx="8968317"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712EC69D-D567-4C2F-BC55-A8159BF451C6}"/>
              </a:ext>
            </a:extLst>
          </p:cNvPr>
          <p:cNvSpPr/>
          <p:nvPr/>
        </p:nvSpPr>
        <p:spPr>
          <a:xfrm>
            <a:off x="9112252" y="2590800"/>
            <a:ext cx="3077633"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5"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41"/>
            <a:ext cx="8144135"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6C2C7BDC-F101-4C93-9BA8-EBEFE7BA0AFB}"/>
              </a:ext>
            </a:extLst>
          </p:cNvPr>
          <p:cNvSpPr>
            <a:spLocks noGrp="1"/>
          </p:cNvSpPr>
          <p:nvPr>
            <p:ph type="dt" sz="half" idx="10"/>
          </p:nvPr>
        </p:nvSpPr>
        <p:spPr/>
        <p:txBody>
          <a:bodyPr/>
          <a:lstStyle>
            <a:lvl1pPr>
              <a:defRPr/>
            </a:lvl1pPr>
          </a:lstStyle>
          <a:p>
            <a:pPr>
              <a:defRPr/>
            </a:pPr>
            <a:fld id="{AA323F68-04F7-4F59-83D4-9366EE0F7FD9}" type="datetimeFigureOut">
              <a:rPr lang="en-US"/>
              <a:pPr>
                <a:defRPr/>
              </a:pPr>
              <a:t>6/30/2024</a:t>
            </a:fld>
            <a:endParaRPr lang="en-US"/>
          </a:p>
        </p:txBody>
      </p:sp>
      <p:sp>
        <p:nvSpPr>
          <p:cNvPr id="9" name="Footer Placeholder 4">
            <a:extLst>
              <a:ext uri="{FF2B5EF4-FFF2-40B4-BE49-F238E27FC236}">
                <a16:creationId xmlns:a16="http://schemas.microsoft.com/office/drawing/2014/main" id="{DA9F00C8-7937-4ABB-AE31-0EB1A304071A}"/>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A77E2606-EF18-4A47-8643-35F5BF18BAB6}"/>
              </a:ext>
            </a:extLst>
          </p:cNvPr>
          <p:cNvSpPr>
            <a:spLocks noGrp="1"/>
          </p:cNvSpPr>
          <p:nvPr>
            <p:ph type="sldNum" sz="quarter" idx="12"/>
          </p:nvPr>
        </p:nvSpPr>
        <p:spPr>
          <a:xfrm>
            <a:off x="9256185" y="2749551"/>
            <a:ext cx="1170516" cy="1357313"/>
          </a:xfrm>
        </p:spPr>
        <p:txBody>
          <a:bodyPr/>
          <a:lstStyle>
            <a:lvl1pPr>
              <a:defRPr/>
            </a:lvl1pPr>
          </a:lstStyle>
          <a:p>
            <a:pPr>
              <a:defRPr/>
            </a:pPr>
            <a:fld id="{3DA7A119-BEC1-4503-BDBF-7E300875BF9E}" type="slidenum">
              <a:rPr lang="en-US" altLang="en-US"/>
              <a:pPr>
                <a:defRPr/>
              </a:pPr>
              <a:t>‹#›</a:t>
            </a:fld>
            <a:endParaRPr lang="en-US" altLang="en-US"/>
          </a:p>
        </p:txBody>
      </p:sp>
    </p:spTree>
    <p:extLst>
      <p:ext uri="{BB962C8B-B14F-4D97-AF65-F5344CB8AC3E}">
        <p14:creationId xmlns:p14="http://schemas.microsoft.com/office/powerpoint/2010/main" val="241237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3135F411-343A-4B0A-A9FC-FF098FB19A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4"/>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7142EA27-3048-463C-9F07-C8DC5E55C3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59293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585923A-C85F-4769-B52B-8C5097552E98}"/>
              </a:ext>
            </a:extLst>
          </p:cNvPr>
          <p:cNvSpPr/>
          <p:nvPr/>
        </p:nvSpPr>
        <p:spPr bwMode="ltGray">
          <a:xfrm>
            <a:off x="1" y="45672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86D4313D-24B4-43DA-A5CA-7EE44907779D}"/>
              </a:ext>
            </a:extLst>
          </p:cNvPr>
          <p:cNvSpPr/>
          <p:nvPr/>
        </p:nvSpPr>
        <p:spPr>
          <a:xfrm>
            <a:off x="10585452" y="45672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4711618"/>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3" y="609599"/>
            <a:ext cx="9613859" cy="3589575"/>
          </a:xfrm>
          <a:noFill/>
          <a:ln>
            <a:noFill/>
          </a:ln>
          <a:effectLst>
            <a:outerShdw blurRad="76200" dist="63500" dir="5040000" algn="tl" rotWithShape="0">
              <a:srgbClr val="000000">
                <a:alpha val="41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0319" y="5169585"/>
            <a:ext cx="9613863"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52CE205D-5495-4BC4-8D85-893234AFB496}"/>
              </a:ext>
            </a:extLst>
          </p:cNvPr>
          <p:cNvSpPr>
            <a:spLocks noGrp="1"/>
          </p:cNvSpPr>
          <p:nvPr>
            <p:ph type="dt" sz="half" idx="10"/>
          </p:nvPr>
        </p:nvSpPr>
        <p:spPr/>
        <p:txBody>
          <a:bodyPr/>
          <a:lstStyle>
            <a:lvl1pPr>
              <a:defRPr/>
            </a:lvl1pPr>
          </a:lstStyle>
          <a:p>
            <a:pPr>
              <a:defRPr/>
            </a:pPr>
            <a:fld id="{B99BCB63-52B6-41E6-A343-B8AA5E2E0CE9}" type="datetimeFigureOut">
              <a:rPr lang="en-US"/>
              <a:pPr>
                <a:defRPr/>
              </a:pPr>
              <a:t>6/30/2024</a:t>
            </a:fld>
            <a:endParaRPr lang="en-US"/>
          </a:p>
        </p:txBody>
      </p:sp>
      <p:sp>
        <p:nvSpPr>
          <p:cNvPr id="10" name="Footer Placeholder 5">
            <a:extLst>
              <a:ext uri="{FF2B5EF4-FFF2-40B4-BE49-F238E27FC236}">
                <a16:creationId xmlns:a16="http://schemas.microsoft.com/office/drawing/2014/main" id="{38493D96-843F-421B-95BF-2621FA12A22F}"/>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22B1EC40-3ACE-4164-80B5-43B642D17EB9}"/>
              </a:ext>
            </a:extLst>
          </p:cNvPr>
          <p:cNvSpPr>
            <a:spLocks noGrp="1"/>
          </p:cNvSpPr>
          <p:nvPr>
            <p:ph type="sldNum" sz="quarter" idx="12"/>
          </p:nvPr>
        </p:nvSpPr>
        <p:spPr>
          <a:xfrm>
            <a:off x="10729385" y="4711701"/>
            <a:ext cx="1155700" cy="1090613"/>
          </a:xfrm>
        </p:spPr>
        <p:txBody>
          <a:bodyPr/>
          <a:lstStyle>
            <a:lvl1pPr>
              <a:defRPr/>
            </a:lvl1pPr>
          </a:lstStyle>
          <a:p>
            <a:pPr>
              <a:defRPr/>
            </a:pPr>
            <a:fld id="{781342C4-D2D3-4A12-A25F-F72232A3FB9B}" type="slidenum">
              <a:rPr lang="en-US" altLang="en-US"/>
              <a:pPr>
                <a:defRPr/>
              </a:pPr>
              <a:t>‹#›</a:t>
            </a:fld>
            <a:endParaRPr lang="en-US" altLang="en-US"/>
          </a:p>
        </p:txBody>
      </p:sp>
    </p:spTree>
    <p:extLst>
      <p:ext uri="{BB962C8B-B14F-4D97-AF65-F5344CB8AC3E}">
        <p14:creationId xmlns:p14="http://schemas.microsoft.com/office/powerpoint/2010/main" val="262460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F01E9BE0-301D-452C-84B3-F481327300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4"/>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3F106AB4-A662-4B42-A97A-D84CFB2F65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59293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BE2A267-DCB0-4F3D-9880-43E52E0C0CCB}"/>
              </a:ext>
            </a:extLst>
          </p:cNvPr>
          <p:cNvSpPr/>
          <p:nvPr/>
        </p:nvSpPr>
        <p:spPr bwMode="ltGray">
          <a:xfrm>
            <a:off x="1" y="45672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132431AB-9872-4503-B403-3C7CD44E1A84}"/>
              </a:ext>
            </a:extLst>
          </p:cNvPr>
          <p:cNvSpPr/>
          <p:nvPr/>
        </p:nvSpPr>
        <p:spPr>
          <a:xfrm>
            <a:off x="10585452" y="45672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3" y="4711617"/>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F23FD30C-164B-4E11-89AD-79732D871DE7}"/>
              </a:ext>
            </a:extLst>
          </p:cNvPr>
          <p:cNvSpPr>
            <a:spLocks noGrp="1"/>
          </p:cNvSpPr>
          <p:nvPr>
            <p:ph type="dt" sz="half" idx="10"/>
          </p:nvPr>
        </p:nvSpPr>
        <p:spPr/>
        <p:txBody>
          <a:bodyPr/>
          <a:lstStyle>
            <a:lvl1pPr>
              <a:defRPr/>
            </a:lvl1pPr>
          </a:lstStyle>
          <a:p>
            <a:pPr>
              <a:defRPr/>
            </a:pPr>
            <a:fld id="{E11B0E98-7E1C-4EE4-A58D-ECCBC829B74B}" type="datetimeFigureOut">
              <a:rPr lang="en-US"/>
              <a:pPr>
                <a:defRPr/>
              </a:pPr>
              <a:t>6/30/2024</a:t>
            </a:fld>
            <a:endParaRPr lang="en-US"/>
          </a:p>
        </p:txBody>
      </p:sp>
      <p:sp>
        <p:nvSpPr>
          <p:cNvPr id="10" name="Footer Placeholder 5">
            <a:extLst>
              <a:ext uri="{FF2B5EF4-FFF2-40B4-BE49-F238E27FC236}">
                <a16:creationId xmlns:a16="http://schemas.microsoft.com/office/drawing/2014/main" id="{09BB5812-DA05-45BA-AAF4-723384A7C04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1689084E-0308-436D-B824-481696F2C51D}"/>
              </a:ext>
            </a:extLst>
          </p:cNvPr>
          <p:cNvSpPr>
            <a:spLocks noGrp="1"/>
          </p:cNvSpPr>
          <p:nvPr>
            <p:ph type="sldNum" sz="quarter" idx="12"/>
          </p:nvPr>
        </p:nvSpPr>
        <p:spPr>
          <a:xfrm>
            <a:off x="10729385" y="4711701"/>
            <a:ext cx="1155700" cy="1090613"/>
          </a:xfrm>
        </p:spPr>
        <p:txBody>
          <a:bodyPr/>
          <a:lstStyle>
            <a:lvl1pPr>
              <a:defRPr/>
            </a:lvl1pPr>
          </a:lstStyle>
          <a:p>
            <a:pPr>
              <a:defRPr/>
            </a:pPr>
            <a:fld id="{BA72EF5D-EAA0-4D4D-9B42-32348B02BC99}" type="slidenum">
              <a:rPr lang="en-US" altLang="en-US"/>
              <a:pPr>
                <a:defRPr/>
              </a:pPr>
              <a:t>‹#›</a:t>
            </a:fld>
            <a:endParaRPr lang="en-US" altLang="en-US"/>
          </a:p>
        </p:txBody>
      </p:sp>
    </p:spTree>
    <p:extLst>
      <p:ext uri="{BB962C8B-B14F-4D97-AF65-F5344CB8AC3E}">
        <p14:creationId xmlns:p14="http://schemas.microsoft.com/office/powerpoint/2010/main" val="3965295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35DF7545-2F1F-4CEF-8735-2450DA7B47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4"/>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BE1A92EB-21DA-422B-9349-8B9EDCD6AD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59293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522ADB33-4EED-4297-9F4A-1DE34B027A2B}"/>
              </a:ext>
            </a:extLst>
          </p:cNvPr>
          <p:cNvSpPr/>
          <p:nvPr/>
        </p:nvSpPr>
        <p:spPr bwMode="ltGray">
          <a:xfrm>
            <a:off x="1" y="45672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81A40C7-F045-4F59-9485-E24F39AE7F54}"/>
              </a:ext>
            </a:extLst>
          </p:cNvPr>
          <p:cNvSpPr/>
          <p:nvPr/>
        </p:nvSpPr>
        <p:spPr>
          <a:xfrm>
            <a:off x="10585452" y="45672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80A0EAC8-8E2F-4329-83B9-D21A48B4C4E1}"/>
              </a:ext>
            </a:extLst>
          </p:cNvPr>
          <p:cNvSpPr txBox="1"/>
          <p:nvPr/>
        </p:nvSpPr>
        <p:spPr>
          <a:xfrm>
            <a:off x="584200" y="747714"/>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7200" dirty="0">
                <a:effectLst/>
                <a:latin typeface="+mn-lt"/>
                <a:cs typeface="+mn-cs"/>
              </a:rPr>
              <a:t>“</a:t>
            </a:r>
          </a:p>
        </p:txBody>
      </p:sp>
      <p:sp>
        <p:nvSpPr>
          <p:cNvPr id="10" name="TextBox 9">
            <a:extLst>
              <a:ext uri="{FF2B5EF4-FFF2-40B4-BE49-F238E27FC236}">
                <a16:creationId xmlns:a16="http://schemas.microsoft.com/office/drawing/2014/main" id="{D9FDC8CC-0E59-42B4-893C-CC956243819F}"/>
              </a:ext>
            </a:extLst>
          </p:cNvPr>
          <p:cNvSpPr txBox="1"/>
          <p:nvPr/>
        </p:nvSpPr>
        <p:spPr>
          <a:xfrm>
            <a:off x="9662584" y="30337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7200" dirty="0">
                <a:effectLst/>
                <a:latin typeface="+mn-lt"/>
                <a:cs typeface="+mn-cs"/>
              </a:rPr>
              <a:t>”</a:t>
            </a:r>
          </a:p>
        </p:txBody>
      </p:sp>
      <p:sp>
        <p:nvSpPr>
          <p:cNvPr id="2" name="Title 1"/>
          <p:cNvSpPr>
            <a:spLocks noGrp="1"/>
          </p:cNvSpPr>
          <p:nvPr>
            <p:ph type="title"/>
          </p:nvPr>
        </p:nvSpPr>
        <p:spPr>
          <a:xfrm>
            <a:off x="1127856" y="609599"/>
            <a:ext cx="8718877" cy="3036061"/>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9" y="3653379"/>
            <a:ext cx="815657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3" y="4711617"/>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4">
            <a:extLst>
              <a:ext uri="{FF2B5EF4-FFF2-40B4-BE49-F238E27FC236}">
                <a16:creationId xmlns:a16="http://schemas.microsoft.com/office/drawing/2014/main" id="{A2BEABE2-F52C-413A-B500-D56003E11FB7}"/>
              </a:ext>
            </a:extLst>
          </p:cNvPr>
          <p:cNvSpPr>
            <a:spLocks noGrp="1"/>
          </p:cNvSpPr>
          <p:nvPr>
            <p:ph type="dt" sz="half" idx="14"/>
          </p:nvPr>
        </p:nvSpPr>
        <p:spPr/>
        <p:txBody>
          <a:bodyPr/>
          <a:lstStyle>
            <a:lvl1pPr>
              <a:defRPr/>
            </a:lvl1pPr>
          </a:lstStyle>
          <a:p>
            <a:pPr>
              <a:defRPr/>
            </a:pPr>
            <a:fld id="{501FB768-0D18-4338-B542-E4C9116339EE}" type="datetimeFigureOut">
              <a:rPr lang="en-US"/>
              <a:pPr>
                <a:defRPr/>
              </a:pPr>
              <a:t>6/30/2024</a:t>
            </a:fld>
            <a:endParaRPr lang="en-US"/>
          </a:p>
        </p:txBody>
      </p:sp>
      <p:sp>
        <p:nvSpPr>
          <p:cNvPr id="13" name="Footer Placeholder 5">
            <a:extLst>
              <a:ext uri="{FF2B5EF4-FFF2-40B4-BE49-F238E27FC236}">
                <a16:creationId xmlns:a16="http://schemas.microsoft.com/office/drawing/2014/main" id="{86387A2D-A429-4CAF-BD64-8CC3AC81F93E}"/>
              </a:ext>
            </a:extLst>
          </p:cNvPr>
          <p:cNvSpPr>
            <a:spLocks noGrp="1"/>
          </p:cNvSpPr>
          <p:nvPr>
            <p:ph type="ftr" sz="quarter" idx="15"/>
          </p:nvPr>
        </p:nvSpPr>
        <p:spPr/>
        <p:txBody>
          <a:bodyPr/>
          <a:lstStyle>
            <a:lvl1pPr>
              <a:defRPr/>
            </a:lvl1pPr>
          </a:lstStyle>
          <a:p>
            <a:pPr>
              <a:defRPr/>
            </a:pPr>
            <a:endParaRPr lang="en-US"/>
          </a:p>
        </p:txBody>
      </p:sp>
      <p:sp>
        <p:nvSpPr>
          <p:cNvPr id="14" name="Slide Number Placeholder 6">
            <a:extLst>
              <a:ext uri="{FF2B5EF4-FFF2-40B4-BE49-F238E27FC236}">
                <a16:creationId xmlns:a16="http://schemas.microsoft.com/office/drawing/2014/main" id="{CF568EC0-DE53-4303-9402-0B90CB7C17BB}"/>
              </a:ext>
            </a:extLst>
          </p:cNvPr>
          <p:cNvSpPr>
            <a:spLocks noGrp="1"/>
          </p:cNvSpPr>
          <p:nvPr>
            <p:ph type="sldNum" sz="quarter" idx="16"/>
          </p:nvPr>
        </p:nvSpPr>
        <p:spPr>
          <a:xfrm>
            <a:off x="10729385" y="4710113"/>
            <a:ext cx="1155700" cy="1090612"/>
          </a:xfrm>
        </p:spPr>
        <p:txBody>
          <a:bodyPr/>
          <a:lstStyle>
            <a:lvl1pPr>
              <a:defRPr/>
            </a:lvl1pPr>
          </a:lstStyle>
          <a:p>
            <a:pPr>
              <a:defRPr/>
            </a:pPr>
            <a:fld id="{94209A95-4573-4D70-8707-2380F009DDF7}" type="slidenum">
              <a:rPr lang="en-US" altLang="en-US"/>
              <a:pPr>
                <a:defRPr/>
              </a:pPr>
              <a:t>‹#›</a:t>
            </a:fld>
            <a:endParaRPr lang="en-US" altLang="en-US"/>
          </a:p>
        </p:txBody>
      </p:sp>
    </p:spTree>
    <p:extLst>
      <p:ext uri="{BB962C8B-B14F-4D97-AF65-F5344CB8AC3E}">
        <p14:creationId xmlns:p14="http://schemas.microsoft.com/office/powerpoint/2010/main" val="10173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81B0E8FE-A5AB-4A92-91B0-9D7E2EAC47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5929314"/>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A90893DB-1A04-44AB-B731-D13A33D909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59293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0B11426-3C84-42E2-B0DF-F74DB318D268}"/>
              </a:ext>
            </a:extLst>
          </p:cNvPr>
          <p:cNvSpPr/>
          <p:nvPr/>
        </p:nvSpPr>
        <p:spPr bwMode="ltGray">
          <a:xfrm>
            <a:off x="1" y="45672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AA58C3A5-36B0-48B8-9E9A-CF133B5F9E93}"/>
              </a:ext>
            </a:extLst>
          </p:cNvPr>
          <p:cNvSpPr/>
          <p:nvPr/>
        </p:nvSpPr>
        <p:spPr>
          <a:xfrm>
            <a:off x="10585452" y="45672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7"/>
            <a:ext cx="9613863"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1" y="5300151"/>
            <a:ext cx="9613863" cy="50225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213B2AA9-50CF-4B42-A9AA-2BA24F68F3B4}"/>
              </a:ext>
            </a:extLst>
          </p:cNvPr>
          <p:cNvSpPr>
            <a:spLocks noGrp="1"/>
          </p:cNvSpPr>
          <p:nvPr>
            <p:ph type="dt" sz="half" idx="10"/>
          </p:nvPr>
        </p:nvSpPr>
        <p:spPr/>
        <p:txBody>
          <a:bodyPr/>
          <a:lstStyle>
            <a:lvl1pPr>
              <a:defRPr/>
            </a:lvl1pPr>
          </a:lstStyle>
          <a:p>
            <a:pPr>
              <a:defRPr/>
            </a:pPr>
            <a:fld id="{2974A2FE-33A2-4549-B830-DB19333853D0}" type="datetimeFigureOut">
              <a:rPr lang="en-US"/>
              <a:pPr>
                <a:defRPr/>
              </a:pPr>
              <a:t>6/30/2024</a:t>
            </a:fld>
            <a:endParaRPr lang="en-US"/>
          </a:p>
        </p:txBody>
      </p:sp>
      <p:sp>
        <p:nvSpPr>
          <p:cNvPr id="10" name="Footer Placeholder 5">
            <a:extLst>
              <a:ext uri="{FF2B5EF4-FFF2-40B4-BE49-F238E27FC236}">
                <a16:creationId xmlns:a16="http://schemas.microsoft.com/office/drawing/2014/main" id="{89C5496D-5FF0-4F7D-8055-FB9180DAA731}"/>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C64B5E66-DD53-48D9-AE10-089239B689A9}"/>
              </a:ext>
            </a:extLst>
          </p:cNvPr>
          <p:cNvSpPr>
            <a:spLocks noGrp="1"/>
          </p:cNvSpPr>
          <p:nvPr>
            <p:ph type="sldNum" sz="quarter" idx="12"/>
          </p:nvPr>
        </p:nvSpPr>
        <p:spPr>
          <a:xfrm>
            <a:off x="10729385" y="4710113"/>
            <a:ext cx="1155700" cy="1090612"/>
          </a:xfrm>
        </p:spPr>
        <p:txBody>
          <a:bodyPr/>
          <a:lstStyle>
            <a:lvl1pPr>
              <a:defRPr/>
            </a:lvl1pPr>
          </a:lstStyle>
          <a:p>
            <a:pPr>
              <a:defRPr/>
            </a:pPr>
            <a:fld id="{0A8E13AF-2C7B-4B37-A044-BE32ED8F97D8}" type="slidenum">
              <a:rPr lang="en-US" altLang="en-US"/>
              <a:pPr>
                <a:defRPr/>
              </a:pPr>
              <a:t>‹#›</a:t>
            </a:fld>
            <a:endParaRPr lang="en-US" altLang="en-US"/>
          </a:p>
        </p:txBody>
      </p:sp>
    </p:spTree>
    <p:extLst>
      <p:ext uri="{BB962C8B-B14F-4D97-AF65-F5344CB8AC3E}">
        <p14:creationId xmlns:p14="http://schemas.microsoft.com/office/powerpoint/2010/main" val="330031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7" descr="HD-ShadowLong.png">
            <a:extLst>
              <a:ext uri="{FF2B5EF4-FFF2-40B4-BE49-F238E27FC236}">
                <a16:creationId xmlns:a16="http://schemas.microsoft.com/office/drawing/2014/main" id="{4FF376A2-A0AC-46A1-9CE8-9C96BD9E0C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HD-ShadowShort.png">
            <a:extLst>
              <a:ext uri="{FF2B5EF4-FFF2-40B4-BE49-F238E27FC236}">
                <a16:creationId xmlns:a16="http://schemas.microsoft.com/office/drawing/2014/main" id="{743834AA-8991-4AE7-84F6-E0AE3A3739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AF0A6576-B237-4985-8872-35F1087E6416}"/>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C4B6E2B-63E2-446A-81EC-139653C521F3}"/>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1"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5"/>
            <a:ext cx="3049703"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1" y="3022675"/>
            <a:ext cx="3063240"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7"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7" y="3022675"/>
            <a:ext cx="3070025"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Date Placeholder 2">
            <a:extLst>
              <a:ext uri="{FF2B5EF4-FFF2-40B4-BE49-F238E27FC236}">
                <a16:creationId xmlns:a16="http://schemas.microsoft.com/office/drawing/2014/main" id="{1780299C-91BF-4CD7-ACB9-33E2EF1753B6}"/>
              </a:ext>
            </a:extLst>
          </p:cNvPr>
          <p:cNvSpPr>
            <a:spLocks noGrp="1"/>
          </p:cNvSpPr>
          <p:nvPr>
            <p:ph type="dt" sz="half" idx="18"/>
          </p:nvPr>
        </p:nvSpPr>
        <p:spPr/>
        <p:txBody>
          <a:bodyPr/>
          <a:lstStyle>
            <a:lvl1pPr>
              <a:defRPr/>
            </a:lvl1pPr>
          </a:lstStyle>
          <a:p>
            <a:pPr>
              <a:defRPr/>
            </a:pPr>
            <a:fld id="{49D6F022-CEF7-4358-81EB-662185A50A4F}" type="datetimeFigureOut">
              <a:rPr lang="en-US"/>
              <a:pPr>
                <a:defRPr/>
              </a:pPr>
              <a:t>6/30/2024</a:t>
            </a:fld>
            <a:endParaRPr lang="en-US"/>
          </a:p>
        </p:txBody>
      </p:sp>
      <p:sp>
        <p:nvSpPr>
          <p:cNvPr id="19" name="Footer Placeholder 3">
            <a:extLst>
              <a:ext uri="{FF2B5EF4-FFF2-40B4-BE49-F238E27FC236}">
                <a16:creationId xmlns:a16="http://schemas.microsoft.com/office/drawing/2014/main" id="{3ACCA4E6-D325-4BF6-99B3-06D29E335B1D}"/>
              </a:ext>
            </a:extLst>
          </p:cNvPr>
          <p:cNvSpPr>
            <a:spLocks noGrp="1"/>
          </p:cNvSpPr>
          <p:nvPr>
            <p:ph type="ftr" sz="quarter" idx="19"/>
          </p:nvPr>
        </p:nvSpPr>
        <p:spPr/>
        <p:txBody>
          <a:bodyPr/>
          <a:lstStyle>
            <a:lvl1pPr>
              <a:defRPr/>
            </a:lvl1pPr>
          </a:lstStyle>
          <a:p>
            <a:pPr>
              <a:defRPr/>
            </a:pPr>
            <a:endParaRPr lang="en-US"/>
          </a:p>
        </p:txBody>
      </p:sp>
      <p:sp>
        <p:nvSpPr>
          <p:cNvPr id="20" name="Slide Number Placeholder 4">
            <a:extLst>
              <a:ext uri="{FF2B5EF4-FFF2-40B4-BE49-F238E27FC236}">
                <a16:creationId xmlns:a16="http://schemas.microsoft.com/office/drawing/2014/main" id="{C7686381-A19A-45EF-851D-3AB88B856E12}"/>
              </a:ext>
            </a:extLst>
          </p:cNvPr>
          <p:cNvSpPr>
            <a:spLocks noGrp="1"/>
          </p:cNvSpPr>
          <p:nvPr>
            <p:ph type="sldNum" sz="quarter" idx="20"/>
          </p:nvPr>
        </p:nvSpPr>
        <p:spPr/>
        <p:txBody>
          <a:bodyPr/>
          <a:lstStyle>
            <a:lvl1pPr>
              <a:defRPr/>
            </a:lvl1pPr>
          </a:lstStyle>
          <a:p>
            <a:pPr>
              <a:defRPr/>
            </a:pPr>
            <a:fld id="{6D89584C-68B3-46B0-BE52-9A0D2748F844}" type="slidenum">
              <a:rPr lang="en-US" altLang="en-US"/>
              <a:pPr>
                <a:defRPr/>
              </a:pPr>
              <a:t>‹#›</a:t>
            </a:fld>
            <a:endParaRPr lang="en-US" altLang="en-US"/>
          </a:p>
        </p:txBody>
      </p:sp>
    </p:spTree>
    <p:extLst>
      <p:ext uri="{BB962C8B-B14F-4D97-AF65-F5344CB8AC3E}">
        <p14:creationId xmlns:p14="http://schemas.microsoft.com/office/powerpoint/2010/main" val="2279384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7" descr="HD-ShadowLong.png">
            <a:extLst>
              <a:ext uri="{FF2B5EF4-FFF2-40B4-BE49-F238E27FC236}">
                <a16:creationId xmlns:a16="http://schemas.microsoft.com/office/drawing/2014/main" id="{720359F4-8A39-4510-AB20-44190A471C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HD-ShadowShort.png">
            <a:extLst>
              <a:ext uri="{FF2B5EF4-FFF2-40B4-BE49-F238E27FC236}">
                <a16:creationId xmlns:a16="http://schemas.microsoft.com/office/drawing/2014/main" id="{B0932AC5-E011-4E60-87A3-0DDCB596B8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EC086859-C070-423D-B3CC-2290C4D9D7B3}"/>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7182903-4B27-4064-A4B3-0B46337152BE}"/>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20"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20"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0320" y="4873765"/>
            <a:ext cx="3049705"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944118" y="4873764"/>
            <a:ext cx="3067297"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80"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8"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2">
            <a:extLst>
              <a:ext uri="{FF2B5EF4-FFF2-40B4-BE49-F238E27FC236}">
                <a16:creationId xmlns:a16="http://schemas.microsoft.com/office/drawing/2014/main" id="{04B47B32-65E5-491F-B4D5-7290B8C290EA}"/>
              </a:ext>
            </a:extLst>
          </p:cNvPr>
          <p:cNvSpPr>
            <a:spLocks noGrp="1"/>
          </p:cNvSpPr>
          <p:nvPr>
            <p:ph type="dt" sz="half" idx="23"/>
          </p:nvPr>
        </p:nvSpPr>
        <p:spPr/>
        <p:txBody>
          <a:bodyPr/>
          <a:lstStyle>
            <a:lvl1pPr>
              <a:defRPr/>
            </a:lvl1pPr>
          </a:lstStyle>
          <a:p>
            <a:pPr>
              <a:defRPr/>
            </a:pPr>
            <a:fld id="{54A7FB3B-4429-4DFD-9AF1-6B9F8971C5CB}" type="datetimeFigureOut">
              <a:rPr lang="en-US"/>
              <a:pPr>
                <a:defRPr/>
              </a:pPr>
              <a:t>6/30/2024</a:t>
            </a:fld>
            <a:endParaRPr lang="en-US"/>
          </a:p>
        </p:txBody>
      </p:sp>
      <p:sp>
        <p:nvSpPr>
          <p:cNvPr id="17" name="Footer Placeholder 3">
            <a:extLst>
              <a:ext uri="{FF2B5EF4-FFF2-40B4-BE49-F238E27FC236}">
                <a16:creationId xmlns:a16="http://schemas.microsoft.com/office/drawing/2014/main" id="{2AB07FC5-1DB4-4460-B1F4-86A1DD86BF6D}"/>
              </a:ext>
            </a:extLst>
          </p:cNvPr>
          <p:cNvSpPr>
            <a:spLocks noGrp="1"/>
          </p:cNvSpPr>
          <p:nvPr>
            <p:ph type="ftr" sz="quarter" idx="24"/>
          </p:nvPr>
        </p:nvSpPr>
        <p:spPr/>
        <p:txBody>
          <a:bodyPr/>
          <a:lstStyle>
            <a:lvl1pPr>
              <a:defRPr/>
            </a:lvl1pPr>
          </a:lstStyle>
          <a:p>
            <a:pPr>
              <a:defRPr/>
            </a:pPr>
            <a:endParaRPr lang="en-US"/>
          </a:p>
        </p:txBody>
      </p:sp>
      <p:sp>
        <p:nvSpPr>
          <p:cNvPr id="18" name="Slide Number Placeholder 4">
            <a:extLst>
              <a:ext uri="{FF2B5EF4-FFF2-40B4-BE49-F238E27FC236}">
                <a16:creationId xmlns:a16="http://schemas.microsoft.com/office/drawing/2014/main" id="{814DE5B9-893B-4D35-BBB7-D3AED3DDB044}"/>
              </a:ext>
            </a:extLst>
          </p:cNvPr>
          <p:cNvSpPr>
            <a:spLocks noGrp="1"/>
          </p:cNvSpPr>
          <p:nvPr>
            <p:ph type="sldNum" sz="quarter" idx="25"/>
          </p:nvPr>
        </p:nvSpPr>
        <p:spPr/>
        <p:txBody>
          <a:bodyPr/>
          <a:lstStyle>
            <a:lvl1pPr>
              <a:defRPr/>
            </a:lvl1pPr>
          </a:lstStyle>
          <a:p>
            <a:pPr>
              <a:defRPr/>
            </a:pPr>
            <a:fld id="{934720CC-D344-4E33-92E8-FD4F658D6362}" type="slidenum">
              <a:rPr lang="en-US" altLang="en-US"/>
              <a:pPr>
                <a:defRPr/>
              </a:pPr>
              <a:t>‹#›</a:t>
            </a:fld>
            <a:endParaRPr lang="en-US" altLang="en-US"/>
          </a:p>
        </p:txBody>
      </p:sp>
    </p:spTree>
    <p:extLst>
      <p:ext uri="{BB962C8B-B14F-4D97-AF65-F5344CB8AC3E}">
        <p14:creationId xmlns:p14="http://schemas.microsoft.com/office/powerpoint/2010/main" val="930769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D1A67F0D-8E1E-4FDF-96EF-D590AAD80A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42F07A3F-78A8-423E-838A-94ADBB6DF5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8464704-E37D-44C2-83A2-3D9FAFF0BF45}"/>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27C53B72-2351-41CD-8254-FB2880FFB2C3}"/>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1FF677CE-9A1C-4A59-A5B3-2326F0161A6C}"/>
              </a:ext>
            </a:extLst>
          </p:cNvPr>
          <p:cNvSpPr>
            <a:spLocks noGrp="1"/>
          </p:cNvSpPr>
          <p:nvPr>
            <p:ph type="dt" sz="half" idx="10"/>
          </p:nvPr>
        </p:nvSpPr>
        <p:spPr/>
        <p:txBody>
          <a:bodyPr/>
          <a:lstStyle>
            <a:lvl1pPr>
              <a:defRPr/>
            </a:lvl1pPr>
          </a:lstStyle>
          <a:p>
            <a:pPr>
              <a:defRPr/>
            </a:pPr>
            <a:fld id="{B5F2BDD0-52D6-42B3-82B5-05DA9D7A3422}" type="datetimeFigureOut">
              <a:rPr lang="en-US"/>
              <a:pPr>
                <a:defRPr/>
              </a:pPr>
              <a:t>6/30/2024</a:t>
            </a:fld>
            <a:endParaRPr lang="en-US"/>
          </a:p>
        </p:txBody>
      </p:sp>
      <p:sp>
        <p:nvSpPr>
          <p:cNvPr id="9" name="Footer Placeholder 4">
            <a:extLst>
              <a:ext uri="{FF2B5EF4-FFF2-40B4-BE49-F238E27FC236}">
                <a16:creationId xmlns:a16="http://schemas.microsoft.com/office/drawing/2014/main" id="{DD4574E6-BBF8-497F-9F34-E61AF1F4035D}"/>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F3F4982D-A9B2-45B0-8050-8AB2BA39D4F2}"/>
              </a:ext>
            </a:extLst>
          </p:cNvPr>
          <p:cNvSpPr>
            <a:spLocks noGrp="1"/>
          </p:cNvSpPr>
          <p:nvPr>
            <p:ph type="sldNum" sz="quarter" idx="12"/>
          </p:nvPr>
        </p:nvSpPr>
        <p:spPr/>
        <p:txBody>
          <a:bodyPr/>
          <a:lstStyle>
            <a:lvl1pPr>
              <a:defRPr/>
            </a:lvl1pPr>
          </a:lstStyle>
          <a:p>
            <a:pPr>
              <a:defRPr/>
            </a:pPr>
            <a:fld id="{788C64FF-5E75-449E-B0D5-44CA878991AA}" type="slidenum">
              <a:rPr lang="en-US" altLang="en-US"/>
              <a:pPr>
                <a:defRPr/>
              </a:pPr>
              <a:t>‹#›</a:t>
            </a:fld>
            <a:endParaRPr lang="en-US" altLang="en-US"/>
          </a:p>
        </p:txBody>
      </p:sp>
    </p:spTree>
    <p:extLst>
      <p:ext uri="{BB962C8B-B14F-4D97-AF65-F5344CB8AC3E}">
        <p14:creationId xmlns:p14="http://schemas.microsoft.com/office/powerpoint/2010/main" val="1811228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6A476C-15BF-47EF-A514-0E4881350257}"/>
              </a:ext>
            </a:extLst>
          </p:cNvPr>
          <p:cNvSpPr/>
          <p:nvPr/>
        </p:nvSpPr>
        <p:spPr bwMode="ltGray">
          <a:xfrm rot="5400000">
            <a:off x="8115565" y="1868753"/>
            <a:ext cx="5106988" cy="136948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6280B4DA-A651-47BD-95CD-8315D5EF28C8}"/>
              </a:ext>
            </a:extLst>
          </p:cNvPr>
          <p:cNvSpPr/>
          <p:nvPr/>
        </p:nvSpPr>
        <p:spPr>
          <a:xfrm rot="5400000">
            <a:off x="9868430" y="5372630"/>
            <a:ext cx="1603375" cy="13673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3"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9"/>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B57C76C7-AA3E-4F4F-A8EB-1272DE16D3F0}"/>
              </a:ext>
            </a:extLst>
          </p:cNvPr>
          <p:cNvSpPr>
            <a:spLocks noGrp="1"/>
          </p:cNvSpPr>
          <p:nvPr>
            <p:ph type="dt" sz="half" idx="10"/>
          </p:nvPr>
        </p:nvSpPr>
        <p:spPr>
          <a:xfrm>
            <a:off x="6807200" y="5935664"/>
            <a:ext cx="2743200" cy="365125"/>
          </a:xfrm>
        </p:spPr>
        <p:txBody>
          <a:bodyPr/>
          <a:lstStyle>
            <a:lvl1pPr>
              <a:defRPr/>
            </a:lvl1pPr>
          </a:lstStyle>
          <a:p>
            <a:pPr>
              <a:defRPr/>
            </a:pPr>
            <a:fld id="{036E4401-983D-44FD-A805-164AB2F3CA9F}" type="datetimeFigureOut">
              <a:rPr lang="en-US"/>
              <a:pPr>
                <a:defRPr/>
              </a:pPr>
              <a:t>6/30/2024</a:t>
            </a:fld>
            <a:endParaRPr lang="en-US"/>
          </a:p>
        </p:txBody>
      </p:sp>
      <p:sp>
        <p:nvSpPr>
          <p:cNvPr id="7" name="Footer Placeholder 4">
            <a:extLst>
              <a:ext uri="{FF2B5EF4-FFF2-40B4-BE49-F238E27FC236}">
                <a16:creationId xmlns:a16="http://schemas.microsoft.com/office/drawing/2014/main" id="{3C33BDE6-58AB-49F7-B6BE-F5E652BE1C28}"/>
              </a:ext>
            </a:extLst>
          </p:cNvPr>
          <p:cNvSpPr>
            <a:spLocks noGrp="1"/>
          </p:cNvSpPr>
          <p:nvPr>
            <p:ph type="ftr" sz="quarter" idx="11"/>
          </p:nvPr>
        </p:nvSpPr>
        <p:spPr>
          <a:xfrm>
            <a:off x="681568" y="5935664"/>
            <a:ext cx="6125633"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B15F191-C246-4E16-A3A2-494017AD76C2}"/>
              </a:ext>
            </a:extLst>
          </p:cNvPr>
          <p:cNvSpPr>
            <a:spLocks noGrp="1"/>
          </p:cNvSpPr>
          <p:nvPr>
            <p:ph type="sldNum" sz="quarter" idx="12"/>
          </p:nvPr>
        </p:nvSpPr>
        <p:spPr>
          <a:xfrm>
            <a:off x="10098618" y="5399088"/>
            <a:ext cx="1153583" cy="1090612"/>
          </a:xfrm>
        </p:spPr>
        <p:txBody>
          <a:bodyPr anchor="t"/>
          <a:lstStyle>
            <a:lvl1pPr algn="ctr">
              <a:defRPr/>
            </a:lvl1pPr>
          </a:lstStyle>
          <a:p>
            <a:pPr>
              <a:defRPr/>
            </a:pPr>
            <a:fld id="{684FDC97-A49C-4DBB-91FB-87176374C410}" type="slidenum">
              <a:rPr lang="en-US" altLang="en-US"/>
              <a:pPr>
                <a:defRPr/>
              </a:pPr>
              <a:t>‹#›</a:t>
            </a:fld>
            <a:endParaRPr lang="en-US" altLang="en-US"/>
          </a:p>
        </p:txBody>
      </p:sp>
    </p:spTree>
    <p:extLst>
      <p:ext uri="{BB962C8B-B14F-4D97-AF65-F5344CB8AC3E}">
        <p14:creationId xmlns:p14="http://schemas.microsoft.com/office/powerpoint/2010/main" val="282606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1D3B11DF-62CF-4CAE-B2CB-EB2DBA0355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77C9C4C1-D47E-4990-8343-B744D78D44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23AA4A1-46E3-4B6A-9FA9-41596A52D4D2}"/>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6600BC93-5D2E-4B08-B49D-F8FCC9B834DD}"/>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23D7A6A0-E234-4224-9D05-A62D4943C489}"/>
              </a:ext>
            </a:extLst>
          </p:cNvPr>
          <p:cNvSpPr>
            <a:spLocks noGrp="1"/>
          </p:cNvSpPr>
          <p:nvPr>
            <p:ph type="dt" sz="half" idx="10"/>
          </p:nvPr>
        </p:nvSpPr>
        <p:spPr/>
        <p:txBody>
          <a:bodyPr/>
          <a:lstStyle>
            <a:lvl1pPr>
              <a:defRPr/>
            </a:lvl1pPr>
          </a:lstStyle>
          <a:p>
            <a:pPr>
              <a:defRPr/>
            </a:pPr>
            <a:fld id="{30326B3C-FDC1-4DDB-ACA7-108F8223D899}" type="datetimeFigureOut">
              <a:rPr lang="en-US"/>
              <a:pPr>
                <a:defRPr/>
              </a:pPr>
              <a:t>6/30/2024</a:t>
            </a:fld>
            <a:endParaRPr lang="en-US"/>
          </a:p>
        </p:txBody>
      </p:sp>
      <p:sp>
        <p:nvSpPr>
          <p:cNvPr id="9" name="Footer Placeholder 4">
            <a:extLst>
              <a:ext uri="{FF2B5EF4-FFF2-40B4-BE49-F238E27FC236}">
                <a16:creationId xmlns:a16="http://schemas.microsoft.com/office/drawing/2014/main" id="{6D37D27C-CD2F-4F4A-A8C9-C72BE5CA768C}"/>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E6CB4FA3-E91D-4F3A-8B32-4A8E3FC1E8D3}"/>
              </a:ext>
            </a:extLst>
          </p:cNvPr>
          <p:cNvSpPr>
            <a:spLocks noGrp="1"/>
          </p:cNvSpPr>
          <p:nvPr>
            <p:ph type="sldNum" sz="quarter" idx="12"/>
          </p:nvPr>
        </p:nvSpPr>
        <p:spPr/>
        <p:txBody>
          <a:bodyPr/>
          <a:lstStyle>
            <a:lvl1pPr>
              <a:defRPr/>
            </a:lvl1pPr>
          </a:lstStyle>
          <a:p>
            <a:pPr>
              <a:defRPr/>
            </a:pPr>
            <a:fld id="{ECBF343A-07B9-44F3-B082-E958C151EA6A}" type="slidenum">
              <a:rPr lang="en-US" altLang="en-US"/>
              <a:pPr>
                <a:defRPr/>
              </a:pPr>
              <a:t>‹#›</a:t>
            </a:fld>
            <a:endParaRPr lang="en-US" altLang="en-US"/>
          </a:p>
        </p:txBody>
      </p:sp>
    </p:spTree>
    <p:extLst>
      <p:ext uri="{BB962C8B-B14F-4D97-AF65-F5344CB8AC3E}">
        <p14:creationId xmlns:p14="http://schemas.microsoft.com/office/powerpoint/2010/main" val="379995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HD-ShadowLong.png">
            <a:extLst>
              <a:ext uri="{FF2B5EF4-FFF2-40B4-BE49-F238E27FC236}">
                <a16:creationId xmlns:a16="http://schemas.microsoft.com/office/drawing/2014/main" id="{2555D242-2718-4B34-B3B7-BC2D11DCCC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4086226"/>
            <a:ext cx="10437284"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HD-ShadowShort.png">
            <a:extLst>
              <a:ext uri="{FF2B5EF4-FFF2-40B4-BE49-F238E27FC236}">
                <a16:creationId xmlns:a16="http://schemas.microsoft.com/office/drawing/2014/main" id="{58D012BF-49D8-4BB8-948A-813FA34C24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4087813"/>
            <a:ext cx="160443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1AB2C7D-1AFC-459E-80C6-18F74C3DAF02}"/>
              </a:ext>
            </a:extLst>
          </p:cNvPr>
          <p:cNvSpPr/>
          <p:nvPr/>
        </p:nvSpPr>
        <p:spPr bwMode="ltGray">
          <a:xfrm>
            <a:off x="1" y="2725739"/>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25FC5DE-DC34-49D9-8908-66C924DDFE6F}"/>
              </a:ext>
            </a:extLst>
          </p:cNvPr>
          <p:cNvSpPr/>
          <p:nvPr/>
        </p:nvSpPr>
        <p:spPr>
          <a:xfrm>
            <a:off x="10585452" y="2725739"/>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3"/>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6C8ABE0B-8EFA-4F21-89C6-307B19867699}"/>
              </a:ext>
            </a:extLst>
          </p:cNvPr>
          <p:cNvSpPr>
            <a:spLocks noGrp="1"/>
          </p:cNvSpPr>
          <p:nvPr>
            <p:ph type="dt" sz="half" idx="10"/>
          </p:nvPr>
        </p:nvSpPr>
        <p:spPr/>
        <p:txBody>
          <a:bodyPr/>
          <a:lstStyle>
            <a:lvl1pPr>
              <a:defRPr/>
            </a:lvl1pPr>
          </a:lstStyle>
          <a:p>
            <a:pPr>
              <a:defRPr/>
            </a:pPr>
            <a:fld id="{B90941C7-459B-4C01-BA0C-742E5EC889A7}" type="datetimeFigureOut">
              <a:rPr lang="en-US"/>
              <a:pPr>
                <a:defRPr/>
              </a:pPr>
              <a:t>6/30/2024</a:t>
            </a:fld>
            <a:endParaRPr lang="en-US"/>
          </a:p>
        </p:txBody>
      </p:sp>
      <p:sp>
        <p:nvSpPr>
          <p:cNvPr id="9" name="Footer Placeholder 4">
            <a:extLst>
              <a:ext uri="{FF2B5EF4-FFF2-40B4-BE49-F238E27FC236}">
                <a16:creationId xmlns:a16="http://schemas.microsoft.com/office/drawing/2014/main" id="{A2568230-6A58-4BFF-A832-F920AA7D8003}"/>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D24A6C8B-C210-4D26-A905-52F0DAF29587}"/>
              </a:ext>
            </a:extLst>
          </p:cNvPr>
          <p:cNvSpPr>
            <a:spLocks noGrp="1"/>
          </p:cNvSpPr>
          <p:nvPr>
            <p:ph type="sldNum" sz="quarter" idx="12"/>
          </p:nvPr>
        </p:nvSpPr>
        <p:spPr>
          <a:xfrm>
            <a:off x="10729385" y="2870201"/>
            <a:ext cx="1155700" cy="1090613"/>
          </a:xfrm>
        </p:spPr>
        <p:txBody>
          <a:bodyPr/>
          <a:lstStyle>
            <a:lvl1pPr>
              <a:defRPr/>
            </a:lvl1pPr>
          </a:lstStyle>
          <a:p>
            <a:pPr>
              <a:defRPr/>
            </a:pPr>
            <a:fld id="{5CCA62E6-69AD-4E75-97EA-2AC6C2C2383F}" type="slidenum">
              <a:rPr lang="en-US" altLang="en-US"/>
              <a:pPr>
                <a:defRPr/>
              </a:pPr>
              <a:t>‹#›</a:t>
            </a:fld>
            <a:endParaRPr lang="en-US" altLang="en-US"/>
          </a:p>
        </p:txBody>
      </p:sp>
    </p:spTree>
    <p:extLst>
      <p:ext uri="{BB962C8B-B14F-4D97-AF65-F5344CB8AC3E}">
        <p14:creationId xmlns:p14="http://schemas.microsoft.com/office/powerpoint/2010/main" val="397698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B5EE2D59-0518-41CD-A814-4B39A11A43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9E0A1C74-A4A8-4432-A79F-A7E1A61AD0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2C148094-ADBF-4489-BE4B-9A41DF749032}"/>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BE3A9C5-BF54-4C5C-ACAC-DECAE0717470}"/>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1" y="2336873"/>
            <a:ext cx="46983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4">
            <a:extLst>
              <a:ext uri="{FF2B5EF4-FFF2-40B4-BE49-F238E27FC236}">
                <a16:creationId xmlns:a16="http://schemas.microsoft.com/office/drawing/2014/main" id="{9865CD79-EFD6-4D80-B3CE-9DA1122BBDA7}"/>
              </a:ext>
            </a:extLst>
          </p:cNvPr>
          <p:cNvSpPr>
            <a:spLocks noGrp="1"/>
          </p:cNvSpPr>
          <p:nvPr>
            <p:ph type="dt" sz="half" idx="10"/>
          </p:nvPr>
        </p:nvSpPr>
        <p:spPr/>
        <p:txBody>
          <a:bodyPr/>
          <a:lstStyle>
            <a:lvl1pPr>
              <a:defRPr/>
            </a:lvl1pPr>
          </a:lstStyle>
          <a:p>
            <a:pPr>
              <a:defRPr/>
            </a:pPr>
            <a:fld id="{B6331E4E-3FC7-4B44-AE22-9E2505F221D2}" type="datetimeFigureOut">
              <a:rPr lang="en-US"/>
              <a:pPr>
                <a:defRPr/>
              </a:pPr>
              <a:t>6/30/2024</a:t>
            </a:fld>
            <a:endParaRPr lang="en-US"/>
          </a:p>
        </p:txBody>
      </p:sp>
      <p:sp>
        <p:nvSpPr>
          <p:cNvPr id="10" name="Footer Placeholder 5">
            <a:extLst>
              <a:ext uri="{FF2B5EF4-FFF2-40B4-BE49-F238E27FC236}">
                <a16:creationId xmlns:a16="http://schemas.microsoft.com/office/drawing/2014/main" id="{DDDEA5A7-A8FB-4CE5-B333-326DCF43651A}"/>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6DBA9BA5-2624-4F60-A76B-577BAF1E8E4A}"/>
              </a:ext>
            </a:extLst>
          </p:cNvPr>
          <p:cNvSpPr>
            <a:spLocks noGrp="1"/>
          </p:cNvSpPr>
          <p:nvPr>
            <p:ph type="sldNum" sz="quarter" idx="12"/>
          </p:nvPr>
        </p:nvSpPr>
        <p:spPr/>
        <p:txBody>
          <a:bodyPr/>
          <a:lstStyle>
            <a:lvl1pPr>
              <a:defRPr/>
            </a:lvl1pPr>
          </a:lstStyle>
          <a:p>
            <a:pPr>
              <a:defRPr/>
            </a:pPr>
            <a:fld id="{1CE1A2E9-E517-4A39-83EE-6F86690A99A1}" type="slidenum">
              <a:rPr lang="en-US" altLang="en-US"/>
              <a:pPr>
                <a:defRPr/>
              </a:pPr>
              <a:t>‹#›</a:t>
            </a:fld>
            <a:endParaRPr lang="en-US" altLang="en-US"/>
          </a:p>
        </p:txBody>
      </p:sp>
    </p:spTree>
    <p:extLst>
      <p:ext uri="{BB962C8B-B14F-4D97-AF65-F5344CB8AC3E}">
        <p14:creationId xmlns:p14="http://schemas.microsoft.com/office/powerpoint/2010/main" val="406563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HD-ShadowLong.png">
            <a:extLst>
              <a:ext uri="{FF2B5EF4-FFF2-40B4-BE49-F238E27FC236}">
                <a16:creationId xmlns:a16="http://schemas.microsoft.com/office/drawing/2014/main" id="{073256EF-683D-4322-AEAE-8FE8609559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D-ShadowShort.png">
            <a:extLst>
              <a:ext uri="{FF2B5EF4-FFF2-40B4-BE49-F238E27FC236}">
                <a16:creationId xmlns:a16="http://schemas.microsoft.com/office/drawing/2014/main" id="{9617DA7A-43AA-4C01-8809-420ECE02E3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5644AF6D-B9DD-419F-90DD-4F4D6DAB6CA4}"/>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D0A9221-1FB1-49AD-97DF-39129BAB662F}"/>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31"/>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1" y="2336875"/>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3" y="3030010"/>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4" y="3030010"/>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6">
            <a:extLst>
              <a:ext uri="{FF2B5EF4-FFF2-40B4-BE49-F238E27FC236}">
                <a16:creationId xmlns:a16="http://schemas.microsoft.com/office/drawing/2014/main" id="{19FFE3B1-DE7C-4E94-9B9D-64EF94A82E9E}"/>
              </a:ext>
            </a:extLst>
          </p:cNvPr>
          <p:cNvSpPr>
            <a:spLocks noGrp="1"/>
          </p:cNvSpPr>
          <p:nvPr>
            <p:ph type="dt" sz="half" idx="10"/>
          </p:nvPr>
        </p:nvSpPr>
        <p:spPr/>
        <p:txBody>
          <a:bodyPr/>
          <a:lstStyle>
            <a:lvl1pPr>
              <a:defRPr/>
            </a:lvl1pPr>
          </a:lstStyle>
          <a:p>
            <a:pPr>
              <a:defRPr/>
            </a:pPr>
            <a:fld id="{1B5E432C-122B-4E15-B29B-8F8326D629E0}" type="datetimeFigureOut">
              <a:rPr lang="en-US"/>
              <a:pPr>
                <a:defRPr/>
              </a:pPr>
              <a:t>6/30/2024</a:t>
            </a:fld>
            <a:endParaRPr lang="en-US"/>
          </a:p>
        </p:txBody>
      </p:sp>
      <p:sp>
        <p:nvSpPr>
          <p:cNvPr id="12" name="Footer Placeholder 7">
            <a:extLst>
              <a:ext uri="{FF2B5EF4-FFF2-40B4-BE49-F238E27FC236}">
                <a16:creationId xmlns:a16="http://schemas.microsoft.com/office/drawing/2014/main" id="{2EF085CB-6D86-4575-A229-BB3D74CA9FA6}"/>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8">
            <a:extLst>
              <a:ext uri="{FF2B5EF4-FFF2-40B4-BE49-F238E27FC236}">
                <a16:creationId xmlns:a16="http://schemas.microsoft.com/office/drawing/2014/main" id="{63412B07-BCDE-438B-B412-BC2EF448CBE5}"/>
              </a:ext>
            </a:extLst>
          </p:cNvPr>
          <p:cNvSpPr>
            <a:spLocks noGrp="1"/>
          </p:cNvSpPr>
          <p:nvPr>
            <p:ph type="sldNum" sz="quarter" idx="12"/>
          </p:nvPr>
        </p:nvSpPr>
        <p:spPr/>
        <p:txBody>
          <a:bodyPr/>
          <a:lstStyle>
            <a:lvl1pPr>
              <a:defRPr/>
            </a:lvl1pPr>
          </a:lstStyle>
          <a:p>
            <a:pPr>
              <a:defRPr/>
            </a:pPr>
            <a:fld id="{08DAEDF3-7D92-477F-B074-A8A7E0F1DC98}" type="slidenum">
              <a:rPr lang="en-US" altLang="en-US"/>
              <a:pPr>
                <a:defRPr/>
              </a:pPr>
              <a:t>‹#›</a:t>
            </a:fld>
            <a:endParaRPr lang="en-US" altLang="en-US"/>
          </a:p>
        </p:txBody>
      </p:sp>
    </p:spTree>
    <p:extLst>
      <p:ext uri="{BB962C8B-B14F-4D97-AF65-F5344CB8AC3E}">
        <p14:creationId xmlns:p14="http://schemas.microsoft.com/office/powerpoint/2010/main" val="230657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HD-ShadowLong.png">
            <a:extLst>
              <a:ext uri="{FF2B5EF4-FFF2-40B4-BE49-F238E27FC236}">
                <a16:creationId xmlns:a16="http://schemas.microsoft.com/office/drawing/2014/main" id="{99C74001-7FDF-4211-B56D-0A64F28129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HD-ShadowShort.png">
            <a:extLst>
              <a:ext uri="{FF2B5EF4-FFF2-40B4-BE49-F238E27FC236}">
                <a16:creationId xmlns:a16="http://schemas.microsoft.com/office/drawing/2014/main" id="{FC530F0D-AA48-4CBB-8C0B-8B1DA7A348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466D92D-72CF-4F92-8CEC-C7E23B96D5C8}"/>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E00F4FEB-594E-495B-85C2-98D6B85AC12E}"/>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a:extLst>
              <a:ext uri="{FF2B5EF4-FFF2-40B4-BE49-F238E27FC236}">
                <a16:creationId xmlns:a16="http://schemas.microsoft.com/office/drawing/2014/main" id="{63E4ABC0-EAD0-45B0-8DB8-1CEA0619AD66}"/>
              </a:ext>
            </a:extLst>
          </p:cNvPr>
          <p:cNvSpPr>
            <a:spLocks noGrp="1"/>
          </p:cNvSpPr>
          <p:nvPr>
            <p:ph type="dt" sz="half" idx="10"/>
          </p:nvPr>
        </p:nvSpPr>
        <p:spPr/>
        <p:txBody>
          <a:bodyPr/>
          <a:lstStyle>
            <a:lvl1pPr>
              <a:defRPr/>
            </a:lvl1pPr>
          </a:lstStyle>
          <a:p>
            <a:pPr>
              <a:defRPr/>
            </a:pPr>
            <a:fld id="{A01BCDD9-B2A1-42FC-A38D-BE32FCD24711}" type="datetimeFigureOut">
              <a:rPr lang="en-US"/>
              <a:pPr>
                <a:defRPr/>
              </a:pPr>
              <a:t>6/30/2024</a:t>
            </a:fld>
            <a:endParaRPr lang="en-US"/>
          </a:p>
        </p:txBody>
      </p:sp>
      <p:sp>
        <p:nvSpPr>
          <p:cNvPr id="8" name="Footer Placeholder 3">
            <a:extLst>
              <a:ext uri="{FF2B5EF4-FFF2-40B4-BE49-F238E27FC236}">
                <a16:creationId xmlns:a16="http://schemas.microsoft.com/office/drawing/2014/main" id="{AB3FEBD8-92AA-4B15-B279-A3AC31D28A3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4">
            <a:extLst>
              <a:ext uri="{FF2B5EF4-FFF2-40B4-BE49-F238E27FC236}">
                <a16:creationId xmlns:a16="http://schemas.microsoft.com/office/drawing/2014/main" id="{528B71EF-0DC3-46DE-BCBF-7AB0459C8C67}"/>
              </a:ext>
            </a:extLst>
          </p:cNvPr>
          <p:cNvSpPr>
            <a:spLocks noGrp="1"/>
          </p:cNvSpPr>
          <p:nvPr>
            <p:ph type="sldNum" sz="quarter" idx="12"/>
          </p:nvPr>
        </p:nvSpPr>
        <p:spPr/>
        <p:txBody>
          <a:bodyPr/>
          <a:lstStyle>
            <a:lvl1pPr>
              <a:defRPr/>
            </a:lvl1pPr>
          </a:lstStyle>
          <a:p>
            <a:pPr>
              <a:defRPr/>
            </a:pPr>
            <a:fld id="{287EF20A-9141-4925-8D1A-343EB30E1FCA}" type="slidenum">
              <a:rPr lang="en-US" altLang="en-US"/>
              <a:pPr>
                <a:defRPr/>
              </a:pPr>
              <a:t>‹#›</a:t>
            </a:fld>
            <a:endParaRPr lang="en-US" altLang="en-US"/>
          </a:p>
        </p:txBody>
      </p:sp>
    </p:spTree>
    <p:extLst>
      <p:ext uri="{BB962C8B-B14F-4D97-AF65-F5344CB8AC3E}">
        <p14:creationId xmlns:p14="http://schemas.microsoft.com/office/powerpoint/2010/main" val="328989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HD-ShadowShort.png">
            <a:extLst>
              <a:ext uri="{FF2B5EF4-FFF2-40B4-BE49-F238E27FC236}">
                <a16:creationId xmlns:a16="http://schemas.microsoft.com/office/drawing/2014/main" id="{C378D20D-1F01-4AA1-A30B-5C3D0F5B56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ED51CC1-8D3E-4915-9EF8-1F54027A7349}"/>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1">
            <a:extLst>
              <a:ext uri="{FF2B5EF4-FFF2-40B4-BE49-F238E27FC236}">
                <a16:creationId xmlns:a16="http://schemas.microsoft.com/office/drawing/2014/main" id="{40EA66B1-48E8-418D-A0DA-D551EB7ED534}"/>
              </a:ext>
            </a:extLst>
          </p:cNvPr>
          <p:cNvSpPr>
            <a:spLocks noGrp="1"/>
          </p:cNvSpPr>
          <p:nvPr>
            <p:ph type="dt" sz="half" idx="10"/>
          </p:nvPr>
        </p:nvSpPr>
        <p:spPr/>
        <p:txBody>
          <a:bodyPr/>
          <a:lstStyle>
            <a:lvl1pPr>
              <a:defRPr/>
            </a:lvl1pPr>
          </a:lstStyle>
          <a:p>
            <a:pPr>
              <a:defRPr/>
            </a:pPr>
            <a:fld id="{7E39EFE2-52EC-4658-8647-5F66E13669DE}" type="datetimeFigureOut">
              <a:rPr lang="en-US"/>
              <a:pPr>
                <a:defRPr/>
              </a:pPr>
              <a:t>6/30/2024</a:t>
            </a:fld>
            <a:endParaRPr lang="en-US"/>
          </a:p>
        </p:txBody>
      </p:sp>
      <p:sp>
        <p:nvSpPr>
          <p:cNvPr id="5" name="Footer Placeholder 2">
            <a:extLst>
              <a:ext uri="{FF2B5EF4-FFF2-40B4-BE49-F238E27FC236}">
                <a16:creationId xmlns:a16="http://schemas.microsoft.com/office/drawing/2014/main" id="{3E0C76E9-EF20-406C-9476-6F77F4AC0B3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018178C4-9F78-40EE-A670-A030D49A20BC}"/>
              </a:ext>
            </a:extLst>
          </p:cNvPr>
          <p:cNvSpPr>
            <a:spLocks noGrp="1"/>
          </p:cNvSpPr>
          <p:nvPr>
            <p:ph type="sldNum" sz="quarter" idx="12"/>
          </p:nvPr>
        </p:nvSpPr>
        <p:spPr/>
        <p:txBody>
          <a:bodyPr/>
          <a:lstStyle>
            <a:lvl1pPr>
              <a:defRPr/>
            </a:lvl1pPr>
          </a:lstStyle>
          <a:p>
            <a:pPr>
              <a:defRPr/>
            </a:pPr>
            <a:fld id="{34D49F83-9829-488D-83BE-537DED1890A3}" type="slidenum">
              <a:rPr lang="en-US" altLang="en-US"/>
              <a:pPr>
                <a:defRPr/>
              </a:pPr>
              <a:t>‹#›</a:t>
            </a:fld>
            <a:endParaRPr lang="en-US" altLang="en-US"/>
          </a:p>
        </p:txBody>
      </p:sp>
    </p:spTree>
    <p:extLst>
      <p:ext uri="{BB962C8B-B14F-4D97-AF65-F5344CB8AC3E}">
        <p14:creationId xmlns:p14="http://schemas.microsoft.com/office/powerpoint/2010/main" val="371542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B3C4E4CE-D83D-4F9B-93BE-93EBC49B20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2F84B864-08DD-49EA-81E3-8CC3495FBC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05845CD-B7A6-4FAF-8D7C-6B4CD903AE0C}"/>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BC76EECF-BD35-496F-B307-E93C9D671F50}"/>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5"/>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4"/>
            <a:ext cx="379007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701DADB5-92AB-4D01-B62D-5559C401A912}"/>
              </a:ext>
            </a:extLst>
          </p:cNvPr>
          <p:cNvSpPr>
            <a:spLocks noGrp="1"/>
          </p:cNvSpPr>
          <p:nvPr>
            <p:ph type="dt" sz="half" idx="10"/>
          </p:nvPr>
        </p:nvSpPr>
        <p:spPr/>
        <p:txBody>
          <a:bodyPr/>
          <a:lstStyle>
            <a:lvl1pPr>
              <a:defRPr/>
            </a:lvl1pPr>
          </a:lstStyle>
          <a:p>
            <a:pPr>
              <a:defRPr/>
            </a:pPr>
            <a:fld id="{634C224F-50E7-4AA7-8836-ABC76E2DE7EF}" type="datetimeFigureOut">
              <a:rPr lang="en-US"/>
              <a:pPr>
                <a:defRPr/>
              </a:pPr>
              <a:t>6/30/2024</a:t>
            </a:fld>
            <a:endParaRPr lang="en-US"/>
          </a:p>
        </p:txBody>
      </p:sp>
      <p:sp>
        <p:nvSpPr>
          <p:cNvPr id="10" name="Footer Placeholder 5">
            <a:extLst>
              <a:ext uri="{FF2B5EF4-FFF2-40B4-BE49-F238E27FC236}">
                <a16:creationId xmlns:a16="http://schemas.microsoft.com/office/drawing/2014/main" id="{09344425-71F8-4DD1-A145-28594768B0A4}"/>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384B0911-1252-4BBB-8426-EA4B44BA81AA}"/>
              </a:ext>
            </a:extLst>
          </p:cNvPr>
          <p:cNvSpPr>
            <a:spLocks noGrp="1"/>
          </p:cNvSpPr>
          <p:nvPr>
            <p:ph type="sldNum" sz="quarter" idx="12"/>
          </p:nvPr>
        </p:nvSpPr>
        <p:spPr/>
        <p:txBody>
          <a:bodyPr/>
          <a:lstStyle>
            <a:lvl1pPr>
              <a:defRPr/>
            </a:lvl1pPr>
          </a:lstStyle>
          <a:p>
            <a:pPr>
              <a:defRPr/>
            </a:pPr>
            <a:fld id="{BB6F0C25-3A56-4782-806B-91FD140D2A69}" type="slidenum">
              <a:rPr lang="en-US" altLang="en-US"/>
              <a:pPr>
                <a:defRPr/>
              </a:pPr>
              <a:t>‹#›</a:t>
            </a:fld>
            <a:endParaRPr lang="en-US" altLang="en-US"/>
          </a:p>
        </p:txBody>
      </p:sp>
    </p:spTree>
    <p:extLst>
      <p:ext uri="{BB962C8B-B14F-4D97-AF65-F5344CB8AC3E}">
        <p14:creationId xmlns:p14="http://schemas.microsoft.com/office/powerpoint/2010/main" val="34878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HD-ShadowLong.png">
            <a:extLst>
              <a:ext uri="{FF2B5EF4-FFF2-40B4-BE49-F238E27FC236}">
                <a16:creationId xmlns:a16="http://schemas.microsoft.com/office/drawing/2014/main" id="{4386E061-ADAB-4E66-8026-09A3CC45B5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970089"/>
            <a:ext cx="104372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D-ShadowShort.png">
            <a:extLst>
              <a:ext uri="{FF2B5EF4-FFF2-40B4-BE49-F238E27FC236}">
                <a16:creationId xmlns:a16="http://schemas.microsoft.com/office/drawing/2014/main" id="{7C17ADF7-7CCD-4611-9B42-891B8C9981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452" y="1971676"/>
            <a:ext cx="160443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BE726B4-C003-4C10-AFC3-5266DA568344}"/>
              </a:ext>
            </a:extLst>
          </p:cNvPr>
          <p:cNvSpPr/>
          <p:nvPr/>
        </p:nvSpPr>
        <p:spPr bwMode="ltGray">
          <a:xfrm>
            <a:off x="1" y="609601"/>
            <a:ext cx="10437284"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67DC974D-585B-49B8-A43B-58E795F69D6A}"/>
              </a:ext>
            </a:extLst>
          </p:cNvPr>
          <p:cNvSpPr/>
          <p:nvPr/>
        </p:nvSpPr>
        <p:spPr>
          <a:xfrm>
            <a:off x="10585452" y="609601"/>
            <a:ext cx="1604433"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4" y="753228"/>
            <a:ext cx="9613857" cy="1080938"/>
          </a:xfrm>
        </p:spPr>
        <p:txBody>
          <a:bodyP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4" y="2336874"/>
            <a:ext cx="5425849" cy="3599312"/>
          </a:xfrm>
          <a:noFill/>
          <a:ln>
            <a:noFill/>
          </a:ln>
          <a:effectLst>
            <a:outerShdw blurRad="76200" dist="63500" dir="5040000" algn="tl" rotWithShape="0">
              <a:srgbClr val="000000">
                <a:alpha val="41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0323" y="2336875"/>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8C0D34D6-AB70-4D20-8285-F54157365B5F}"/>
              </a:ext>
            </a:extLst>
          </p:cNvPr>
          <p:cNvSpPr>
            <a:spLocks noGrp="1"/>
          </p:cNvSpPr>
          <p:nvPr>
            <p:ph type="dt" sz="half" idx="10"/>
          </p:nvPr>
        </p:nvSpPr>
        <p:spPr/>
        <p:txBody>
          <a:bodyPr/>
          <a:lstStyle>
            <a:lvl1pPr>
              <a:defRPr/>
            </a:lvl1pPr>
          </a:lstStyle>
          <a:p>
            <a:pPr>
              <a:defRPr/>
            </a:pPr>
            <a:fld id="{4CE2B5E8-F87D-405C-8BFF-0DE6AC661AB8}" type="datetimeFigureOut">
              <a:rPr lang="en-US"/>
              <a:pPr>
                <a:defRPr/>
              </a:pPr>
              <a:t>6/30/2024</a:t>
            </a:fld>
            <a:endParaRPr lang="en-US"/>
          </a:p>
        </p:txBody>
      </p:sp>
      <p:sp>
        <p:nvSpPr>
          <p:cNvPr id="10" name="Footer Placeholder 5">
            <a:extLst>
              <a:ext uri="{FF2B5EF4-FFF2-40B4-BE49-F238E27FC236}">
                <a16:creationId xmlns:a16="http://schemas.microsoft.com/office/drawing/2014/main" id="{A79E58CB-8A45-4139-A481-0111217FCD91}"/>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6EC012E6-4AF6-4A4E-ACDE-45EB30E8D706}"/>
              </a:ext>
            </a:extLst>
          </p:cNvPr>
          <p:cNvSpPr>
            <a:spLocks noGrp="1"/>
          </p:cNvSpPr>
          <p:nvPr>
            <p:ph type="sldNum" sz="quarter" idx="12"/>
          </p:nvPr>
        </p:nvSpPr>
        <p:spPr/>
        <p:txBody>
          <a:bodyPr/>
          <a:lstStyle>
            <a:lvl1pPr>
              <a:defRPr/>
            </a:lvl1pPr>
          </a:lstStyle>
          <a:p>
            <a:pPr>
              <a:defRPr/>
            </a:pPr>
            <a:fld id="{B042F332-6B30-4229-9E2C-1D56836CE4D6}" type="slidenum">
              <a:rPr lang="en-US" altLang="en-US"/>
              <a:pPr>
                <a:defRPr/>
              </a:pPr>
              <a:t>‹#›</a:t>
            </a:fld>
            <a:endParaRPr lang="en-US" altLang="en-US"/>
          </a:p>
        </p:txBody>
      </p:sp>
    </p:spTree>
    <p:extLst>
      <p:ext uri="{BB962C8B-B14F-4D97-AF65-F5344CB8AC3E}">
        <p14:creationId xmlns:p14="http://schemas.microsoft.com/office/powerpoint/2010/main" val="63858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78925"/>
            </a:gs>
            <a:gs pos="50000">
              <a:srgbClr val="D54209"/>
            </a:gs>
            <a:gs pos="100000">
              <a:srgbClr val="8D0000"/>
            </a:gs>
          </a:gsLst>
          <a:lin ang="2520000"/>
        </a:gradFill>
        <a:effectLst/>
      </p:bgPr>
    </p:bg>
    <p:spTree>
      <p:nvGrpSpPr>
        <p:cNvPr id="1" name=""/>
        <p:cNvGrpSpPr/>
        <p:nvPr/>
      </p:nvGrpSpPr>
      <p:grpSpPr>
        <a:xfrm>
          <a:off x="0" y="0"/>
          <a:ext cx="0" cy="0"/>
          <a:chOff x="0" y="0"/>
          <a:chExt cx="0" cy="0"/>
        </a:xfrm>
      </p:grpSpPr>
      <p:pic>
        <p:nvPicPr>
          <p:cNvPr id="1026" name="Picture 6" descr="hashOverlay-FullResolve.png">
            <a:extLst>
              <a:ext uri="{FF2B5EF4-FFF2-40B4-BE49-F238E27FC236}">
                <a16:creationId xmlns:a16="http://schemas.microsoft.com/office/drawing/2014/main" id="{BFC53122-9285-4951-AFB3-919008F283B4}"/>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8D849BA-1695-47E2-BCEA-B4791DF17AAB}"/>
              </a:ext>
            </a:extLst>
          </p:cNvPr>
          <p:cNvSpPr>
            <a:spLocks noGrp="1"/>
          </p:cNvSpPr>
          <p:nvPr>
            <p:ph type="title"/>
          </p:nvPr>
        </p:nvSpPr>
        <p:spPr bwMode="auto">
          <a:xfrm>
            <a:off x="681567" y="752475"/>
            <a:ext cx="96139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44B22448-F66D-43B3-839D-47171030FEBA}"/>
              </a:ext>
            </a:extLst>
          </p:cNvPr>
          <p:cNvSpPr>
            <a:spLocks noGrp="1"/>
          </p:cNvSpPr>
          <p:nvPr>
            <p:ph type="body" idx="1"/>
          </p:nvPr>
        </p:nvSpPr>
        <p:spPr bwMode="auto">
          <a:xfrm>
            <a:off x="681567" y="2336800"/>
            <a:ext cx="96139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4881596-DDA3-4ADF-917B-1E706AABEB6D}"/>
              </a:ext>
            </a:extLst>
          </p:cNvPr>
          <p:cNvSpPr>
            <a:spLocks noGrp="1"/>
          </p:cNvSpPr>
          <p:nvPr>
            <p:ph type="dt" sz="half" idx="2"/>
          </p:nvPr>
        </p:nvSpPr>
        <p:spPr>
          <a:xfrm>
            <a:off x="7552267" y="5935664"/>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cs typeface="+mn-cs"/>
              </a:defRPr>
            </a:lvl1pPr>
          </a:lstStyle>
          <a:p>
            <a:pPr>
              <a:defRPr/>
            </a:pPr>
            <a:fld id="{DD31A9B7-A9F6-471C-9F45-F2519D408A13}" type="datetimeFigureOut">
              <a:rPr lang="en-US"/>
              <a:pPr>
                <a:defRPr/>
              </a:pPr>
              <a:t>6/30/2024</a:t>
            </a:fld>
            <a:endParaRPr lang="en-US"/>
          </a:p>
        </p:txBody>
      </p:sp>
      <p:sp>
        <p:nvSpPr>
          <p:cNvPr id="5" name="Footer Placeholder 4">
            <a:extLst>
              <a:ext uri="{FF2B5EF4-FFF2-40B4-BE49-F238E27FC236}">
                <a16:creationId xmlns:a16="http://schemas.microsoft.com/office/drawing/2014/main" id="{F01191B5-29BC-4BEC-BB2A-9E8F2C44A604}"/>
              </a:ext>
            </a:extLst>
          </p:cNvPr>
          <p:cNvSpPr>
            <a:spLocks noGrp="1"/>
          </p:cNvSpPr>
          <p:nvPr>
            <p:ph type="ftr" sz="quarter" idx="3"/>
          </p:nvPr>
        </p:nvSpPr>
        <p:spPr>
          <a:xfrm>
            <a:off x="681567" y="5935664"/>
            <a:ext cx="6870700" cy="36512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7848BD3C-092D-4E4E-9B57-E16078783345}"/>
              </a:ext>
            </a:extLst>
          </p:cNvPr>
          <p:cNvSpPr>
            <a:spLocks noGrp="1"/>
          </p:cNvSpPr>
          <p:nvPr>
            <p:ph type="sldNum" sz="quarter" idx="4"/>
          </p:nvPr>
        </p:nvSpPr>
        <p:spPr>
          <a:xfrm>
            <a:off x="10729385" y="752475"/>
            <a:ext cx="1155700" cy="1092200"/>
          </a:xfrm>
          <a:prstGeom prst="rect">
            <a:avLst/>
          </a:prstGeom>
        </p:spPr>
        <p:txBody>
          <a:bodyPr vert="horz" wrap="square" lIns="91440" tIns="45720" rIns="91440" bIns="45720" numCol="1" anchor="ctr" anchorCtr="0" compatLnSpc="1">
            <a:prstTxWarp prst="textNoShape">
              <a:avLst/>
            </a:prstTxWarp>
          </a:bodyPr>
          <a:lstStyle>
            <a:lvl1pPr eaLnBrk="1" hangingPunct="1">
              <a:defRPr sz="3600">
                <a:solidFill>
                  <a:srgbClr val="FFFFFF"/>
                </a:solidFill>
                <a:latin typeface="Trebuchet MS" panose="020B0603020202020204" pitchFamily="34" charset="0"/>
              </a:defRPr>
            </a:lvl1pPr>
          </a:lstStyle>
          <a:p>
            <a:pPr>
              <a:defRPr/>
            </a:pPr>
            <a:fld id="{D5D1FD01-2A35-4BBC-B50A-052296958288}" type="slidenum">
              <a:rPr lang="en-US" altLang="en-US"/>
              <a:pPr>
                <a:defRPr/>
              </a:pPr>
              <a:t>‹#›</a:t>
            </a:fld>
            <a:endParaRPr lang="en-US" altLang="en-US"/>
          </a:p>
        </p:txBody>
      </p:sp>
    </p:spTree>
    <p:extLst>
      <p:ext uri="{BB962C8B-B14F-4D97-AF65-F5344CB8AC3E}">
        <p14:creationId xmlns:p14="http://schemas.microsoft.com/office/powerpoint/2010/main" val="14110819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rebuchet MS" pitchFamily="34" charset="0"/>
        </a:defRPr>
      </a:lvl2pPr>
      <a:lvl3pPr algn="l" rtl="0" eaLnBrk="0" fontAlgn="base" hangingPunct="0">
        <a:lnSpc>
          <a:spcPct val="90000"/>
        </a:lnSpc>
        <a:spcBef>
          <a:spcPct val="0"/>
        </a:spcBef>
        <a:spcAft>
          <a:spcPct val="0"/>
        </a:spcAft>
        <a:defRPr sz="3600">
          <a:solidFill>
            <a:schemeClr val="tx1"/>
          </a:solidFill>
          <a:latin typeface="Trebuchet MS" pitchFamily="34" charset="0"/>
        </a:defRPr>
      </a:lvl3pPr>
      <a:lvl4pPr algn="l" rtl="0" eaLnBrk="0" fontAlgn="base" hangingPunct="0">
        <a:lnSpc>
          <a:spcPct val="90000"/>
        </a:lnSpc>
        <a:spcBef>
          <a:spcPct val="0"/>
        </a:spcBef>
        <a:spcAft>
          <a:spcPct val="0"/>
        </a:spcAft>
        <a:defRPr sz="3600">
          <a:solidFill>
            <a:schemeClr val="tx1"/>
          </a:solidFill>
          <a:latin typeface="Trebuchet MS" pitchFamily="34" charset="0"/>
        </a:defRPr>
      </a:lvl4pPr>
      <a:lvl5pPr algn="l" rtl="0" eaLnBrk="0" fontAlgn="base" hangingPunct="0">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C8B7E19-C76D-4C46-8FA5-EDC823F0CDDF}"/>
              </a:ext>
            </a:extLst>
          </p:cNvPr>
          <p:cNvSpPr>
            <a:spLocks noGrp="1"/>
          </p:cNvSpPr>
          <p:nvPr>
            <p:ph type="ctrTitle"/>
          </p:nvPr>
        </p:nvSpPr>
        <p:spPr>
          <a:xfrm>
            <a:off x="0" y="2514600"/>
            <a:ext cx="8305800" cy="1676400"/>
          </a:xfrm>
        </p:spPr>
        <p:txBody>
          <a:bodyPr/>
          <a:lstStyle/>
          <a:p>
            <a:pPr algn="ctr" eaLnBrk="1" hangingPunct="1">
              <a:defRPr/>
            </a:pPr>
            <a:r>
              <a:rPr lang="en-GB" b="1" dirty="0">
                <a:solidFill>
                  <a:srgbClr val="00B0F0"/>
                </a:solidFill>
                <a:effectLst>
                  <a:outerShdw blurRad="38100" dist="38100" dir="2700000" algn="tl">
                    <a:srgbClr val="000000">
                      <a:alpha val="43137"/>
                    </a:srgbClr>
                  </a:outerShdw>
                </a:effectLst>
              </a:rPr>
              <a:t>Universal Human Values</a:t>
            </a:r>
            <a:br>
              <a:rPr lang="en-GB" sz="4800" b="1" dirty="0">
                <a:solidFill>
                  <a:srgbClr val="00B0F0"/>
                </a:solidFill>
                <a:effectLst>
                  <a:outerShdw blurRad="38100" dist="38100" dir="2700000" algn="tl">
                    <a:srgbClr val="000000">
                      <a:alpha val="43137"/>
                    </a:srgbClr>
                  </a:outerShdw>
                </a:effectLst>
              </a:rPr>
            </a:br>
            <a:r>
              <a:rPr lang="en-GB" sz="4800" b="1" dirty="0">
                <a:solidFill>
                  <a:srgbClr val="00B0F0"/>
                </a:solidFill>
                <a:effectLst>
                  <a:outerShdw blurRad="38100" dist="38100" dir="2700000" algn="tl">
                    <a:srgbClr val="000000">
                      <a:alpha val="43137"/>
                    </a:srgbClr>
                  </a:outerShdw>
                </a:effectLst>
              </a:rPr>
              <a:t>UNIT-1</a:t>
            </a:r>
            <a:endParaRPr lang="en-US" sz="4800" b="1" dirty="0">
              <a:solidFill>
                <a:srgbClr val="00B0F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B11D438-4180-4ACE-9D95-1C15EAF8A8BD}"/>
              </a:ext>
            </a:extLst>
          </p:cNvPr>
          <p:cNvSpPr>
            <a:spLocks noGrp="1"/>
          </p:cNvSpPr>
          <p:nvPr>
            <p:ph type="subTitle" idx="1"/>
          </p:nvPr>
        </p:nvSpPr>
        <p:spPr>
          <a:xfrm>
            <a:off x="0" y="4267200"/>
            <a:ext cx="12192000" cy="2590800"/>
          </a:xfrm>
        </p:spPr>
        <p:txBody>
          <a:bodyPr>
            <a:normAutofit fontScale="85000" lnSpcReduction="20000"/>
          </a:bodyPr>
          <a:lstStyle/>
          <a:p>
            <a:pPr algn="ctr" eaLnBrk="1" hangingPunct="1">
              <a:buFont typeface="Arial" charset="0"/>
              <a:buNone/>
              <a:defRPr/>
            </a:pPr>
            <a:r>
              <a:rPr lang="en-GB" sz="5200" b="1" dirty="0">
                <a:solidFill>
                  <a:srgbClr val="FFFF00"/>
                </a:solidFill>
              </a:rPr>
              <a:t>PUTTU GURU PRASAD</a:t>
            </a:r>
          </a:p>
          <a:p>
            <a:pPr algn="ctr" eaLnBrk="1" hangingPunct="1">
              <a:defRPr/>
            </a:pPr>
            <a:r>
              <a:rPr lang="en-US" sz="2900" dirty="0"/>
              <a:t>M.Com. M.B.A., L.L.B., L.L.M., PGDFTM., APSET., ICFAI TMF., </a:t>
            </a:r>
            <a:r>
              <a:rPr kumimoji="0" lang="en-US" sz="2900" b="0" i="0" u="none" strike="noStrike" kern="1200" cap="none" spc="0" normalizeH="0" baseline="0" noProof="0" dirty="0">
                <a:ln>
                  <a:noFill/>
                </a:ln>
                <a:solidFill>
                  <a:prstClr val="white"/>
                </a:solidFill>
                <a:effectLst/>
                <a:uLnTx/>
                <a:uFillTx/>
                <a:latin typeface="Trebuchet MS"/>
                <a:ea typeface="+mn-ea"/>
                <a:cs typeface="+mn-cs"/>
              </a:rPr>
              <a:t>M.Phil., </a:t>
            </a:r>
            <a:br>
              <a:rPr lang="en-US" sz="2900" dirty="0"/>
            </a:br>
            <a:r>
              <a:rPr lang="en-US" sz="2900" dirty="0"/>
              <a:t>PhD Scholar at JNTU (K).,</a:t>
            </a:r>
            <a:endParaRPr lang="en-GB" sz="4000" b="1" dirty="0">
              <a:solidFill>
                <a:srgbClr val="FFFF00"/>
              </a:solidFill>
            </a:endParaRPr>
          </a:p>
          <a:p>
            <a:pPr algn="ctr" eaLnBrk="1" hangingPunct="1">
              <a:buFont typeface="Arial" charset="0"/>
              <a:buNone/>
              <a:defRPr/>
            </a:pPr>
            <a:r>
              <a:rPr lang="en-GB" sz="5200" b="1" dirty="0">
                <a:solidFill>
                  <a:srgbClr val="FFFF00"/>
                </a:solidFill>
              </a:rPr>
              <a:t>Associate Professor &amp; Lawyer</a:t>
            </a:r>
          </a:p>
          <a:p>
            <a:pPr algn="ctr" eaLnBrk="1" hangingPunct="1">
              <a:buFont typeface="Arial" charset="0"/>
              <a:buNone/>
              <a:defRPr/>
            </a:pPr>
            <a:r>
              <a:rPr lang="en-GB" sz="5200" b="1" dirty="0">
                <a:solidFill>
                  <a:srgbClr val="FFFF00"/>
                </a:solidFill>
              </a:rPr>
              <a:t>S&amp;H Department</a:t>
            </a:r>
          </a:p>
        </p:txBody>
      </p:sp>
      <p:pic>
        <p:nvPicPr>
          <p:cNvPr id="19460" name="Picture 4" descr="Image result for motion gif files">
            <a:extLst>
              <a:ext uri="{FF2B5EF4-FFF2-40B4-BE49-F238E27FC236}">
                <a16:creationId xmlns:a16="http://schemas.microsoft.com/office/drawing/2014/main" id="{AEACFB95-6617-4655-B07C-5789F15C8AC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24951" y="2590800"/>
            <a:ext cx="3067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download78.png">
            <a:extLst>
              <a:ext uri="{FF2B5EF4-FFF2-40B4-BE49-F238E27FC236}">
                <a16:creationId xmlns:a16="http://schemas.microsoft.com/office/drawing/2014/main" id="{5145D01F-CD7D-4C76-9832-AA83C1EB35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295649"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downloadnm.jpg">
            <a:extLst>
              <a:ext uri="{FF2B5EF4-FFF2-40B4-BE49-F238E27FC236}">
                <a16:creationId xmlns:a16="http://schemas.microsoft.com/office/drawing/2014/main" id="{15C387B9-F4D1-48E2-B820-2295168C85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58250" y="0"/>
            <a:ext cx="33337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3838B75-56C4-44EC-81D9-D6C86E40B96B}"/>
              </a:ext>
            </a:extLst>
          </p:cNvPr>
          <p:cNvPicPr>
            <a:picLocks noChangeAspect="1"/>
          </p:cNvPicPr>
          <p:nvPr/>
        </p:nvPicPr>
        <p:blipFill>
          <a:blip r:embed="rId5"/>
          <a:stretch>
            <a:fillRect/>
          </a:stretch>
        </p:blipFill>
        <p:spPr>
          <a:xfrm>
            <a:off x="3333751" y="-1"/>
            <a:ext cx="5557836" cy="2590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5C70-44E1-4121-A4AD-769D5F8123F1}"/>
              </a:ext>
            </a:extLst>
          </p:cNvPr>
          <p:cNvSpPr>
            <a:spLocks noGrp="1"/>
          </p:cNvSpPr>
          <p:nvPr>
            <p:ph type="title"/>
          </p:nvPr>
        </p:nvSpPr>
        <p:spPr/>
        <p:txBody>
          <a:bodyPr/>
          <a:lstStyle/>
          <a:p>
            <a:r>
              <a:rPr lang="en-US" dirty="0"/>
              <a:t>As Human Beings, we have two important questions to resolve</a:t>
            </a:r>
          </a:p>
        </p:txBody>
      </p:sp>
      <p:sp>
        <p:nvSpPr>
          <p:cNvPr id="3" name="Content Placeholder 2">
            <a:extLst>
              <a:ext uri="{FF2B5EF4-FFF2-40B4-BE49-F238E27FC236}">
                <a16:creationId xmlns:a16="http://schemas.microsoft.com/office/drawing/2014/main" id="{875E22E4-AECE-497A-A097-360813E7F626}"/>
              </a:ext>
            </a:extLst>
          </p:cNvPr>
          <p:cNvSpPr>
            <a:spLocks noGrp="1"/>
          </p:cNvSpPr>
          <p:nvPr>
            <p:ph idx="1"/>
          </p:nvPr>
        </p:nvSpPr>
        <p:spPr>
          <a:xfrm>
            <a:off x="323850" y="2184400"/>
            <a:ext cx="11477625" cy="4521200"/>
          </a:xfrm>
        </p:spPr>
        <p:txBody>
          <a:bodyPr/>
          <a:lstStyle/>
          <a:p>
            <a:r>
              <a:rPr lang="en-US" dirty="0"/>
              <a:t>1. What to do?</a:t>
            </a:r>
          </a:p>
          <a:p>
            <a:r>
              <a:rPr lang="en-US" dirty="0"/>
              <a:t>2. How to do it?</a:t>
            </a:r>
          </a:p>
          <a:p>
            <a:r>
              <a:rPr lang="en-US" dirty="0"/>
              <a:t>The domain of education which addresses the issues related to what to do is called value education. </a:t>
            </a:r>
          </a:p>
          <a:p>
            <a:r>
              <a:rPr lang="en-US" dirty="0"/>
              <a:t>It gives us the clarity of our goal, our basic assumption and program to fulfil the basic aspirations</a:t>
            </a:r>
          </a:p>
          <a:p>
            <a:r>
              <a:rPr lang="en-US" dirty="0"/>
              <a:t>The second domain which addresses the issue related to How to do is called skill education. </a:t>
            </a:r>
          </a:p>
          <a:p>
            <a:r>
              <a:rPr lang="en-US" dirty="0"/>
              <a:t>It helps us learn skills, methods and techniques to implement the program.</a:t>
            </a:r>
          </a:p>
          <a:p>
            <a:r>
              <a:rPr lang="en-US" dirty="0"/>
              <a:t>Both Value education and Skill education are complementary to each other. </a:t>
            </a:r>
          </a:p>
        </p:txBody>
      </p:sp>
      <p:pic>
        <p:nvPicPr>
          <p:cNvPr id="4" name="Picture 4" descr="Image result for motion gif files">
            <a:extLst>
              <a:ext uri="{FF2B5EF4-FFF2-40B4-BE49-F238E27FC236}">
                <a16:creationId xmlns:a16="http://schemas.microsoft.com/office/drawing/2014/main" id="{796608EE-89D8-402E-B700-AE62A6AD9C1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35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C758-1E15-4AE7-A215-B1BC29CA0B81}"/>
              </a:ext>
            </a:extLst>
          </p:cNvPr>
          <p:cNvSpPr>
            <a:spLocks noGrp="1"/>
          </p:cNvSpPr>
          <p:nvPr>
            <p:ph type="title"/>
          </p:nvPr>
        </p:nvSpPr>
        <p:spPr>
          <a:xfrm>
            <a:off x="0" y="752475"/>
            <a:ext cx="10295467" cy="1081088"/>
          </a:xfrm>
        </p:spPr>
        <p:txBody>
          <a:bodyPr/>
          <a:lstStyle/>
          <a:p>
            <a:r>
              <a:rPr lang="en-US" dirty="0"/>
              <a:t>How to Estimate The value of Human Being</a:t>
            </a:r>
          </a:p>
        </p:txBody>
      </p:sp>
      <p:sp>
        <p:nvSpPr>
          <p:cNvPr id="3" name="Content Placeholder 2">
            <a:extLst>
              <a:ext uri="{FF2B5EF4-FFF2-40B4-BE49-F238E27FC236}">
                <a16:creationId xmlns:a16="http://schemas.microsoft.com/office/drawing/2014/main" id="{0065A0D2-3181-4BCF-A7F8-6666E6ED1095}"/>
              </a:ext>
            </a:extLst>
          </p:cNvPr>
          <p:cNvSpPr>
            <a:spLocks noGrp="1"/>
          </p:cNvSpPr>
          <p:nvPr>
            <p:ph idx="1"/>
          </p:nvPr>
        </p:nvSpPr>
        <p:spPr>
          <a:xfrm>
            <a:off x="681566" y="2336800"/>
            <a:ext cx="10843683" cy="4521200"/>
          </a:xfrm>
        </p:spPr>
        <p:txBody>
          <a:bodyPr/>
          <a:lstStyle/>
          <a:p>
            <a:r>
              <a:rPr lang="en-US" sz="3200" dirty="0"/>
              <a:t>The value of an entity is decided by its participation in the larger order of which it is a part.</a:t>
            </a:r>
          </a:p>
          <a:p>
            <a:r>
              <a:rPr lang="en-US" sz="3200" dirty="0"/>
              <a:t>The value of Human being is its natural or expected participation in the larger order- at the level of the individual, at the level of family, at the level of the society, and at the level of nature.</a:t>
            </a:r>
          </a:p>
          <a:p>
            <a:r>
              <a:rPr lang="en-US" sz="3200" dirty="0"/>
              <a:t>It is interesting to note that you feel happy in the process of fulfilling your participation in the larger order. </a:t>
            </a:r>
          </a:p>
        </p:txBody>
      </p:sp>
      <p:pic>
        <p:nvPicPr>
          <p:cNvPr id="4" name="Picture 4" descr="Image result for motion gif files">
            <a:extLst>
              <a:ext uri="{FF2B5EF4-FFF2-40B4-BE49-F238E27FC236}">
                <a16:creationId xmlns:a16="http://schemas.microsoft.com/office/drawing/2014/main" id="{811AF5F7-64FE-4BFC-B2A9-0954FB4ABFD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82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F4B4-DA40-4F4C-A2BB-77B2D98E72B1}"/>
              </a:ext>
            </a:extLst>
          </p:cNvPr>
          <p:cNvSpPr>
            <a:spLocks noGrp="1"/>
          </p:cNvSpPr>
          <p:nvPr>
            <p:ph type="title"/>
          </p:nvPr>
        </p:nvSpPr>
        <p:spPr>
          <a:xfrm>
            <a:off x="0" y="752475"/>
            <a:ext cx="9401175" cy="1081088"/>
          </a:xfrm>
        </p:spPr>
        <p:txBody>
          <a:bodyPr/>
          <a:lstStyle/>
          <a:p>
            <a:r>
              <a:rPr lang="en-US" sz="6000" dirty="0"/>
              <a:t>Value and Skill Education</a:t>
            </a:r>
          </a:p>
        </p:txBody>
      </p:sp>
      <p:sp>
        <p:nvSpPr>
          <p:cNvPr id="3" name="Content Placeholder 2">
            <a:extLst>
              <a:ext uri="{FF2B5EF4-FFF2-40B4-BE49-F238E27FC236}">
                <a16:creationId xmlns:a16="http://schemas.microsoft.com/office/drawing/2014/main" id="{093B3C4C-7CC6-4A2B-B3F7-A71E0713C152}"/>
              </a:ext>
            </a:extLst>
          </p:cNvPr>
          <p:cNvSpPr>
            <a:spLocks noGrp="1"/>
          </p:cNvSpPr>
          <p:nvPr>
            <p:ph idx="1"/>
          </p:nvPr>
        </p:nvSpPr>
        <p:spPr>
          <a:xfrm>
            <a:off x="681566" y="2336800"/>
            <a:ext cx="10919883" cy="4340225"/>
          </a:xfrm>
        </p:spPr>
        <p:txBody>
          <a:bodyPr/>
          <a:lstStyle/>
          <a:p>
            <a:r>
              <a:rPr lang="en-US" sz="3600" dirty="0"/>
              <a:t>The part of the education that deals with the understanding of one’s participation in the larger order and thus ensure it in living, is called as value education.</a:t>
            </a:r>
          </a:p>
          <a:p>
            <a:r>
              <a:rPr lang="en-US" sz="3600" dirty="0"/>
              <a:t>Values and skills have to go hand in hand . There is an essential complementarity between the two for the success of any human endeavor towards of living a fulfilling life.</a:t>
            </a:r>
          </a:p>
          <a:p>
            <a:endParaRPr lang="en-US" dirty="0"/>
          </a:p>
        </p:txBody>
      </p:sp>
      <p:pic>
        <p:nvPicPr>
          <p:cNvPr id="4" name="Picture 4" descr="Image result for motion gif files">
            <a:extLst>
              <a:ext uri="{FF2B5EF4-FFF2-40B4-BE49-F238E27FC236}">
                <a16:creationId xmlns:a16="http://schemas.microsoft.com/office/drawing/2014/main" id="{34EB1329-C37A-4A24-BC40-ECB0832A3B2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90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0D47-397D-49C9-A569-E3D90C414F86}"/>
              </a:ext>
            </a:extLst>
          </p:cNvPr>
          <p:cNvSpPr>
            <a:spLocks noGrp="1"/>
          </p:cNvSpPr>
          <p:nvPr>
            <p:ph type="title"/>
          </p:nvPr>
        </p:nvSpPr>
        <p:spPr/>
        <p:txBody>
          <a:bodyPr/>
          <a:lstStyle/>
          <a:p>
            <a:r>
              <a:rPr lang="en-US" dirty="0"/>
              <a:t>Correct Identification of our Goal</a:t>
            </a:r>
          </a:p>
        </p:txBody>
      </p:sp>
      <p:sp>
        <p:nvSpPr>
          <p:cNvPr id="3" name="Content Placeholder 2">
            <a:extLst>
              <a:ext uri="{FF2B5EF4-FFF2-40B4-BE49-F238E27FC236}">
                <a16:creationId xmlns:a16="http://schemas.microsoft.com/office/drawing/2014/main" id="{4AEF4463-F7C9-4DA8-9A04-C85EBF7CE399}"/>
              </a:ext>
            </a:extLst>
          </p:cNvPr>
          <p:cNvSpPr>
            <a:spLocks noGrp="1"/>
          </p:cNvSpPr>
          <p:nvPr>
            <p:ph idx="1"/>
          </p:nvPr>
        </p:nvSpPr>
        <p:spPr/>
        <p:txBody>
          <a:bodyPr/>
          <a:lstStyle/>
          <a:p>
            <a:r>
              <a:rPr lang="en-US" sz="3200" dirty="0"/>
              <a:t>You are able to correctly make it out your goals with confidence. In every sphere of our living, understand the purpose, and goal and opportunity. This calls for developing a Holistic Perspective</a:t>
            </a:r>
          </a:p>
          <a:p>
            <a:r>
              <a:rPr lang="en-US" sz="3200" dirty="0"/>
              <a:t>Ex- Asking for a ticket in the railway station with out telling the destination and enquiring about the fastest train. </a:t>
            </a:r>
          </a:p>
          <a:p>
            <a:pPr marL="0" indent="0">
              <a:buNone/>
            </a:pPr>
            <a:endParaRPr lang="en-US" dirty="0"/>
          </a:p>
        </p:txBody>
      </p:sp>
      <p:pic>
        <p:nvPicPr>
          <p:cNvPr id="4" name="Picture 4" descr="Image result for motion gif files">
            <a:extLst>
              <a:ext uri="{FF2B5EF4-FFF2-40B4-BE49-F238E27FC236}">
                <a16:creationId xmlns:a16="http://schemas.microsoft.com/office/drawing/2014/main" id="{6D9204B3-3C5B-4775-95D2-91C44AB4FE4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06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0E02-2248-4A1A-AAD6-CAFDEE2E4A57}"/>
              </a:ext>
            </a:extLst>
          </p:cNvPr>
          <p:cNvSpPr>
            <a:spLocks noGrp="1"/>
          </p:cNvSpPr>
          <p:nvPr>
            <p:ph type="title"/>
          </p:nvPr>
        </p:nvSpPr>
        <p:spPr/>
        <p:txBody>
          <a:bodyPr/>
          <a:lstStyle/>
          <a:p>
            <a:r>
              <a:rPr lang="en-US" dirty="0"/>
              <a:t>Development of a Holistic Perspective</a:t>
            </a:r>
          </a:p>
        </p:txBody>
      </p:sp>
      <p:sp>
        <p:nvSpPr>
          <p:cNvPr id="3" name="Content Placeholder 2">
            <a:extLst>
              <a:ext uri="{FF2B5EF4-FFF2-40B4-BE49-F238E27FC236}">
                <a16:creationId xmlns:a16="http://schemas.microsoft.com/office/drawing/2014/main" id="{6431D6E8-3179-4225-B1C2-433D9BAB1FC7}"/>
              </a:ext>
            </a:extLst>
          </p:cNvPr>
          <p:cNvSpPr>
            <a:spLocks noGrp="1"/>
          </p:cNvSpPr>
          <p:nvPr>
            <p:ph idx="1"/>
          </p:nvPr>
        </p:nvSpPr>
        <p:spPr/>
        <p:txBody>
          <a:bodyPr/>
          <a:lstStyle/>
          <a:p>
            <a:r>
              <a:rPr lang="en-US" sz="3200" dirty="0"/>
              <a:t>The outcome of value education is a holistic perspective with the clarity about human being , about nature of which we in integral part as well as our participation in this existence(nature).</a:t>
            </a:r>
          </a:p>
          <a:p>
            <a:r>
              <a:rPr lang="en-US" sz="3200" dirty="0"/>
              <a:t>The participation is our Role, It is our Purpose, It is our Right, It is our Responsibility and It is our Value. </a:t>
            </a:r>
          </a:p>
        </p:txBody>
      </p:sp>
      <p:pic>
        <p:nvPicPr>
          <p:cNvPr id="4" name="Picture 4" descr="Image result for motion gif files">
            <a:extLst>
              <a:ext uri="{FF2B5EF4-FFF2-40B4-BE49-F238E27FC236}">
                <a16:creationId xmlns:a16="http://schemas.microsoft.com/office/drawing/2014/main" id="{EAF3AED5-F451-4230-B1C6-89FACA0ED9F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87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9EB5A-20AA-47AB-AD69-7ED311BDFDBE}"/>
              </a:ext>
            </a:extLst>
          </p:cNvPr>
          <p:cNvSpPr>
            <a:spLocks noGrp="1"/>
          </p:cNvSpPr>
          <p:nvPr>
            <p:ph idx="1"/>
          </p:nvPr>
        </p:nvSpPr>
        <p:spPr/>
        <p:txBody>
          <a:bodyPr/>
          <a:lstStyle/>
          <a:p>
            <a:r>
              <a:rPr lang="en-US" sz="2800" dirty="0"/>
              <a:t>In terms of day to day living, it means that we ae able to see our role with respect to ourselves, with respect to the family, with respect to the society and with respect to nature (Existence). </a:t>
            </a:r>
          </a:p>
          <a:p>
            <a:r>
              <a:rPr lang="en-US" sz="2800" dirty="0"/>
              <a:t>We feel happy when we fulfil our participation at any level. </a:t>
            </a:r>
          </a:p>
          <a:p>
            <a:r>
              <a:rPr lang="en-US" sz="2800" dirty="0"/>
              <a:t>We are interconnected , interrelated in this existence from a single atom to the whole cosmos. </a:t>
            </a:r>
          </a:p>
        </p:txBody>
      </p:sp>
      <p:sp>
        <p:nvSpPr>
          <p:cNvPr id="4" name="Title 1">
            <a:extLst>
              <a:ext uri="{FF2B5EF4-FFF2-40B4-BE49-F238E27FC236}">
                <a16:creationId xmlns:a16="http://schemas.microsoft.com/office/drawing/2014/main" id="{A8741A3D-ADC6-47F7-8F66-8C3E7582062D}"/>
              </a:ext>
            </a:extLst>
          </p:cNvPr>
          <p:cNvSpPr>
            <a:spLocks noGrp="1"/>
          </p:cNvSpPr>
          <p:nvPr>
            <p:ph type="title"/>
          </p:nvPr>
        </p:nvSpPr>
        <p:spPr>
          <a:xfrm>
            <a:off x="681038" y="752475"/>
            <a:ext cx="9613900" cy="1081088"/>
          </a:xfrm>
        </p:spPr>
        <p:txBody>
          <a:bodyPr/>
          <a:lstStyle/>
          <a:p>
            <a:r>
              <a:rPr lang="en-US" dirty="0"/>
              <a:t>Development of a Holistic Perspective</a:t>
            </a:r>
          </a:p>
        </p:txBody>
      </p:sp>
      <p:pic>
        <p:nvPicPr>
          <p:cNvPr id="5" name="Picture 4" descr="Image result for motion gif files">
            <a:extLst>
              <a:ext uri="{FF2B5EF4-FFF2-40B4-BE49-F238E27FC236}">
                <a16:creationId xmlns:a16="http://schemas.microsoft.com/office/drawing/2014/main" id="{3473E676-61A8-4E74-BECA-F9F0ACAB720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59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8D595-3AAC-4AC3-9DF5-AD7591E04750}"/>
              </a:ext>
            </a:extLst>
          </p:cNvPr>
          <p:cNvSpPr>
            <a:spLocks noGrp="1"/>
          </p:cNvSpPr>
          <p:nvPr>
            <p:ph idx="1"/>
          </p:nvPr>
        </p:nvSpPr>
        <p:spPr/>
        <p:txBody>
          <a:bodyPr/>
          <a:lstStyle/>
          <a:p>
            <a:r>
              <a:rPr lang="en-US" sz="2800" dirty="0"/>
              <a:t>The rich bio diversity is fulfilling for us and is </a:t>
            </a:r>
            <a:r>
              <a:rPr lang="en-US" sz="2800" dirty="0" err="1"/>
              <a:t>resdily</a:t>
            </a:r>
            <a:r>
              <a:rPr lang="en-US" sz="2800" dirty="0"/>
              <a:t> available to us with out any effort from outside.</a:t>
            </a:r>
          </a:p>
          <a:p>
            <a:r>
              <a:rPr lang="en-US" sz="2800" dirty="0"/>
              <a:t>All the wisdom, information, skills are also readily available to us with out any effort from out side.</a:t>
            </a:r>
          </a:p>
          <a:p>
            <a:r>
              <a:rPr lang="en-US" sz="2800" dirty="0"/>
              <a:t>In this light of holistic perspective we can understand that the nature or the existence is in the harmony and there is relationship among all units of nature, including human beings</a:t>
            </a:r>
          </a:p>
        </p:txBody>
      </p:sp>
      <p:sp>
        <p:nvSpPr>
          <p:cNvPr id="4" name="Title 1">
            <a:extLst>
              <a:ext uri="{FF2B5EF4-FFF2-40B4-BE49-F238E27FC236}">
                <a16:creationId xmlns:a16="http://schemas.microsoft.com/office/drawing/2014/main" id="{668BB026-AC17-4A65-8D48-80087EDBA3D3}"/>
              </a:ext>
            </a:extLst>
          </p:cNvPr>
          <p:cNvSpPr>
            <a:spLocks noGrp="1"/>
          </p:cNvSpPr>
          <p:nvPr>
            <p:ph type="title"/>
          </p:nvPr>
        </p:nvSpPr>
        <p:spPr>
          <a:xfrm>
            <a:off x="681038" y="752475"/>
            <a:ext cx="9613900" cy="1081088"/>
          </a:xfrm>
        </p:spPr>
        <p:txBody>
          <a:bodyPr/>
          <a:lstStyle/>
          <a:p>
            <a:r>
              <a:rPr lang="en-US" dirty="0"/>
              <a:t>Development of a Holistic Perspective</a:t>
            </a:r>
          </a:p>
        </p:txBody>
      </p:sp>
      <p:pic>
        <p:nvPicPr>
          <p:cNvPr id="5" name="Picture 4" descr="Image result for motion gif files">
            <a:extLst>
              <a:ext uri="{FF2B5EF4-FFF2-40B4-BE49-F238E27FC236}">
                <a16:creationId xmlns:a16="http://schemas.microsoft.com/office/drawing/2014/main" id="{BBA4EC5E-1A59-4294-8E5C-6FAC745F857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62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F491-341D-4A77-A2C9-751C1F490FB3}"/>
              </a:ext>
            </a:extLst>
          </p:cNvPr>
          <p:cNvSpPr>
            <a:spLocks noGrp="1"/>
          </p:cNvSpPr>
          <p:nvPr>
            <p:ph type="title"/>
          </p:nvPr>
        </p:nvSpPr>
        <p:spPr>
          <a:xfrm>
            <a:off x="0" y="752475"/>
            <a:ext cx="10295467" cy="1081088"/>
          </a:xfrm>
        </p:spPr>
        <p:txBody>
          <a:bodyPr/>
          <a:lstStyle/>
          <a:p>
            <a:pPr algn="ctr"/>
            <a:r>
              <a:rPr lang="en-US" dirty="0"/>
              <a:t>Clarity of program to live with Holistic perspective</a:t>
            </a:r>
          </a:p>
        </p:txBody>
      </p:sp>
      <p:sp>
        <p:nvSpPr>
          <p:cNvPr id="3" name="Content Placeholder 2">
            <a:extLst>
              <a:ext uri="{FF2B5EF4-FFF2-40B4-BE49-F238E27FC236}">
                <a16:creationId xmlns:a16="http://schemas.microsoft.com/office/drawing/2014/main" id="{3452F30C-988E-47A5-BF73-192B12D41F36}"/>
              </a:ext>
            </a:extLst>
          </p:cNvPr>
          <p:cNvSpPr>
            <a:spLocks noGrp="1"/>
          </p:cNvSpPr>
          <p:nvPr>
            <p:ph idx="1"/>
          </p:nvPr>
        </p:nvSpPr>
        <p:spPr>
          <a:xfrm>
            <a:off x="285750" y="2336800"/>
            <a:ext cx="11077575" cy="4521200"/>
          </a:xfrm>
        </p:spPr>
        <p:txBody>
          <a:bodyPr/>
          <a:lstStyle/>
          <a:p>
            <a:r>
              <a:rPr lang="en-US" dirty="0"/>
              <a:t>We are all faced with many questions regarding our program of living, such as </a:t>
            </a:r>
            <a:br>
              <a:rPr lang="en-US" dirty="0"/>
            </a:br>
            <a:r>
              <a:rPr lang="en-US" dirty="0"/>
              <a:t>1. what thoughts are naturally acceptable to me with which I would like to continue,</a:t>
            </a:r>
            <a:br>
              <a:rPr lang="en-US" dirty="0"/>
            </a:br>
            <a:r>
              <a:rPr lang="en-US" dirty="0"/>
              <a:t>2. what food will keep my body healthy, which clothes will fulfill the need of my body</a:t>
            </a:r>
            <a:br>
              <a:rPr lang="en-US" dirty="0"/>
            </a:br>
            <a:r>
              <a:rPr lang="en-US" dirty="0"/>
              <a:t>3. what </a:t>
            </a:r>
            <a:r>
              <a:rPr lang="en-US" dirty="0" err="1"/>
              <a:t>behaviour</a:t>
            </a:r>
            <a:r>
              <a:rPr lang="en-US" dirty="0"/>
              <a:t> with my friends will sustain our relationship</a:t>
            </a:r>
            <a:br>
              <a:rPr lang="en-US" dirty="0"/>
            </a:br>
            <a:r>
              <a:rPr lang="en-US" dirty="0"/>
              <a:t>4. how can I be a help to my family</a:t>
            </a:r>
            <a:br>
              <a:rPr lang="en-US" dirty="0"/>
            </a:br>
            <a:r>
              <a:rPr lang="en-US" dirty="0"/>
              <a:t>5. how can I participate in the college or in the society at large so that </a:t>
            </a:r>
            <a:r>
              <a:rPr lang="en-US" dirty="0" err="1"/>
              <a:t>ther</a:t>
            </a:r>
            <a:r>
              <a:rPr lang="en-US" dirty="0"/>
              <a:t> is a mutual fulfillment</a:t>
            </a:r>
          </a:p>
          <a:p>
            <a:r>
              <a:rPr lang="en-US" dirty="0"/>
              <a:t>The value education provides us the vision which will help us to get answers to all these questions</a:t>
            </a:r>
          </a:p>
          <a:p>
            <a:endParaRPr lang="en-US" dirty="0"/>
          </a:p>
        </p:txBody>
      </p:sp>
      <p:pic>
        <p:nvPicPr>
          <p:cNvPr id="4" name="Picture 3" descr="Image result for motion gif files">
            <a:extLst>
              <a:ext uri="{FF2B5EF4-FFF2-40B4-BE49-F238E27FC236}">
                <a16:creationId xmlns:a16="http://schemas.microsoft.com/office/drawing/2014/main" id="{BB639DEF-73C0-48CA-A38B-77D1CA1AE04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0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30D1-ECDD-415E-B404-51FBC4F4ECE0}"/>
              </a:ext>
            </a:extLst>
          </p:cNvPr>
          <p:cNvSpPr>
            <a:spLocks noGrp="1"/>
          </p:cNvSpPr>
          <p:nvPr>
            <p:ph type="title"/>
          </p:nvPr>
        </p:nvSpPr>
        <p:spPr/>
        <p:txBody>
          <a:bodyPr/>
          <a:lstStyle/>
          <a:p>
            <a:r>
              <a:rPr lang="en-US" dirty="0"/>
              <a:t>Evaluation of our Beliefs</a:t>
            </a:r>
          </a:p>
        </p:txBody>
      </p:sp>
      <p:sp>
        <p:nvSpPr>
          <p:cNvPr id="3" name="Content Placeholder 2">
            <a:extLst>
              <a:ext uri="{FF2B5EF4-FFF2-40B4-BE49-F238E27FC236}">
                <a16:creationId xmlns:a16="http://schemas.microsoft.com/office/drawing/2014/main" id="{FBD044D8-CC85-4C05-B698-677E766DCE97}"/>
              </a:ext>
            </a:extLst>
          </p:cNvPr>
          <p:cNvSpPr>
            <a:spLocks noGrp="1"/>
          </p:cNvSpPr>
          <p:nvPr>
            <p:ph idx="1"/>
          </p:nvPr>
        </p:nvSpPr>
        <p:spPr>
          <a:xfrm>
            <a:off x="200025" y="2105024"/>
            <a:ext cx="11115676" cy="4591051"/>
          </a:xfrm>
        </p:spPr>
        <p:txBody>
          <a:bodyPr/>
          <a:lstStyle/>
          <a:p>
            <a:r>
              <a:rPr lang="en-US" dirty="0"/>
              <a:t>Our conduct depends on what we understand about ourselves, our family, our society and our Nature. </a:t>
            </a:r>
            <a:br>
              <a:rPr lang="en-US" dirty="0"/>
            </a:br>
            <a:r>
              <a:rPr lang="en-US" dirty="0"/>
              <a:t>Ex- Believe in earning money and sensual pleasures are the only source of happiness and ultimate goal of the life. </a:t>
            </a:r>
          </a:p>
          <a:p>
            <a:r>
              <a:rPr lang="en-US" dirty="0"/>
              <a:t>With this belief we think in terms of competition, instead of cooperation.</a:t>
            </a:r>
          </a:p>
          <a:p>
            <a:r>
              <a:rPr lang="en-US" dirty="0"/>
              <a:t>We may even think of domination which may ultimately lead to fighting</a:t>
            </a:r>
          </a:p>
          <a:p>
            <a:r>
              <a:rPr lang="en-US" dirty="0"/>
              <a:t>We can see the major problems in the society, have their seeds in the wrong beliefs that we have in us.</a:t>
            </a:r>
          </a:p>
          <a:p>
            <a:r>
              <a:rPr lang="en-US" dirty="0"/>
              <a:t>Of course the society propagates wrong beliefs through </a:t>
            </a:r>
            <a:r>
              <a:rPr lang="en-US" dirty="0" err="1"/>
              <a:t>educatin</a:t>
            </a:r>
            <a:r>
              <a:rPr lang="en-US" dirty="0"/>
              <a:t> to the next generation and it leads to destruction. </a:t>
            </a:r>
          </a:p>
        </p:txBody>
      </p:sp>
      <p:pic>
        <p:nvPicPr>
          <p:cNvPr id="4" name="Picture 3" descr="Image result for motion gif files">
            <a:extLst>
              <a:ext uri="{FF2B5EF4-FFF2-40B4-BE49-F238E27FC236}">
                <a16:creationId xmlns:a16="http://schemas.microsoft.com/office/drawing/2014/main" id="{D409E81E-8C74-430F-93EF-9062D0A5C84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810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C077-82F0-40AE-B242-4DDF6817FC85}"/>
              </a:ext>
            </a:extLst>
          </p:cNvPr>
          <p:cNvSpPr>
            <a:spLocks noGrp="1"/>
          </p:cNvSpPr>
          <p:nvPr>
            <p:ph type="title"/>
          </p:nvPr>
        </p:nvSpPr>
        <p:spPr/>
        <p:txBody>
          <a:bodyPr/>
          <a:lstStyle/>
          <a:p>
            <a:r>
              <a:rPr lang="en-US" dirty="0"/>
              <a:t>Solution for existing problems</a:t>
            </a:r>
          </a:p>
        </p:txBody>
      </p:sp>
      <p:sp>
        <p:nvSpPr>
          <p:cNvPr id="3" name="Content Placeholder 2">
            <a:extLst>
              <a:ext uri="{FF2B5EF4-FFF2-40B4-BE49-F238E27FC236}">
                <a16:creationId xmlns:a16="http://schemas.microsoft.com/office/drawing/2014/main" id="{8DA80E28-D99A-43B8-AC7F-053F16726C98}"/>
              </a:ext>
            </a:extLst>
          </p:cNvPr>
          <p:cNvSpPr>
            <a:spLocks noGrp="1"/>
          </p:cNvSpPr>
          <p:nvPr>
            <p:ph idx="1"/>
          </p:nvPr>
        </p:nvSpPr>
        <p:spPr/>
        <p:txBody>
          <a:bodyPr/>
          <a:lstStyle/>
          <a:p>
            <a:r>
              <a:rPr lang="en-US" sz="3600" dirty="0"/>
              <a:t>Once we have a holistic perspective and clarity to live by it, we are able to realize that most of the existing problems are actually symptoms and consequences of our wrong beliefs.</a:t>
            </a:r>
          </a:p>
        </p:txBody>
      </p:sp>
      <p:pic>
        <p:nvPicPr>
          <p:cNvPr id="4" name="Picture 3" descr="Image result for motion gif files">
            <a:extLst>
              <a:ext uri="{FF2B5EF4-FFF2-40B4-BE49-F238E27FC236}">
                <a16:creationId xmlns:a16="http://schemas.microsoft.com/office/drawing/2014/main" id="{84CF1345-185D-40F3-8778-4452A87D4BD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949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94BE-564C-455E-8902-14818DCFD599}"/>
              </a:ext>
            </a:extLst>
          </p:cNvPr>
          <p:cNvSpPr>
            <a:spLocks noGrp="1"/>
          </p:cNvSpPr>
          <p:nvPr>
            <p:ph type="title"/>
          </p:nvPr>
        </p:nvSpPr>
        <p:spPr/>
        <p:txBody>
          <a:bodyPr/>
          <a:lstStyle/>
          <a:p>
            <a:pPr algn="ctr"/>
            <a:r>
              <a:rPr kumimoji="0" lang="en-GB" sz="54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Trebuchet MS"/>
                <a:ea typeface="+mj-ea"/>
                <a:cs typeface="+mj-cs"/>
              </a:rPr>
              <a:t>Universal Human Values</a:t>
            </a:r>
            <a:br>
              <a:rPr kumimoji="0" lang="en-GB"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Trebuchet MS"/>
                <a:ea typeface="+mj-ea"/>
                <a:cs typeface="+mj-cs"/>
              </a:rPr>
            </a:br>
            <a:r>
              <a:rPr kumimoji="0" lang="en-GB" sz="48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Trebuchet MS"/>
                <a:ea typeface="+mj-ea"/>
                <a:cs typeface="+mj-cs"/>
              </a:rPr>
              <a:t>UNIT-1</a:t>
            </a:r>
            <a:endParaRPr lang="en-US" dirty="0"/>
          </a:p>
        </p:txBody>
      </p:sp>
      <p:sp>
        <p:nvSpPr>
          <p:cNvPr id="3" name="Content Placeholder 2">
            <a:extLst>
              <a:ext uri="{FF2B5EF4-FFF2-40B4-BE49-F238E27FC236}">
                <a16:creationId xmlns:a16="http://schemas.microsoft.com/office/drawing/2014/main" id="{0861C733-BCC4-4E63-A773-6D4FBEF52C51}"/>
              </a:ext>
            </a:extLst>
          </p:cNvPr>
          <p:cNvSpPr>
            <a:spLocks noGrp="1"/>
          </p:cNvSpPr>
          <p:nvPr>
            <p:ph idx="1"/>
          </p:nvPr>
        </p:nvSpPr>
        <p:spPr>
          <a:xfrm>
            <a:off x="0" y="1981200"/>
            <a:ext cx="12192000" cy="4810125"/>
          </a:xfrm>
        </p:spPr>
        <p:txBody>
          <a:bodyPr/>
          <a:lstStyle/>
          <a:p>
            <a:pPr algn="ctr"/>
            <a:r>
              <a:rPr lang="te-IN" sz="3600" dirty="0"/>
              <a:t>"గురు బ్రహ్మ, గురు విష్ణుII   “గురు దేవో మహేశ్వరహII</a:t>
            </a:r>
          </a:p>
          <a:p>
            <a:pPr algn="ctr"/>
            <a:r>
              <a:rPr lang="te-IN" sz="3600" dirty="0"/>
              <a:t>“గురు సాక్షాత్ పరబ్రహ్మII</a:t>
            </a:r>
          </a:p>
          <a:p>
            <a:pPr marL="0" indent="0" algn="just">
              <a:buNone/>
            </a:pPr>
            <a:r>
              <a:rPr lang="en-US" dirty="0"/>
              <a:t>At every step and every moment man learns something new from his birth till his death. Behind every subject he learns there is a hidden teacher. But we all can see that teacher directly when we study in the classroom.</a:t>
            </a:r>
            <a:endParaRPr lang="te-IN" dirty="0"/>
          </a:p>
          <a:p>
            <a:pPr marL="0" indent="0" algn="just">
              <a:buNone/>
            </a:pPr>
            <a:r>
              <a:rPr lang="en-US" dirty="0"/>
              <a:t>Every student considers the teacher as God.. and moves forward using his experience as a bridge for his future. He spends as much time as he can in life with the Guru. </a:t>
            </a:r>
            <a:endParaRPr lang="te-IN" dirty="0"/>
          </a:p>
          <a:p>
            <a:pPr marL="0" indent="0" algn="just">
              <a:buNone/>
            </a:pPr>
            <a:r>
              <a:rPr lang="en-US" dirty="0"/>
              <a:t>Students are celebrating the 5th of September as "Upadhyaya Day" as "Guru </a:t>
            </a:r>
            <a:r>
              <a:rPr lang="en-US" dirty="0" err="1"/>
              <a:t>Pujotsavam</a:t>
            </a:r>
            <a:r>
              <a:rPr lang="en-US" dirty="0"/>
              <a:t>" to worship and remember the living gods of teachers who shape and shape their lives.</a:t>
            </a:r>
          </a:p>
        </p:txBody>
      </p:sp>
      <p:pic>
        <p:nvPicPr>
          <p:cNvPr id="4" name="Picture 4" descr="Image result for motion gif files">
            <a:extLst>
              <a:ext uri="{FF2B5EF4-FFF2-40B4-BE49-F238E27FC236}">
                <a16:creationId xmlns:a16="http://schemas.microsoft.com/office/drawing/2014/main" id="{A4D8FE2C-0FDB-4102-9880-8E9B4DE3E1B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00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6164-F985-4886-981B-AC5F8A4515B3}"/>
              </a:ext>
            </a:extLst>
          </p:cNvPr>
          <p:cNvSpPr>
            <a:spLocks noGrp="1"/>
          </p:cNvSpPr>
          <p:nvPr>
            <p:ph type="title"/>
          </p:nvPr>
        </p:nvSpPr>
        <p:spPr/>
        <p:txBody>
          <a:bodyPr/>
          <a:lstStyle/>
          <a:p>
            <a:r>
              <a:rPr lang="en-US" dirty="0"/>
              <a:t>Development of Ethical Competence</a:t>
            </a:r>
          </a:p>
        </p:txBody>
      </p:sp>
      <p:sp>
        <p:nvSpPr>
          <p:cNvPr id="3" name="Content Placeholder 2">
            <a:extLst>
              <a:ext uri="{FF2B5EF4-FFF2-40B4-BE49-F238E27FC236}">
                <a16:creationId xmlns:a16="http://schemas.microsoft.com/office/drawing/2014/main" id="{662ABD48-B705-4CB1-91C1-CBAB73B95F42}"/>
              </a:ext>
            </a:extLst>
          </p:cNvPr>
          <p:cNvSpPr>
            <a:spLocks noGrp="1"/>
          </p:cNvSpPr>
          <p:nvPr>
            <p:ph idx="1"/>
          </p:nvPr>
        </p:nvSpPr>
        <p:spPr/>
        <p:txBody>
          <a:bodyPr/>
          <a:lstStyle/>
          <a:p>
            <a:r>
              <a:rPr lang="en-US" sz="3600" dirty="0"/>
              <a:t>The problem of unethical conduct in various professions which is becoming a grave menace almost everywhere can also be tackled effectively by focusing attention on development of ethical competence through human value education.</a:t>
            </a:r>
          </a:p>
        </p:txBody>
      </p:sp>
      <p:pic>
        <p:nvPicPr>
          <p:cNvPr id="4" name="Picture 3" descr="Image result for motion gif files">
            <a:extLst>
              <a:ext uri="{FF2B5EF4-FFF2-40B4-BE49-F238E27FC236}">
                <a16:creationId xmlns:a16="http://schemas.microsoft.com/office/drawing/2014/main" id="{174C483B-5423-45C7-B81A-4E60BF711E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0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B078-477A-4ED3-9B02-5019A7881B8A}"/>
              </a:ext>
            </a:extLst>
          </p:cNvPr>
          <p:cNvSpPr>
            <a:spLocks noGrp="1"/>
          </p:cNvSpPr>
          <p:nvPr>
            <p:ph type="title"/>
          </p:nvPr>
        </p:nvSpPr>
        <p:spPr/>
        <p:txBody>
          <a:bodyPr/>
          <a:lstStyle/>
          <a:p>
            <a:r>
              <a:rPr lang="en-US" dirty="0"/>
              <a:t>Guidelines for value education</a:t>
            </a:r>
          </a:p>
        </p:txBody>
      </p:sp>
      <p:sp>
        <p:nvSpPr>
          <p:cNvPr id="3" name="Content Placeholder 2">
            <a:extLst>
              <a:ext uri="{FF2B5EF4-FFF2-40B4-BE49-F238E27FC236}">
                <a16:creationId xmlns:a16="http://schemas.microsoft.com/office/drawing/2014/main" id="{0A466BBC-5852-4A57-927E-4BD45B48C20D}"/>
              </a:ext>
            </a:extLst>
          </p:cNvPr>
          <p:cNvSpPr>
            <a:spLocks noGrp="1"/>
          </p:cNvSpPr>
          <p:nvPr>
            <p:ph idx="1"/>
          </p:nvPr>
        </p:nvSpPr>
        <p:spPr>
          <a:xfrm>
            <a:off x="681567" y="2022475"/>
            <a:ext cx="9613900" cy="4521200"/>
          </a:xfrm>
        </p:spPr>
        <p:txBody>
          <a:bodyPr/>
          <a:lstStyle/>
          <a:p>
            <a:r>
              <a:rPr lang="en-US" dirty="0"/>
              <a:t>1. universal application of value education to all human beings</a:t>
            </a:r>
          </a:p>
          <a:p>
            <a:r>
              <a:rPr lang="en-US" dirty="0"/>
              <a:t>2. Rational thinking- it can not be a set of sermons or Do’s and Don'ts</a:t>
            </a:r>
          </a:p>
          <a:p>
            <a:r>
              <a:rPr lang="en-US" dirty="0"/>
              <a:t>3. The values should be natural and verifiable whether they are true for us</a:t>
            </a:r>
          </a:p>
          <a:p>
            <a:r>
              <a:rPr lang="en-US" dirty="0"/>
              <a:t>4. The content of value education has to cover all dimension of our being(thought, behavior, work and understanding as well as all levels of living </a:t>
            </a:r>
          </a:p>
          <a:p>
            <a:r>
              <a:rPr lang="en-US" dirty="0"/>
              <a:t>5. The Value education has to enable us to be in harmony with others. Leading to harmonious living in the Existence</a:t>
            </a:r>
          </a:p>
        </p:txBody>
      </p:sp>
      <p:pic>
        <p:nvPicPr>
          <p:cNvPr id="4" name="Picture 3" descr="Image result for motion gif files">
            <a:extLst>
              <a:ext uri="{FF2B5EF4-FFF2-40B4-BE49-F238E27FC236}">
                <a16:creationId xmlns:a16="http://schemas.microsoft.com/office/drawing/2014/main" id="{A6F92393-71F3-42E5-BBF4-1701B20D82F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889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AC94-C13A-4E9A-B614-971D6F0E7AA7}"/>
              </a:ext>
            </a:extLst>
          </p:cNvPr>
          <p:cNvSpPr>
            <a:spLocks noGrp="1"/>
          </p:cNvSpPr>
          <p:nvPr>
            <p:ph type="title"/>
          </p:nvPr>
        </p:nvSpPr>
        <p:spPr/>
        <p:txBody>
          <a:bodyPr/>
          <a:lstStyle/>
          <a:p>
            <a:r>
              <a:rPr lang="en-US" dirty="0"/>
              <a:t>Contents of Value Education</a:t>
            </a:r>
          </a:p>
        </p:txBody>
      </p:sp>
      <p:sp>
        <p:nvSpPr>
          <p:cNvPr id="3" name="Content Placeholder 2">
            <a:extLst>
              <a:ext uri="{FF2B5EF4-FFF2-40B4-BE49-F238E27FC236}">
                <a16:creationId xmlns:a16="http://schemas.microsoft.com/office/drawing/2014/main" id="{BE9F2671-EBDD-4257-8DE4-FCB980273AEA}"/>
              </a:ext>
            </a:extLst>
          </p:cNvPr>
          <p:cNvSpPr>
            <a:spLocks noGrp="1"/>
          </p:cNvSpPr>
          <p:nvPr>
            <p:ph idx="1"/>
          </p:nvPr>
        </p:nvSpPr>
        <p:spPr>
          <a:xfrm>
            <a:off x="681567" y="2336800"/>
            <a:ext cx="10224558" cy="3598863"/>
          </a:xfrm>
        </p:spPr>
        <p:txBody>
          <a:bodyPr/>
          <a:lstStyle/>
          <a:p>
            <a:r>
              <a:rPr lang="en-US" sz="3600" dirty="0"/>
              <a:t>1. It covers all dimensions of Human being- thought, behavior, work , realization.</a:t>
            </a:r>
          </a:p>
          <a:p>
            <a:r>
              <a:rPr lang="en-US" sz="3600" dirty="0"/>
              <a:t>2. It covers all levels of Human Living – Individual, family, society , Nature/Existence</a:t>
            </a:r>
          </a:p>
        </p:txBody>
      </p:sp>
      <p:pic>
        <p:nvPicPr>
          <p:cNvPr id="4" name="Picture 3" descr="Image result for motion gif files">
            <a:extLst>
              <a:ext uri="{FF2B5EF4-FFF2-40B4-BE49-F238E27FC236}">
                <a16:creationId xmlns:a16="http://schemas.microsoft.com/office/drawing/2014/main" id="{CF937594-2BFA-4EE8-992C-8A3394FC7E6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745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7458-6B72-4460-A7FC-1B77A8C9F01C}"/>
              </a:ext>
            </a:extLst>
          </p:cNvPr>
          <p:cNvSpPr>
            <a:spLocks noGrp="1"/>
          </p:cNvSpPr>
          <p:nvPr>
            <p:ph type="title"/>
          </p:nvPr>
        </p:nvSpPr>
        <p:spPr/>
        <p:txBody>
          <a:bodyPr/>
          <a:lstStyle/>
          <a:p>
            <a:r>
              <a:rPr lang="en-US" dirty="0"/>
              <a:t>Process of value education</a:t>
            </a:r>
          </a:p>
        </p:txBody>
      </p:sp>
      <p:sp>
        <p:nvSpPr>
          <p:cNvPr id="3" name="Content Placeholder 2">
            <a:extLst>
              <a:ext uri="{FF2B5EF4-FFF2-40B4-BE49-F238E27FC236}">
                <a16:creationId xmlns:a16="http://schemas.microsoft.com/office/drawing/2014/main" id="{65EEFB04-E496-4871-98C8-FD3CE34254D7}"/>
              </a:ext>
            </a:extLst>
          </p:cNvPr>
          <p:cNvSpPr>
            <a:spLocks noGrp="1"/>
          </p:cNvSpPr>
          <p:nvPr>
            <p:ph idx="1"/>
          </p:nvPr>
        </p:nvSpPr>
        <p:spPr/>
        <p:txBody>
          <a:bodyPr/>
          <a:lstStyle/>
          <a:p>
            <a:r>
              <a:rPr lang="en-US" sz="3200" dirty="0"/>
              <a:t>1. Human vales can be understood by an appropriate process of self discovery because they are potentially there in every human beings.</a:t>
            </a:r>
          </a:p>
          <a:p>
            <a:r>
              <a:rPr lang="en-US" sz="3200" dirty="0"/>
              <a:t>2. Testing every statement as a proposal your are able to investigate the reality by yourself.</a:t>
            </a:r>
          </a:p>
          <a:p>
            <a:r>
              <a:rPr lang="en-US" sz="3200" dirty="0"/>
              <a:t>3. Value education is a process of self exploration and self investigation</a:t>
            </a:r>
          </a:p>
          <a:p>
            <a:endParaRPr lang="en-US" dirty="0"/>
          </a:p>
          <a:p>
            <a:endParaRPr lang="en-US" dirty="0"/>
          </a:p>
        </p:txBody>
      </p:sp>
      <p:pic>
        <p:nvPicPr>
          <p:cNvPr id="4" name="Picture 3" descr="Image result for motion gif files">
            <a:extLst>
              <a:ext uri="{FF2B5EF4-FFF2-40B4-BE49-F238E27FC236}">
                <a16:creationId xmlns:a16="http://schemas.microsoft.com/office/drawing/2014/main" id="{B3E59D7E-B7FF-4A10-838E-6F9F2166EAA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061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B4139-14E8-4273-977D-B4E8429EA71E}"/>
              </a:ext>
            </a:extLst>
          </p:cNvPr>
          <p:cNvSpPr>
            <a:spLocks noGrp="1"/>
          </p:cNvSpPr>
          <p:nvPr>
            <p:ph idx="1"/>
          </p:nvPr>
        </p:nvSpPr>
        <p:spPr>
          <a:xfrm>
            <a:off x="0" y="2295525"/>
            <a:ext cx="12192000" cy="5219700"/>
          </a:xfrm>
        </p:spPr>
        <p:txBody>
          <a:bodyPr/>
          <a:lstStyle/>
          <a:p>
            <a:pPr algn="ctr"/>
            <a:r>
              <a:rPr lang="en-US" sz="3200" dirty="0"/>
              <a:t>All of us recite this peace mantra regularly and on some occasion. </a:t>
            </a:r>
            <a:br>
              <a:rPr lang="te-IN" sz="3200" dirty="0"/>
            </a:br>
            <a:r>
              <a:rPr lang="en-US" sz="3200" dirty="0"/>
              <a:t>But we do it without knowing what it means. </a:t>
            </a:r>
            <a:br>
              <a:rPr lang="te-IN" sz="3200" dirty="0"/>
            </a:br>
            <a:r>
              <a:rPr lang="en-US" sz="3200" dirty="0"/>
              <a:t>We should all feel like we belong to the same family. </a:t>
            </a:r>
            <a:br>
              <a:rPr lang="te-IN" sz="3200" dirty="0"/>
            </a:br>
            <a:r>
              <a:rPr lang="en-US" sz="3200" dirty="0"/>
              <a:t>That is why many organizations are taking steps to recite this mantra especially in the performance of duties. </a:t>
            </a:r>
            <a:br>
              <a:rPr lang="te-IN" sz="3200" dirty="0"/>
            </a:br>
            <a:r>
              <a:rPr lang="en-US" sz="3200" dirty="0"/>
              <a:t>The above sloka informs that if this Shanti Mantra is implemented throughout, peace and blessings will flow everywhere. </a:t>
            </a:r>
          </a:p>
        </p:txBody>
      </p:sp>
      <p:sp>
        <p:nvSpPr>
          <p:cNvPr id="5" name="Title 1">
            <a:extLst>
              <a:ext uri="{FF2B5EF4-FFF2-40B4-BE49-F238E27FC236}">
                <a16:creationId xmlns:a16="http://schemas.microsoft.com/office/drawing/2014/main" id="{188BD708-27EE-42B8-B616-10586B26D91C}"/>
              </a:ext>
            </a:extLst>
          </p:cNvPr>
          <p:cNvSpPr>
            <a:spLocks noGrp="1"/>
          </p:cNvSpPr>
          <p:nvPr>
            <p:ph type="title"/>
          </p:nvPr>
        </p:nvSpPr>
        <p:spPr>
          <a:xfrm>
            <a:off x="0" y="0"/>
            <a:ext cx="10420350" cy="1962149"/>
          </a:xfrm>
        </p:spPr>
        <p:txBody>
          <a:bodyPr/>
          <a:lstStyle/>
          <a:p>
            <a:pPr algn="ctr"/>
            <a:r>
              <a:rPr lang="te-IN" dirty="0"/>
              <a:t>ఓమ్ సహనావవతు సహనౌభువనక్తు, సహవీర్యం కరవావహై</a:t>
            </a:r>
            <a:br>
              <a:rPr lang="te-IN" dirty="0"/>
            </a:br>
            <a:r>
              <a:rPr lang="te-IN" dirty="0"/>
              <a:t>తేజస్వినా వధీ తమస్తు మావిద్విషావహై, </a:t>
            </a:r>
            <a:br>
              <a:rPr lang="te-IN" dirty="0"/>
            </a:br>
            <a:r>
              <a:rPr lang="te-IN" dirty="0"/>
              <a:t>ఓమ్ శాంతి శ్శాంతి శ్శాంతిః II</a:t>
            </a:r>
            <a:endParaRPr lang="en-US" dirty="0"/>
          </a:p>
        </p:txBody>
      </p:sp>
      <p:pic>
        <p:nvPicPr>
          <p:cNvPr id="6" name="Picture 4" descr="Image result for motion gif files">
            <a:extLst>
              <a:ext uri="{FF2B5EF4-FFF2-40B4-BE49-F238E27FC236}">
                <a16:creationId xmlns:a16="http://schemas.microsoft.com/office/drawing/2014/main" id="{DB7B6E00-A24D-41C9-8268-128A4B4E4CE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59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773F4-06BF-46C8-B59B-BF00B94BDC33}"/>
              </a:ext>
            </a:extLst>
          </p:cNvPr>
          <p:cNvSpPr>
            <a:spLocks noGrp="1"/>
          </p:cNvSpPr>
          <p:nvPr>
            <p:ph idx="1"/>
          </p:nvPr>
        </p:nvSpPr>
        <p:spPr>
          <a:xfrm>
            <a:off x="0" y="1971676"/>
            <a:ext cx="12192000" cy="4886324"/>
          </a:xfrm>
        </p:spPr>
        <p:txBody>
          <a:bodyPr/>
          <a:lstStyle/>
          <a:p>
            <a:r>
              <a:rPr lang="en-US" b="1" dirty="0"/>
              <a:t>This verse means</a:t>
            </a:r>
            <a:r>
              <a:rPr lang="en-US" sz="1800" b="1" dirty="0"/>
              <a:t>..</a:t>
            </a:r>
            <a:br>
              <a:rPr lang="te-IN" sz="1800" dirty="0"/>
            </a:br>
            <a:r>
              <a:rPr lang="en-US" sz="2000" dirty="0">
                <a:solidFill>
                  <a:srgbClr val="FFFF00"/>
                </a:solidFill>
                <a:latin typeface="Arial Black" panose="020B0A04020102020204" pitchFamily="34" charset="0"/>
              </a:rPr>
              <a:t>Compassion</a:t>
            </a:r>
            <a:r>
              <a:rPr lang="en-US" sz="2000" dirty="0">
                <a:solidFill>
                  <a:srgbClr val="FFFF00"/>
                </a:solidFill>
              </a:rPr>
              <a:t>...</a:t>
            </a:r>
            <a:r>
              <a:rPr lang="en-US" sz="2000" dirty="0"/>
              <a:t>Let us all protect each other. Let's protect each other together. Let's protect our state, language and culture. Essentially it is like a unity principle.</a:t>
            </a:r>
            <a:br>
              <a:rPr lang="te-IN" sz="2000" dirty="0"/>
            </a:br>
            <a:r>
              <a:rPr lang="en-US" sz="2000" dirty="0">
                <a:solidFill>
                  <a:srgbClr val="FFFF00"/>
                </a:solidFill>
                <a:latin typeface="Arial Black" panose="020B0A04020102020204" pitchFamily="34" charset="0"/>
              </a:rPr>
              <a:t>Companions</a:t>
            </a:r>
            <a:r>
              <a:rPr lang="en-US" sz="2000" dirty="0"/>
              <a:t>...Let us all experience the richness of the world together. Let us get the education that can contribute to such money making. We don't need education without values. Let's leave such things at once.</a:t>
            </a:r>
            <a:br>
              <a:rPr lang="te-IN" sz="2000" dirty="0"/>
            </a:br>
            <a:r>
              <a:rPr lang="en-US" sz="2000" dirty="0" err="1">
                <a:solidFill>
                  <a:srgbClr val="FFFF00"/>
                </a:solidFill>
                <a:latin typeface="Arial Black" panose="020B0A04020102020204" pitchFamily="34" charset="0"/>
              </a:rPr>
              <a:t>Sahaviryam</a:t>
            </a:r>
            <a:r>
              <a:rPr lang="en-US" sz="2000" dirty="0">
                <a:solidFill>
                  <a:srgbClr val="FFFF00"/>
                </a:solidFill>
                <a:latin typeface="Arial Black" panose="020B0A04020102020204" pitchFamily="34" charset="0"/>
              </a:rPr>
              <a:t> </a:t>
            </a:r>
            <a:r>
              <a:rPr lang="en-US" sz="2000" dirty="0" err="1">
                <a:solidFill>
                  <a:srgbClr val="FFFF00"/>
                </a:solidFill>
                <a:latin typeface="Arial Black" panose="020B0A04020102020204" pitchFamily="34" charset="0"/>
              </a:rPr>
              <a:t>karavavahai</a:t>
            </a:r>
            <a:r>
              <a:rPr lang="en-US" sz="2000" dirty="0">
                <a:solidFill>
                  <a:srgbClr val="FFFF00"/>
                </a:solidFill>
                <a:latin typeface="Arial Black" panose="020B0A04020102020204" pitchFamily="34" charset="0"/>
              </a:rPr>
              <a:t>...</a:t>
            </a:r>
            <a:r>
              <a:rPr lang="en-US" sz="2000" dirty="0"/>
              <a:t>Let's fight together. Let us achieve a stimulating education that creates a sense of adventure that leads to mental development.</a:t>
            </a:r>
            <a:br>
              <a:rPr lang="te-IN" sz="2000" dirty="0"/>
            </a:br>
            <a:r>
              <a:rPr lang="en-US" sz="2000" dirty="0" err="1">
                <a:solidFill>
                  <a:srgbClr val="FFFF00"/>
                </a:solidFill>
                <a:latin typeface="Arial Black" panose="020B0A04020102020204" pitchFamily="34" charset="0"/>
              </a:rPr>
              <a:t>Tejasvinavadhitamastu</a:t>
            </a:r>
            <a:r>
              <a:rPr lang="en-US" sz="2000" dirty="0">
                <a:solidFill>
                  <a:srgbClr val="FFFF00"/>
                </a:solidFill>
                <a:latin typeface="Arial Black" panose="020B0A04020102020204" pitchFamily="34" charset="0"/>
              </a:rPr>
              <a:t>...</a:t>
            </a:r>
            <a:r>
              <a:rPr lang="en-US" sz="2000" dirty="0"/>
              <a:t>Let us get knowledge and education to make us bright and powerful. Let's walk in such a way that we have self-respect and love for our nation. Let's influence the world by carrying out new researches with work brilliance to gain international fame.</a:t>
            </a:r>
            <a:br>
              <a:rPr lang="te-IN" sz="2000" dirty="0"/>
            </a:br>
            <a:r>
              <a:rPr lang="en-US" sz="2000" dirty="0" err="1">
                <a:solidFill>
                  <a:srgbClr val="FFFF00"/>
                </a:solidFill>
                <a:latin typeface="Arial Black" panose="020B0A04020102020204" pitchFamily="34" charset="0"/>
              </a:rPr>
              <a:t>Mavidvishavhai</a:t>
            </a:r>
            <a:r>
              <a:rPr lang="en-US" sz="2000" dirty="0">
                <a:solidFill>
                  <a:srgbClr val="FFFF00"/>
                </a:solidFill>
                <a:latin typeface="Arial Black" panose="020B0A04020102020204" pitchFamily="34" charset="0"/>
              </a:rPr>
              <a:t>.....</a:t>
            </a:r>
            <a:r>
              <a:rPr lang="en-US" sz="2000" dirty="0"/>
              <a:t>Let us not hate one another and walk in friendship. Let's follow the saying Ahimsa </a:t>
            </a:r>
            <a:r>
              <a:rPr lang="en-US" sz="2000" dirty="0" err="1"/>
              <a:t>Paramodharmah</a:t>
            </a:r>
            <a:r>
              <a:rPr lang="en-US" sz="2000" dirty="0"/>
              <a:t>. As this is a contributor to world peace, let us move towards the path of progress and achieve progress.</a:t>
            </a:r>
            <a:br>
              <a:rPr lang="te-IN" sz="2000" dirty="0"/>
            </a:br>
            <a:r>
              <a:rPr lang="en-US" sz="2000" dirty="0"/>
              <a:t>So, as mentioned above, let us all recite </a:t>
            </a:r>
            <a:r>
              <a:rPr lang="en-US" sz="2000" dirty="0" err="1"/>
              <a:t>Shantimamantra</a:t>
            </a:r>
            <a:r>
              <a:rPr lang="en-US" sz="2000" dirty="0"/>
              <a:t> and try to be an example to others in practice. Let's all want people to be comfortable.</a:t>
            </a:r>
            <a:br>
              <a:rPr lang="en-US" sz="1800" dirty="0"/>
            </a:br>
            <a:endParaRPr lang="en-US" dirty="0"/>
          </a:p>
        </p:txBody>
      </p:sp>
      <p:sp>
        <p:nvSpPr>
          <p:cNvPr id="4" name="Title 1">
            <a:extLst>
              <a:ext uri="{FF2B5EF4-FFF2-40B4-BE49-F238E27FC236}">
                <a16:creationId xmlns:a16="http://schemas.microsoft.com/office/drawing/2014/main" id="{3A845467-F24D-4210-87E4-C8D782F5F3D4}"/>
              </a:ext>
            </a:extLst>
          </p:cNvPr>
          <p:cNvSpPr>
            <a:spLocks noGrp="1"/>
          </p:cNvSpPr>
          <p:nvPr>
            <p:ph type="title"/>
          </p:nvPr>
        </p:nvSpPr>
        <p:spPr>
          <a:xfrm>
            <a:off x="-1" y="0"/>
            <a:ext cx="10487025" cy="1971675"/>
          </a:xfrm>
        </p:spPr>
        <p:txBody>
          <a:bodyPr/>
          <a:lstStyle/>
          <a:p>
            <a:pPr algn="ctr"/>
            <a:r>
              <a:rPr lang="te-IN" dirty="0"/>
              <a:t>ఓమ్ సహనావవతు సహనౌభువనక్తు, సహవీర్యం కరవావహై</a:t>
            </a:r>
            <a:br>
              <a:rPr lang="te-IN" dirty="0"/>
            </a:br>
            <a:r>
              <a:rPr lang="te-IN" dirty="0"/>
              <a:t>తేజస్వినా వధీ తమస్తు మావిద్విషావహై, </a:t>
            </a:r>
            <a:br>
              <a:rPr lang="te-IN" dirty="0"/>
            </a:br>
            <a:r>
              <a:rPr lang="te-IN" dirty="0"/>
              <a:t>ఓమ్ శాంతి శ్శాంతి శ్శాంతిః</a:t>
            </a:r>
            <a:endParaRPr lang="en-US" dirty="0"/>
          </a:p>
        </p:txBody>
      </p:sp>
      <p:pic>
        <p:nvPicPr>
          <p:cNvPr id="5" name="Picture 4" descr="Image result for motion gif files">
            <a:extLst>
              <a:ext uri="{FF2B5EF4-FFF2-40B4-BE49-F238E27FC236}">
                <a16:creationId xmlns:a16="http://schemas.microsoft.com/office/drawing/2014/main" id="{AF1CEBBE-3467-49A5-8336-07EA2858E83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443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7D22-26ED-4984-91CC-C6266336AA85}"/>
              </a:ext>
            </a:extLst>
          </p:cNvPr>
          <p:cNvSpPr>
            <a:spLocks noGrp="1"/>
          </p:cNvSpPr>
          <p:nvPr>
            <p:ph type="title"/>
          </p:nvPr>
        </p:nvSpPr>
        <p:spPr>
          <a:xfrm>
            <a:off x="0" y="0"/>
            <a:ext cx="10295467" cy="2336800"/>
          </a:xfrm>
        </p:spPr>
        <p:txBody>
          <a:bodyPr/>
          <a:lstStyle/>
          <a:p>
            <a:pPr algn="ctr"/>
            <a:r>
              <a:rPr lang="te-IN" dirty="0"/>
              <a:t>అసతో మా సద్గమాయI</a:t>
            </a:r>
            <a:br>
              <a:rPr lang="te-IN" dirty="0"/>
            </a:br>
            <a:r>
              <a:rPr lang="te-IN" dirty="0"/>
              <a:t>తమసో మా జ్యోతిర్గమయII</a:t>
            </a:r>
            <a:br>
              <a:rPr lang="te-IN" dirty="0"/>
            </a:br>
            <a:r>
              <a:rPr lang="te-IN" dirty="0"/>
              <a:t>మృత్యోర్మా అమృతం గమయI</a:t>
            </a:r>
            <a:br>
              <a:rPr lang="te-IN" dirty="0"/>
            </a:br>
            <a:r>
              <a:rPr lang="te-IN" dirty="0"/>
              <a:t>ఓం శాంతి శాంతి శాంతిII</a:t>
            </a:r>
            <a:endParaRPr lang="en-US" dirty="0"/>
          </a:p>
        </p:txBody>
      </p:sp>
      <p:sp>
        <p:nvSpPr>
          <p:cNvPr id="3" name="Content Placeholder 2">
            <a:extLst>
              <a:ext uri="{FF2B5EF4-FFF2-40B4-BE49-F238E27FC236}">
                <a16:creationId xmlns:a16="http://schemas.microsoft.com/office/drawing/2014/main" id="{F309AEBA-0409-48E6-8E49-8DD69FD32F73}"/>
              </a:ext>
            </a:extLst>
          </p:cNvPr>
          <p:cNvSpPr>
            <a:spLocks noGrp="1"/>
          </p:cNvSpPr>
          <p:nvPr>
            <p:ph idx="1"/>
          </p:nvPr>
        </p:nvSpPr>
        <p:spPr>
          <a:xfrm>
            <a:off x="0" y="2336800"/>
            <a:ext cx="12192000" cy="4521200"/>
          </a:xfrm>
        </p:spPr>
        <p:txBody>
          <a:bodyPr/>
          <a:lstStyle/>
          <a:p>
            <a:pPr algn="ctr"/>
            <a:r>
              <a:rPr lang="en-US" sz="3600" dirty="0"/>
              <a:t>Lead me from the </a:t>
            </a:r>
            <a:r>
              <a:rPr lang="en-US" sz="3600" dirty="0" err="1"/>
              <a:t>asat</a:t>
            </a:r>
            <a:r>
              <a:rPr lang="en-US" sz="3600" dirty="0"/>
              <a:t> to the sat.</a:t>
            </a:r>
          </a:p>
          <a:p>
            <a:pPr algn="ctr"/>
            <a:r>
              <a:rPr lang="en-US" sz="3600" dirty="0"/>
              <a:t>Lead me from darkness to light.</a:t>
            </a:r>
          </a:p>
          <a:p>
            <a:pPr algn="ctr"/>
            <a:r>
              <a:rPr lang="en-US" sz="3600" dirty="0"/>
              <a:t>Lead me from death to immortality</a:t>
            </a:r>
          </a:p>
          <a:p>
            <a:pPr algn="ctr"/>
            <a:r>
              <a:rPr lang="en-US" sz="3600" dirty="0"/>
              <a:t>Om Peace </a:t>
            </a:r>
            <a:r>
              <a:rPr lang="en-US" sz="3600" dirty="0" err="1"/>
              <a:t>Peace</a:t>
            </a:r>
            <a:r>
              <a:rPr lang="en-US" sz="3600" dirty="0"/>
              <a:t> </a:t>
            </a:r>
            <a:r>
              <a:rPr lang="en-US" sz="3600" dirty="0" err="1"/>
              <a:t>Peace</a:t>
            </a:r>
            <a:r>
              <a:rPr lang="en-US" sz="3600" dirty="0"/>
              <a:t>.</a:t>
            </a:r>
            <a:endParaRPr lang="en-US" sz="2800" dirty="0"/>
          </a:p>
          <a:p>
            <a:pPr algn="ctr"/>
            <a:br>
              <a:rPr lang="en-US" sz="3200" dirty="0"/>
            </a:br>
            <a:r>
              <a:rPr lang="te-IN" sz="3200" dirty="0"/>
              <a:t>నన్ను అసత్యము  నుండి సత్యము  వైపు నడిపించు.నన్ను చీకటి నుండి వెలుగులోకి నడిపించు.నన్ను మరణం నుండి అమరత్వం వైపు నడిపించు</a:t>
            </a:r>
            <a:br>
              <a:rPr lang="en-US" sz="3200" dirty="0"/>
            </a:br>
            <a:r>
              <a:rPr lang="te-IN" sz="3200" dirty="0"/>
              <a:t>ఓం శాంతి శాంతి శాంతి.</a:t>
            </a:r>
            <a:endParaRPr lang="en-US" sz="3200" dirty="0"/>
          </a:p>
        </p:txBody>
      </p:sp>
      <p:pic>
        <p:nvPicPr>
          <p:cNvPr id="4" name="Picture 4" descr="Image result for motion gif files">
            <a:extLst>
              <a:ext uri="{FF2B5EF4-FFF2-40B4-BE49-F238E27FC236}">
                <a16:creationId xmlns:a16="http://schemas.microsoft.com/office/drawing/2014/main" id="{43B29530-E7D5-48C4-A12D-73DA25859DB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00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3D61-EC40-4785-9628-6761AE6CC239}"/>
              </a:ext>
            </a:extLst>
          </p:cNvPr>
          <p:cNvSpPr>
            <a:spLocks noGrp="1"/>
          </p:cNvSpPr>
          <p:nvPr>
            <p:ph type="title"/>
          </p:nvPr>
        </p:nvSpPr>
        <p:spPr>
          <a:xfrm>
            <a:off x="0" y="752475"/>
            <a:ext cx="10295467" cy="1081088"/>
          </a:xfrm>
        </p:spPr>
        <p:txBody>
          <a:bodyPr/>
          <a:lstStyle/>
          <a:p>
            <a:pPr algn="ctr"/>
            <a:r>
              <a:rPr lang="te-IN" dirty="0"/>
              <a:t>వసుదేవ సుతం దేవం కంస చాణూర మర్దనం ।</a:t>
            </a:r>
            <a:br>
              <a:rPr lang="te-IN" dirty="0"/>
            </a:br>
            <a:r>
              <a:rPr lang="te-IN" dirty="0"/>
              <a:t>దేవకీ పరమానందం కృష్ణం వందే జగద్గురుం ॥</a:t>
            </a:r>
            <a:endParaRPr lang="en-US" dirty="0"/>
          </a:p>
        </p:txBody>
      </p:sp>
      <p:sp>
        <p:nvSpPr>
          <p:cNvPr id="3" name="Content Placeholder 2">
            <a:extLst>
              <a:ext uri="{FF2B5EF4-FFF2-40B4-BE49-F238E27FC236}">
                <a16:creationId xmlns:a16="http://schemas.microsoft.com/office/drawing/2014/main" id="{28756079-DA84-4612-AE6A-DAD5BE610171}"/>
              </a:ext>
            </a:extLst>
          </p:cNvPr>
          <p:cNvSpPr>
            <a:spLocks noGrp="1"/>
          </p:cNvSpPr>
          <p:nvPr>
            <p:ph idx="1"/>
          </p:nvPr>
        </p:nvSpPr>
        <p:spPr>
          <a:xfrm>
            <a:off x="266700" y="2336800"/>
            <a:ext cx="11429999" cy="4521200"/>
          </a:xfrm>
        </p:spPr>
        <p:txBody>
          <a:bodyPr/>
          <a:lstStyle/>
          <a:p>
            <a:pPr algn="just"/>
            <a:r>
              <a:rPr lang="en-US" sz="3200" dirty="0"/>
              <a:t>The son of Vasudeva, the cause of immense happiness of Mother Devaki.</a:t>
            </a:r>
            <a:r>
              <a:rPr lang="te-IN" sz="3200" dirty="0"/>
              <a:t> </a:t>
            </a:r>
            <a:r>
              <a:rPr lang="en-US" sz="3200" dirty="0"/>
              <a:t>He who killed the wicked Kamsa and </a:t>
            </a:r>
            <a:r>
              <a:rPr lang="en-US" sz="3200" dirty="0" err="1"/>
              <a:t>Chanura</a:t>
            </a:r>
            <a:r>
              <a:rPr lang="en-US" sz="3200" dirty="0"/>
              <a:t>,</a:t>
            </a:r>
            <a:r>
              <a:rPr lang="te-IN" sz="3200" dirty="0"/>
              <a:t> </a:t>
            </a:r>
            <a:r>
              <a:rPr lang="en-US" sz="3200" dirty="0"/>
              <a:t>I bow to Lord Krishna, the Supreme Guru of the Universe</a:t>
            </a:r>
            <a:endParaRPr lang="te-IN" sz="3200" dirty="0"/>
          </a:p>
          <a:p>
            <a:r>
              <a:rPr lang="te-IN" sz="3200" dirty="0"/>
              <a:t>తాత్పర్యం : దేవకీ మాత యొక్క అపారమైన ఆనందానికి కారణమైన వసుదేవుని కుమారుడూ , </a:t>
            </a:r>
          </a:p>
          <a:p>
            <a:r>
              <a:rPr lang="te-IN" sz="3200" dirty="0"/>
              <a:t>దుష్టుడైన కంసుడిని , చాణూరుడిని సంహరించినవాడు, </a:t>
            </a:r>
          </a:p>
          <a:p>
            <a:r>
              <a:rPr lang="te-IN" sz="3200" dirty="0"/>
              <a:t>విశ్వానికి అత్యున్నత గురువు అయిన శ్రీకృష్ణుడికి నేను నమస్కరిస్తున్నాను</a:t>
            </a:r>
            <a:br>
              <a:rPr lang="te-IN" sz="3200" dirty="0"/>
            </a:br>
            <a:endParaRPr lang="en-US" sz="3200" dirty="0"/>
          </a:p>
        </p:txBody>
      </p:sp>
      <p:pic>
        <p:nvPicPr>
          <p:cNvPr id="4" name="Picture 4" descr="Image result for motion gif files">
            <a:extLst>
              <a:ext uri="{FF2B5EF4-FFF2-40B4-BE49-F238E27FC236}">
                <a16:creationId xmlns:a16="http://schemas.microsoft.com/office/drawing/2014/main" id="{E934308B-DA62-4E70-A5BF-2B06F4DB3B6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937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8921-2E1D-4B59-A384-3E464AA622D0}"/>
              </a:ext>
            </a:extLst>
          </p:cNvPr>
          <p:cNvSpPr>
            <a:spLocks noGrp="1"/>
          </p:cNvSpPr>
          <p:nvPr>
            <p:ph type="title"/>
          </p:nvPr>
        </p:nvSpPr>
        <p:spPr/>
        <p:txBody>
          <a:bodyPr/>
          <a:lstStyle/>
          <a:p>
            <a:r>
              <a:rPr lang="en-US" dirty="0"/>
              <a:t>Understanding Value Education</a:t>
            </a:r>
          </a:p>
        </p:txBody>
      </p:sp>
      <p:sp>
        <p:nvSpPr>
          <p:cNvPr id="3" name="Content Placeholder 2">
            <a:extLst>
              <a:ext uri="{FF2B5EF4-FFF2-40B4-BE49-F238E27FC236}">
                <a16:creationId xmlns:a16="http://schemas.microsoft.com/office/drawing/2014/main" id="{69C90450-731D-4F07-9EA5-AAC1505D709F}"/>
              </a:ext>
            </a:extLst>
          </p:cNvPr>
          <p:cNvSpPr>
            <a:spLocks noGrp="1"/>
          </p:cNvSpPr>
          <p:nvPr>
            <p:ph idx="1"/>
          </p:nvPr>
        </p:nvSpPr>
        <p:spPr/>
        <p:txBody>
          <a:bodyPr/>
          <a:lstStyle/>
          <a:p>
            <a:r>
              <a:rPr lang="en-US" sz="3200" dirty="0"/>
              <a:t>Value education deals with something that is universally valuable to all of us, that is conducive to our individual and collective happiness and prosperity. </a:t>
            </a:r>
          </a:p>
          <a:p>
            <a:r>
              <a:rPr lang="en-US" sz="3200" dirty="0"/>
              <a:t>Value education deals with the Issues which are directly related to our happiness, our well being and welfare, our goals, aspirations, and our relationship</a:t>
            </a:r>
          </a:p>
        </p:txBody>
      </p:sp>
      <p:pic>
        <p:nvPicPr>
          <p:cNvPr id="4" name="Picture 4" descr="Image result for motion gif files">
            <a:extLst>
              <a:ext uri="{FF2B5EF4-FFF2-40B4-BE49-F238E27FC236}">
                <a16:creationId xmlns:a16="http://schemas.microsoft.com/office/drawing/2014/main" id="{ECB978D0-99C3-4E62-A0A3-424FA11D8E1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91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C32F-340E-4D24-8475-456D4B2A4A16}"/>
              </a:ext>
            </a:extLst>
          </p:cNvPr>
          <p:cNvSpPr>
            <a:spLocks noGrp="1"/>
          </p:cNvSpPr>
          <p:nvPr>
            <p:ph type="title"/>
          </p:nvPr>
        </p:nvSpPr>
        <p:spPr/>
        <p:txBody>
          <a:bodyPr/>
          <a:lstStyle/>
          <a:p>
            <a:r>
              <a:rPr lang="en-US" dirty="0"/>
              <a:t>Living a Fulfilling Life</a:t>
            </a:r>
          </a:p>
        </p:txBody>
      </p:sp>
      <p:sp>
        <p:nvSpPr>
          <p:cNvPr id="3" name="Content Placeholder 2">
            <a:extLst>
              <a:ext uri="{FF2B5EF4-FFF2-40B4-BE49-F238E27FC236}">
                <a16:creationId xmlns:a16="http://schemas.microsoft.com/office/drawing/2014/main" id="{27A88C33-B36A-4EB2-8BD0-71E98DFA2A0C}"/>
              </a:ext>
            </a:extLst>
          </p:cNvPr>
          <p:cNvSpPr>
            <a:spLocks noGrp="1"/>
          </p:cNvSpPr>
          <p:nvPr>
            <p:ph idx="1"/>
          </p:nvPr>
        </p:nvSpPr>
        <p:spPr/>
        <p:txBody>
          <a:bodyPr/>
          <a:lstStyle/>
          <a:p>
            <a:r>
              <a:rPr lang="en-US" sz="2800" dirty="0"/>
              <a:t>Which my include </a:t>
            </a:r>
          </a:p>
          <a:p>
            <a:r>
              <a:rPr lang="en-US" sz="2800" dirty="0"/>
              <a:t>1. Earning lot of money</a:t>
            </a:r>
            <a:br>
              <a:rPr lang="en-US" sz="2800" dirty="0"/>
            </a:br>
            <a:r>
              <a:rPr lang="en-US" sz="2800" dirty="0"/>
              <a:t>2. Gaining power</a:t>
            </a:r>
            <a:br>
              <a:rPr lang="en-US" sz="2800" dirty="0"/>
            </a:br>
            <a:r>
              <a:rPr lang="en-US" sz="2800" dirty="0"/>
              <a:t>3. Attaining recognition</a:t>
            </a:r>
            <a:br>
              <a:rPr lang="en-US" sz="2800" dirty="0"/>
            </a:br>
            <a:r>
              <a:rPr lang="en-US" sz="2800" dirty="0"/>
              <a:t>4. Touring the world</a:t>
            </a:r>
            <a:br>
              <a:rPr lang="en-US" sz="2800" dirty="0"/>
            </a:br>
            <a:r>
              <a:rPr lang="en-US" sz="2800" dirty="0"/>
              <a:t>5. Having a loving family</a:t>
            </a:r>
            <a:br>
              <a:rPr lang="en-US" sz="2800" dirty="0"/>
            </a:br>
            <a:r>
              <a:rPr lang="en-US" sz="2800" dirty="0"/>
              <a:t>6. Ensuring harmonious relationship inside and outside the family</a:t>
            </a:r>
            <a:br>
              <a:rPr lang="en-US" sz="2800" dirty="0"/>
            </a:br>
            <a:r>
              <a:rPr lang="en-US" sz="2800" dirty="0"/>
              <a:t>7. Maintaining Harmonious healthy body and so on</a:t>
            </a:r>
            <a:br>
              <a:rPr lang="en-US" dirty="0"/>
            </a:br>
            <a:endParaRPr lang="en-US" dirty="0"/>
          </a:p>
        </p:txBody>
      </p:sp>
      <p:pic>
        <p:nvPicPr>
          <p:cNvPr id="4" name="Picture 4" descr="Image result for motion gif files">
            <a:extLst>
              <a:ext uri="{FF2B5EF4-FFF2-40B4-BE49-F238E27FC236}">
                <a16:creationId xmlns:a16="http://schemas.microsoft.com/office/drawing/2014/main" id="{C1A66A53-28CE-400D-AD29-8A91F9DB6CF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9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10FD-BA5C-4033-9CAF-82468A288B39}"/>
              </a:ext>
            </a:extLst>
          </p:cNvPr>
          <p:cNvSpPr>
            <a:spLocks noGrp="1"/>
          </p:cNvSpPr>
          <p:nvPr>
            <p:ph type="title"/>
          </p:nvPr>
        </p:nvSpPr>
        <p:spPr/>
        <p:txBody>
          <a:bodyPr/>
          <a:lstStyle/>
          <a:p>
            <a:r>
              <a:rPr lang="en-US" dirty="0"/>
              <a:t>Living a Fulfilling Life , We Expect</a:t>
            </a:r>
          </a:p>
        </p:txBody>
      </p:sp>
      <p:sp>
        <p:nvSpPr>
          <p:cNvPr id="3" name="Content Placeholder 2">
            <a:extLst>
              <a:ext uri="{FF2B5EF4-FFF2-40B4-BE49-F238E27FC236}">
                <a16:creationId xmlns:a16="http://schemas.microsoft.com/office/drawing/2014/main" id="{E0C637FC-3EE6-4455-BDE5-6BA4E0054DA2}"/>
              </a:ext>
            </a:extLst>
          </p:cNvPr>
          <p:cNvSpPr>
            <a:spLocks noGrp="1"/>
          </p:cNvSpPr>
          <p:nvPr>
            <p:ph idx="1"/>
          </p:nvPr>
        </p:nvSpPr>
        <p:spPr/>
        <p:txBody>
          <a:bodyPr/>
          <a:lstStyle/>
          <a:p>
            <a:r>
              <a:rPr lang="en-US" sz="3200" dirty="0"/>
              <a:t>1. Pollution free environment</a:t>
            </a:r>
            <a:br>
              <a:rPr lang="en-US" sz="3200" dirty="0"/>
            </a:br>
            <a:r>
              <a:rPr lang="en-US" sz="3200" dirty="0"/>
              <a:t>2. society free from crimes</a:t>
            </a:r>
            <a:br>
              <a:rPr lang="en-US" sz="3200" dirty="0"/>
            </a:br>
            <a:r>
              <a:rPr lang="en-US" sz="3200" dirty="0"/>
              <a:t>3. Abundant resources in the Nature</a:t>
            </a:r>
            <a:br>
              <a:rPr lang="en-US" sz="3200" dirty="0"/>
            </a:br>
            <a:r>
              <a:rPr lang="en-US" sz="3200" dirty="0"/>
              <a:t>4. Peace every whare</a:t>
            </a:r>
            <a:br>
              <a:rPr lang="en-US" sz="3200" dirty="0"/>
            </a:br>
            <a:r>
              <a:rPr lang="en-US" sz="3200" dirty="0"/>
              <a:t>5. Life to be full of joy every moment</a:t>
            </a:r>
            <a:br>
              <a:rPr lang="en-US" sz="3200" dirty="0"/>
            </a:br>
            <a:r>
              <a:rPr lang="en-US" sz="3200" dirty="0"/>
              <a:t>Now we make a list of what all you require to live fulfilling life</a:t>
            </a:r>
          </a:p>
        </p:txBody>
      </p:sp>
      <p:pic>
        <p:nvPicPr>
          <p:cNvPr id="4" name="Picture 4" descr="Image result for motion gif files">
            <a:extLst>
              <a:ext uri="{FF2B5EF4-FFF2-40B4-BE49-F238E27FC236}">
                <a16:creationId xmlns:a16="http://schemas.microsoft.com/office/drawing/2014/main" id="{C1C45957-E53E-4600-A4FB-0876584DBB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01175" y="600075"/>
            <a:ext cx="2790826"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911366"/>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otalTime>152</TotalTime>
  <Words>1902</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Calibri</vt:lpstr>
      <vt:lpstr>Trebuchet MS</vt:lpstr>
      <vt:lpstr>TM04033917[[fn=Berlin]]_novariants</vt:lpstr>
      <vt:lpstr>Universal Human Values UNIT-1</vt:lpstr>
      <vt:lpstr>Universal Human Values UNIT-1</vt:lpstr>
      <vt:lpstr>ఓమ్ సహనావవతు సహనౌభువనక్తు, సహవీర్యం కరవావహై తేజస్వినా వధీ తమస్తు మావిద్విషావహై,  ఓమ్ శాంతి శ్శాంతి శ్శాంతిః II</vt:lpstr>
      <vt:lpstr>ఓమ్ సహనావవతు సహనౌభువనక్తు, సహవీర్యం కరవావహై తేజస్వినా వధీ తమస్తు మావిద్విషావహై,  ఓమ్ శాంతి శ్శాంతి శ్శాంతిః</vt:lpstr>
      <vt:lpstr>అసతో మా సద్గమాయI తమసో మా జ్యోతిర్గమయII మృత్యోర్మా అమృతం గమయI ఓం శాంతి శాంతి శాంతిII</vt:lpstr>
      <vt:lpstr>వసుదేవ సుతం దేవం కంస చాణూర మర్దనం । దేవకీ పరమానందం కృష్ణం వందే జగద్గురుం ॥</vt:lpstr>
      <vt:lpstr>Understanding Value Education</vt:lpstr>
      <vt:lpstr>Living a Fulfilling Life</vt:lpstr>
      <vt:lpstr>Living a Fulfilling Life , We Expect</vt:lpstr>
      <vt:lpstr>As Human Beings, we have two important questions to resolve</vt:lpstr>
      <vt:lpstr>How to Estimate The value of Human Being</vt:lpstr>
      <vt:lpstr>Value and Skill Education</vt:lpstr>
      <vt:lpstr>Correct Identification of our Goal</vt:lpstr>
      <vt:lpstr>Development of a Holistic Perspective</vt:lpstr>
      <vt:lpstr>Development of a Holistic Perspective</vt:lpstr>
      <vt:lpstr>Development of a Holistic Perspective</vt:lpstr>
      <vt:lpstr>Clarity of program to live with Holistic perspective</vt:lpstr>
      <vt:lpstr>Evaluation of our Beliefs</vt:lpstr>
      <vt:lpstr>Solution for existing problems</vt:lpstr>
      <vt:lpstr>Development of Ethical Competence</vt:lpstr>
      <vt:lpstr>Guidelines for value education</vt:lpstr>
      <vt:lpstr>Contents of Value Education</vt:lpstr>
      <vt:lpstr>Process of value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Human Values UNIT-1</dc:title>
  <dc:creator>Puttu Guruprasad</dc:creator>
  <cp:lastModifiedBy>Puttu Guruprasad</cp:lastModifiedBy>
  <cp:revision>16</cp:revision>
  <dcterms:created xsi:type="dcterms:W3CDTF">2024-06-30T04:51:43Z</dcterms:created>
  <dcterms:modified xsi:type="dcterms:W3CDTF">2024-06-30T07:24:05Z</dcterms:modified>
</cp:coreProperties>
</file>