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ttu Guruprasad" userId="b9b1ac4c5c52cf37" providerId="LiveId" clId="{15FDDF03-0C5E-4F5B-A3B7-CE7C17A532BD}"/>
    <pc:docChg chg="custSel modSld">
      <pc:chgData name="Puttu Guruprasad" userId="b9b1ac4c5c52cf37" providerId="LiveId" clId="{15FDDF03-0C5E-4F5B-A3B7-CE7C17A532BD}" dt="2024-06-30T14:56:44.479" v="84" actId="113"/>
      <pc:docMkLst>
        <pc:docMk/>
      </pc:docMkLst>
      <pc:sldChg chg="modSp mod modTransition modAnim">
        <pc:chgData name="Puttu Guruprasad" userId="b9b1ac4c5c52cf37" providerId="LiveId" clId="{15FDDF03-0C5E-4F5B-A3B7-CE7C17A532BD}" dt="2024-06-30T14:55:15.537" v="48"/>
        <pc:sldMkLst>
          <pc:docMk/>
          <pc:sldMk cId="595479312" sldId="256"/>
        </pc:sldMkLst>
        <pc:spChg chg="mod">
          <ac:chgData name="Puttu Guruprasad" userId="b9b1ac4c5c52cf37" providerId="LiveId" clId="{15FDDF03-0C5E-4F5B-A3B7-CE7C17A532BD}" dt="2024-06-30T14:50:19.217" v="13"/>
          <ac:spMkLst>
            <pc:docMk/>
            <pc:sldMk cId="595479312" sldId="256"/>
            <ac:spMk id="2" creationId="{E14D314B-8956-4002-A9A3-0792886609E3}"/>
          </ac:spMkLst>
        </pc:spChg>
        <pc:spChg chg="mod">
          <ac:chgData name="Puttu Guruprasad" userId="b9b1ac4c5c52cf37" providerId="LiveId" clId="{15FDDF03-0C5E-4F5B-A3B7-CE7C17A532BD}" dt="2024-06-30T14:54:59.926" v="47" actId="403"/>
          <ac:spMkLst>
            <pc:docMk/>
            <pc:sldMk cId="595479312" sldId="256"/>
            <ac:spMk id="3" creationId="{09A78F90-43DD-4450-868F-7389089AA515}"/>
          </ac:spMkLst>
        </pc:spChg>
      </pc:sldChg>
      <pc:sldChg chg="modSp mod modTransition">
        <pc:chgData name="Puttu Guruprasad" userId="b9b1ac4c5c52cf37" providerId="LiveId" clId="{15FDDF03-0C5E-4F5B-A3B7-CE7C17A532BD}" dt="2024-06-30T14:55:47.140" v="64" actId="20577"/>
        <pc:sldMkLst>
          <pc:docMk/>
          <pc:sldMk cId="1427798227" sldId="257"/>
        </pc:sldMkLst>
        <pc:spChg chg="mod">
          <ac:chgData name="Puttu Guruprasad" userId="b9b1ac4c5c52cf37" providerId="LiveId" clId="{15FDDF03-0C5E-4F5B-A3B7-CE7C17A532BD}" dt="2024-06-30T14:51:21.420" v="24" actId="14100"/>
          <ac:spMkLst>
            <pc:docMk/>
            <pc:sldMk cId="1427798227" sldId="257"/>
            <ac:spMk id="2" creationId="{A0858784-EAB3-4656-BB0B-802ABA1EDBF7}"/>
          </ac:spMkLst>
        </pc:spChg>
        <pc:spChg chg="mod">
          <ac:chgData name="Puttu Guruprasad" userId="b9b1ac4c5c52cf37" providerId="LiveId" clId="{15FDDF03-0C5E-4F5B-A3B7-CE7C17A532BD}" dt="2024-06-30T14:55:47.140" v="64" actId="20577"/>
          <ac:spMkLst>
            <pc:docMk/>
            <pc:sldMk cId="1427798227" sldId="257"/>
            <ac:spMk id="3" creationId="{538B4D55-E72A-4A27-B54D-80A7D791CE19}"/>
          </ac:spMkLst>
        </pc:spChg>
      </pc:sldChg>
      <pc:sldChg chg="modSp mod modTransition">
        <pc:chgData name="Puttu Guruprasad" userId="b9b1ac4c5c52cf37" providerId="LiveId" clId="{15FDDF03-0C5E-4F5B-A3B7-CE7C17A532BD}" dt="2024-06-30T14:56:44.479" v="84" actId="113"/>
        <pc:sldMkLst>
          <pc:docMk/>
          <pc:sldMk cId="510326223" sldId="258"/>
        </pc:sldMkLst>
        <pc:spChg chg="mod">
          <ac:chgData name="Puttu Guruprasad" userId="b9b1ac4c5c52cf37" providerId="LiveId" clId="{15FDDF03-0C5E-4F5B-A3B7-CE7C17A532BD}" dt="2024-06-30T14:56:09.874" v="78" actId="1035"/>
          <ac:spMkLst>
            <pc:docMk/>
            <pc:sldMk cId="510326223" sldId="258"/>
            <ac:spMk id="2" creationId="{1EC513E2-AD1E-4EA5-9D31-0A7522A0245C}"/>
          </ac:spMkLst>
        </pc:spChg>
        <pc:spChg chg="mod">
          <ac:chgData name="Puttu Guruprasad" userId="b9b1ac4c5c52cf37" providerId="LiveId" clId="{15FDDF03-0C5E-4F5B-A3B7-CE7C17A532BD}" dt="2024-06-30T14:56:44.479" v="84" actId="113"/>
          <ac:spMkLst>
            <pc:docMk/>
            <pc:sldMk cId="510326223" sldId="258"/>
            <ac:spMk id="3" creationId="{56C61B14-DCDB-44F2-B69C-A5A1B9478B60}"/>
          </ac:spMkLst>
        </pc:spChg>
      </pc:sldChg>
      <pc:sldChg chg="modSp mod modTransition">
        <pc:chgData name="Puttu Guruprasad" userId="b9b1ac4c5c52cf37" providerId="LiveId" clId="{15FDDF03-0C5E-4F5B-A3B7-CE7C17A532BD}" dt="2024-06-30T14:52:17.208" v="29"/>
        <pc:sldMkLst>
          <pc:docMk/>
          <pc:sldMk cId="578073701" sldId="259"/>
        </pc:sldMkLst>
        <pc:spChg chg="mod">
          <ac:chgData name="Puttu Guruprasad" userId="b9b1ac4c5c52cf37" providerId="LiveId" clId="{15FDDF03-0C5E-4F5B-A3B7-CE7C17A532BD}" dt="2024-06-30T14:50:19.405" v="15" actId="27636"/>
          <ac:spMkLst>
            <pc:docMk/>
            <pc:sldMk cId="578073701" sldId="259"/>
            <ac:spMk id="3" creationId="{63587E87-1CC2-4A89-A1B6-B6E958BBADB7}"/>
          </ac:spMkLst>
        </pc:spChg>
      </pc:sldChg>
      <pc:sldChg chg="modSp mod modTransition">
        <pc:chgData name="Puttu Guruprasad" userId="b9b1ac4c5c52cf37" providerId="LiveId" clId="{15FDDF03-0C5E-4F5B-A3B7-CE7C17A532BD}" dt="2024-06-30T14:52:25.361" v="30"/>
        <pc:sldMkLst>
          <pc:docMk/>
          <pc:sldMk cId="488750400" sldId="260"/>
        </pc:sldMkLst>
        <pc:spChg chg="mod">
          <ac:chgData name="Puttu Guruprasad" userId="b9b1ac4c5c52cf37" providerId="LiveId" clId="{15FDDF03-0C5E-4F5B-A3B7-CE7C17A532BD}" dt="2024-06-30T14:50:19.438" v="16" actId="27636"/>
          <ac:spMkLst>
            <pc:docMk/>
            <pc:sldMk cId="488750400" sldId="260"/>
            <ac:spMk id="3" creationId="{C7516DCB-DCD4-478A-91FF-E893320DDDE5}"/>
          </ac:spMkLst>
        </pc:spChg>
      </pc:sldChg>
      <pc:sldChg chg="modSp mod modTransition">
        <pc:chgData name="Puttu Guruprasad" userId="b9b1ac4c5c52cf37" providerId="LiveId" clId="{15FDDF03-0C5E-4F5B-A3B7-CE7C17A532BD}" dt="2024-06-30T14:54:26.662" v="38" actId="20577"/>
        <pc:sldMkLst>
          <pc:docMk/>
          <pc:sldMk cId="3240853398" sldId="261"/>
        </pc:sldMkLst>
        <pc:spChg chg="mod">
          <ac:chgData name="Puttu Guruprasad" userId="b9b1ac4c5c52cf37" providerId="LiveId" clId="{15FDDF03-0C5E-4F5B-A3B7-CE7C17A532BD}" dt="2024-06-30T14:54:26.662" v="38" actId="20577"/>
          <ac:spMkLst>
            <pc:docMk/>
            <pc:sldMk cId="3240853398" sldId="261"/>
            <ac:spMk id="3" creationId="{F1B5BF50-D428-4DFC-B688-904298CE0B15}"/>
          </ac:spMkLst>
        </pc:spChg>
      </pc:sldChg>
      <pc:sldChg chg="modSp mod modTransition">
        <pc:chgData name="Puttu Guruprasad" userId="b9b1ac4c5c52cf37" providerId="LiveId" clId="{15FDDF03-0C5E-4F5B-A3B7-CE7C17A532BD}" dt="2024-06-30T14:52:49.553" v="32"/>
        <pc:sldMkLst>
          <pc:docMk/>
          <pc:sldMk cId="1390391969" sldId="262"/>
        </pc:sldMkLst>
        <pc:spChg chg="mod">
          <ac:chgData name="Puttu Guruprasad" userId="b9b1ac4c5c52cf37" providerId="LiveId" clId="{15FDDF03-0C5E-4F5B-A3B7-CE7C17A532BD}" dt="2024-06-30T14:50:19.501" v="18" actId="27636"/>
          <ac:spMkLst>
            <pc:docMk/>
            <pc:sldMk cId="1390391969" sldId="262"/>
            <ac:spMk id="3" creationId="{C6820700-4F99-4B1B-8A0D-D0398B0C4264}"/>
          </ac:spMkLst>
        </pc:spChg>
      </pc:sldChg>
      <pc:sldChg chg="modSp mod modTransition">
        <pc:chgData name="Puttu Guruprasad" userId="b9b1ac4c5c52cf37" providerId="LiveId" clId="{15FDDF03-0C5E-4F5B-A3B7-CE7C17A532BD}" dt="2024-06-30T14:53:17.043" v="36"/>
        <pc:sldMkLst>
          <pc:docMk/>
          <pc:sldMk cId="3023343071" sldId="263"/>
        </pc:sldMkLst>
        <pc:spChg chg="mod">
          <ac:chgData name="Puttu Guruprasad" userId="b9b1ac4c5c52cf37" providerId="LiveId" clId="{15FDDF03-0C5E-4F5B-A3B7-CE7C17A532BD}" dt="2024-06-30T14:50:19.515" v="19" actId="27636"/>
          <ac:spMkLst>
            <pc:docMk/>
            <pc:sldMk cId="3023343071" sldId="263"/>
            <ac:spMk id="2" creationId="{2A089E2E-D7E3-4C70-AFDF-4F82EA3C172A}"/>
          </ac:spMkLst>
        </pc:spChg>
        <pc:spChg chg="mod">
          <ac:chgData name="Puttu Guruprasad" userId="b9b1ac4c5c52cf37" providerId="LiveId" clId="{15FDDF03-0C5E-4F5B-A3B7-CE7C17A532BD}" dt="2024-06-30T14:50:19.515" v="20" actId="27636"/>
          <ac:spMkLst>
            <pc:docMk/>
            <pc:sldMk cId="3023343071" sldId="263"/>
            <ac:spMk id="3" creationId="{0366FF4B-A976-4EE3-A025-8986E2450E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5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9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5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1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0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9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1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2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1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3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6/30/2024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3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314B-8956-4002-A9A3-079288660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Harmony in human beings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78F90-43DD-4450-868F-7389089AA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389120"/>
            <a:ext cx="10226040" cy="208788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Professor &amp; Lawyer Puttu Guru Prasad</a:t>
            </a:r>
            <a:br>
              <a:rPr lang="en-US" sz="4400" dirty="0"/>
            </a:br>
            <a:r>
              <a:rPr lang="en-US" sz="4400" dirty="0"/>
              <a:t>S&amp;H Department</a:t>
            </a:r>
            <a:br>
              <a:rPr lang="en-US" sz="4400" dirty="0"/>
            </a:br>
            <a:r>
              <a:rPr lang="en-US" sz="4400" dirty="0"/>
              <a:t>VVIT-Nambur-Guntur</a:t>
            </a:r>
          </a:p>
        </p:txBody>
      </p:sp>
    </p:spTree>
    <p:extLst>
      <p:ext uri="{BB962C8B-B14F-4D97-AF65-F5344CB8AC3E}">
        <p14:creationId xmlns:p14="http://schemas.microsoft.com/office/powerpoint/2010/main" val="59547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8784-EAB3-4656-BB0B-802ABA1E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8382"/>
            <a:ext cx="10058400" cy="1601343"/>
          </a:xfrm>
        </p:spPr>
        <p:txBody>
          <a:bodyPr/>
          <a:lstStyle/>
          <a:p>
            <a:r>
              <a:rPr lang="en-US" dirty="0"/>
              <a:t>Harmony in human beings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4D55-E72A-4A27-B54D-80A7D791C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381500"/>
          </a:xfrm>
        </p:spPr>
        <p:txBody>
          <a:bodyPr/>
          <a:lstStyle/>
          <a:p>
            <a:r>
              <a:rPr lang="en-US" sz="3200" dirty="0"/>
              <a:t>Harmony in human beings refers to a state of </a:t>
            </a:r>
          </a:p>
          <a:p>
            <a:r>
              <a:rPr lang="en-US" sz="3200" dirty="0"/>
              <a:t>Balance, </a:t>
            </a:r>
          </a:p>
          <a:p>
            <a:r>
              <a:rPr lang="en-US" sz="3200" dirty="0"/>
              <a:t>Coherence, </a:t>
            </a:r>
          </a:p>
          <a:p>
            <a:r>
              <a:rPr lang="en-US" sz="3200" dirty="0"/>
              <a:t>and Inner Peace, </a:t>
            </a:r>
          </a:p>
          <a:p>
            <a:r>
              <a:rPr lang="en-US" sz="3200" dirty="0"/>
              <a:t>where various aspects of an individual's being work together in a synchronized and harmonious way. </a:t>
            </a:r>
          </a:p>
          <a:p>
            <a:r>
              <a:rPr lang="en-US" sz="3200" dirty="0"/>
              <a:t>This includes: follows</a:t>
            </a:r>
          </a:p>
        </p:txBody>
      </p:sp>
    </p:spTree>
    <p:extLst>
      <p:ext uri="{BB962C8B-B14F-4D97-AF65-F5344CB8AC3E}">
        <p14:creationId xmlns:p14="http://schemas.microsoft.com/office/powerpoint/2010/main" val="1427798227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13E2-AD1E-4EA5-9D31-0A7522A0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94132"/>
            <a:ext cx="10058400" cy="848868"/>
          </a:xfrm>
        </p:spPr>
        <p:txBody>
          <a:bodyPr/>
          <a:lstStyle/>
          <a:p>
            <a:r>
              <a:rPr lang="en-US" dirty="0"/>
              <a:t>Physical harmony: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1B14-DCDB-44F2-B69C-A5A1B947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19175"/>
            <a:ext cx="10058400" cy="5838825"/>
          </a:xfrm>
        </p:spPr>
        <p:txBody>
          <a:bodyPr>
            <a:normAutofit/>
          </a:bodyPr>
          <a:lstStyle/>
          <a:p>
            <a:r>
              <a:rPr lang="en-US" dirty="0"/>
              <a:t>- Balance and well-being in the body, with healthy habits and care for one's physical needs.</a:t>
            </a:r>
          </a:p>
          <a:p>
            <a:r>
              <a:rPr lang="en-US" dirty="0"/>
              <a:t>Physical harmony generally refers to a state of balance and well-being in the body. It encompasses various aspects, including:</a:t>
            </a:r>
          </a:p>
          <a:p>
            <a:r>
              <a:rPr lang="en-US" b="1" dirty="0"/>
              <a:t>Physical Fitness: </a:t>
            </a:r>
            <a:r>
              <a:rPr lang="en-US" dirty="0"/>
              <a:t>Achieving a balance in strength, flexibility, endurance, and coordination.</a:t>
            </a:r>
          </a:p>
          <a:p>
            <a:r>
              <a:rPr lang="en-US" b="1" dirty="0"/>
              <a:t>Nutrition: </a:t>
            </a:r>
            <a:r>
              <a:rPr lang="en-US" dirty="0"/>
              <a:t>Maintaining a balanced diet that provides the necessary nutrients for optimal health.</a:t>
            </a:r>
          </a:p>
          <a:p>
            <a:r>
              <a:rPr lang="en-US" b="1" dirty="0"/>
              <a:t>Rest and Recovery: </a:t>
            </a:r>
            <a:r>
              <a:rPr lang="en-US" dirty="0"/>
              <a:t>Ensuring adequate sleep and rest periods to allow the body to recover and function effectively.</a:t>
            </a:r>
          </a:p>
          <a:p>
            <a:r>
              <a:rPr lang="en-US" b="1" dirty="0"/>
              <a:t>Mental and Emotional Well-being: </a:t>
            </a:r>
            <a:r>
              <a:rPr lang="en-US" dirty="0"/>
              <a:t>Reducing stress and promoting mental health through activities such as meditation, mindfulness, and relaxation techniques.</a:t>
            </a:r>
          </a:p>
          <a:p>
            <a:r>
              <a:rPr lang="en-US" b="1" dirty="0"/>
              <a:t>Posture and Ergonomics: </a:t>
            </a:r>
            <a:r>
              <a:rPr lang="en-US" dirty="0"/>
              <a:t>Maintaining proper body alignment and using ergonomic practices to prevent injury and discomfort.</a:t>
            </a:r>
          </a:p>
          <a:p>
            <a:r>
              <a:rPr lang="en-US" dirty="0"/>
              <a:t>Overall, physical harmony aims to create a holistic approach to health, where all aspects of physical well-being are balanced and functioning optimally.</a:t>
            </a:r>
          </a:p>
        </p:txBody>
      </p:sp>
    </p:spTree>
    <p:extLst>
      <p:ext uri="{BB962C8B-B14F-4D97-AF65-F5344CB8AC3E}">
        <p14:creationId xmlns:p14="http://schemas.microsoft.com/office/powerpoint/2010/main" val="51032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3CA0-7B08-4DA6-87DC-2CC6BCA1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4107"/>
            <a:ext cx="10058400" cy="886968"/>
          </a:xfrm>
        </p:spPr>
        <p:txBody>
          <a:bodyPr/>
          <a:lstStyle/>
          <a:p>
            <a:r>
              <a:rPr lang="en-US" dirty="0"/>
              <a:t>- Emotional harmony: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7E87-1CC2-4A89-A1B6-B6E958BB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76301"/>
            <a:ext cx="10058400" cy="59817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Emotional stability, resilience, and regulation, with the ability to manage and express emotions in a healthy way.</a:t>
            </a:r>
          </a:p>
          <a:p>
            <a:r>
              <a:rPr lang="en-US" dirty="0"/>
              <a:t>Emotional harmony refers to a state of balance and well-being in one's emotional life. It involves the ability to understand, manage, and express emotions in a healthy and constructive manner. Key aspects of emotional harmony include: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Emotional Awareness</a:t>
            </a:r>
            <a:r>
              <a:rPr lang="en-US" dirty="0"/>
              <a:t>: Recognizing and understanding one's own emotions and those of others.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Emotional Regulation</a:t>
            </a:r>
            <a:r>
              <a:rPr lang="en-US" dirty="0"/>
              <a:t>: Managing and responding to emotions in a way that is healthy and appropriate, rather than being overwhelmed by them.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Resilience</a:t>
            </a:r>
            <a:r>
              <a:rPr lang="en-US" dirty="0"/>
              <a:t>: The ability to bounce back from setbacks, adapt to change, and keep going in the face of adversity.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Healthy Relationships</a:t>
            </a:r>
            <a:r>
              <a:rPr lang="en-US" dirty="0"/>
              <a:t>: Building and maintaining supportive and positive relationships with others.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Self-Compassion</a:t>
            </a:r>
            <a:r>
              <a:rPr lang="en-US" dirty="0"/>
              <a:t>: Being kind and understanding towards oneself in times of difficulty or perceived failure.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Mindfulness and Presence</a:t>
            </a:r>
            <a:r>
              <a:rPr lang="en-US" dirty="0"/>
              <a:t>: Being present in the moment and fully experiencing emotions without judgment.</a:t>
            </a:r>
          </a:p>
          <a:p>
            <a:r>
              <a:rPr lang="en-US" dirty="0"/>
              <a:t>Emotional harmony contributes to overall mental health, leading to a more fulfilling and balanced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73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69AF-5C9A-483D-A91F-D3A59D9F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4107"/>
            <a:ext cx="10058400" cy="953643"/>
          </a:xfrm>
        </p:spPr>
        <p:txBody>
          <a:bodyPr>
            <a:normAutofit/>
          </a:bodyPr>
          <a:lstStyle/>
          <a:p>
            <a:r>
              <a:rPr lang="en-US" dirty="0"/>
              <a:t>- Mental harmony: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6DCB-DCD4-478A-91FF-E893320D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47725"/>
            <a:ext cx="10058400" cy="6010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Clarity, focus, and inner peace, with a sense of purpose and direction.</a:t>
            </a:r>
          </a:p>
          <a:p>
            <a:r>
              <a:rPr lang="en-US" dirty="0"/>
              <a:t>Mental harmony refers to a state of balance and well-being in one's cognitive and psychological processes. It involves the ability to think clearly, make sound decisions, and maintain a positive and balanced outlook on life. Key aspects of mental harmony include: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Cognitive Clarity</a:t>
            </a:r>
            <a:r>
              <a:rPr lang="en-US" dirty="0"/>
              <a:t>: The ability to think clearly, concentrate, and make decisions effectively.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Stress Management</a:t>
            </a:r>
            <a:r>
              <a:rPr lang="en-US" dirty="0"/>
              <a:t>: Techniques and practices to manage and reduce stress, such as mindfulness, meditation, and relaxation exercises.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Positive Thinking</a:t>
            </a:r>
            <a:r>
              <a:rPr lang="en-US" dirty="0"/>
              <a:t>: Maintaining a positive outlook and fostering an optimistic attitude towards life.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Emotional Stability</a:t>
            </a:r>
            <a:r>
              <a:rPr lang="en-US" dirty="0"/>
              <a:t>: Having control over one's emotions and maintaining a stable emotional state.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Mental Flexibility</a:t>
            </a:r>
            <a:r>
              <a:rPr lang="en-US" dirty="0"/>
              <a:t>: The ability to adapt to new situations, think creatively, and be open to new ideas.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Self-Awareness</a:t>
            </a:r>
            <a:r>
              <a:rPr lang="en-US" dirty="0"/>
              <a:t>: Understanding one's own thoughts, beliefs, and mental patterns.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Work-Life Balance</a:t>
            </a:r>
            <a:r>
              <a:rPr lang="en-US" dirty="0"/>
              <a:t>: Ensuring a healthy balance between work, personal life, and leisure activities to avoid burnout.</a:t>
            </a:r>
          </a:p>
          <a:p>
            <a:r>
              <a:rPr lang="en-US" dirty="0"/>
              <a:t>Mental harmony contributes to overall well-being, helping individuals lead more fulfilling, productive, and satisfying lives.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D447-62A5-45BE-BCD8-DC97A844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923925"/>
          </a:xfrm>
        </p:spPr>
        <p:txBody>
          <a:bodyPr/>
          <a:lstStyle/>
          <a:p>
            <a:r>
              <a:rPr lang="en-US" dirty="0"/>
              <a:t>- Spiritual harmony: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BF50-D428-4DFC-B688-904298CE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81050"/>
            <a:ext cx="10058400" cy="60769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Connection to something greater than oneself, such as values, beliefs, or a higher power, bringing meaning and purpose to life.</a:t>
            </a:r>
          </a:p>
          <a:p>
            <a:r>
              <a:rPr lang="en-US" dirty="0"/>
              <a:t>Spiritual harmony refers to a state of balance and peace in one's spiritual life. It involves a deep sense of connection, purpose, and inner peace that transcends material existence. Key aspects of spiritual harmony include: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Inner Peace</a:t>
            </a:r>
            <a:r>
              <a:rPr lang="en-US" dirty="0"/>
              <a:t>: A profound sense of calm and tranquility that comes from within, regardless of external circumstances.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Purpose and Meaning</a:t>
            </a:r>
            <a:r>
              <a:rPr lang="en-US" dirty="0"/>
              <a:t>: A clear sense of purpose and meaning in life, often connected to one's beliefs, values, and goals.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Connection to Something Greater</a:t>
            </a:r>
            <a:r>
              <a:rPr lang="en-US" dirty="0"/>
              <a:t>: Feeling a connection to a higher power, the universe, nature, or a sense of belonging to something larger than oneself.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Mindfulness and Presence</a:t>
            </a:r>
            <a:r>
              <a:rPr lang="en-US" dirty="0"/>
              <a:t>: Being present in the moment and fully experiencing life with awareness and gratitude.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Compassion and Kindness</a:t>
            </a:r>
            <a:r>
              <a:rPr lang="en-US" dirty="0"/>
              <a:t>: Cultivating compassion, kindness, and love towards oneself and others.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Gratitude</a:t>
            </a:r>
            <a:r>
              <a:rPr lang="en-US" dirty="0"/>
              <a:t>: Regularly practicing gratitude and appreciating the blessings in life.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Spiritual Practices</a:t>
            </a:r>
            <a:r>
              <a:rPr lang="en-US" dirty="0"/>
              <a:t>: Engaging in practices that nurture the spirit, such as meditation, prayer, yoga, or spending time in nature.</a:t>
            </a:r>
          </a:p>
          <a:p>
            <a:r>
              <a:rPr lang="en-US" dirty="0"/>
              <a:t>Spiritual harmony contributes to overall well-being by fostering a sense of fulfillment, inner peace, and connection to the world around 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533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CC00-B4C1-41FC-B77C-4F38E928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990600"/>
          </a:xfrm>
        </p:spPr>
        <p:txBody>
          <a:bodyPr/>
          <a:lstStyle/>
          <a:p>
            <a:r>
              <a:rPr lang="en-US" dirty="0"/>
              <a:t>- Social harmony: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0700-4F99-4B1B-8A0D-D0398B0C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19150"/>
            <a:ext cx="10058400" cy="6038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Positive relationships, empathy, and understanding with others, fostering a sense of community and belonging.</a:t>
            </a:r>
          </a:p>
          <a:p>
            <a:r>
              <a:rPr lang="en-US" dirty="0"/>
              <a:t>Social harmony refers to a state of peaceful and cooperative interaction within a community or society. It involves the ability to coexist harmoniously with others, fostering an environment where individuals feel respected, valued, and connected. Key aspects of social harmony include: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Respect and Tolerance</a:t>
            </a:r>
            <a:r>
              <a:rPr lang="en-US" dirty="0"/>
              <a:t>: Acknowledging and valuing the differences among individuals, including their beliefs, backgrounds, and perspectives.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Effective Communication</a:t>
            </a:r>
            <a:r>
              <a:rPr lang="en-US" dirty="0"/>
              <a:t>: Engaging in clear, open, and empathetic communication to understand and be understood by others.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Cooperation and Collaboration</a:t>
            </a:r>
            <a:r>
              <a:rPr lang="en-US" dirty="0"/>
              <a:t>: Working together towards common goals and supporting each other in the community.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Conflict Resolution</a:t>
            </a:r>
            <a:r>
              <a:rPr lang="en-US" dirty="0"/>
              <a:t>: Addressing and resolving conflicts in a constructive and non-violent manner.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Inclusion and Equity</a:t>
            </a:r>
            <a:r>
              <a:rPr lang="en-US" dirty="0"/>
              <a:t>: Ensuring that everyone has equal opportunities and feels included in all aspects of social life.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Civic Engagement</a:t>
            </a:r>
            <a:r>
              <a:rPr lang="en-US" dirty="0"/>
              <a:t>: Actively participating in the community and contributing to the well-being of society.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Mutual Support and Care</a:t>
            </a:r>
            <a:r>
              <a:rPr lang="en-US" dirty="0"/>
              <a:t>: Offering help and support to others, creating a network of care and solidarity.</a:t>
            </a:r>
          </a:p>
          <a:p>
            <a:r>
              <a:rPr lang="en-US" dirty="0"/>
              <a:t>Social harmony contributes to a more cohesive, peaceful, and thriving society where individuals can live and work together in a supportive and positive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91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9E2E-D7E3-4C70-AFDF-4F82EA3C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000125"/>
          </a:xfrm>
        </p:spPr>
        <p:txBody>
          <a:bodyPr>
            <a:normAutofit/>
          </a:bodyPr>
          <a:lstStyle/>
          <a:p>
            <a:r>
              <a:rPr lang="en-US" dirty="0"/>
              <a:t>Harmony in human beings leads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FF4B-A976-4EE3-A025-8986E245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00125"/>
            <a:ext cx="10058400" cy="5172075"/>
          </a:xfrm>
        </p:spPr>
        <p:txBody>
          <a:bodyPr>
            <a:normAutofit/>
          </a:bodyPr>
          <a:lstStyle/>
          <a:p>
            <a:r>
              <a:rPr lang="en-US" sz="2800" dirty="0"/>
              <a:t>- Inner peace and calm</a:t>
            </a:r>
          </a:p>
          <a:p>
            <a:r>
              <a:rPr lang="en-US" sz="2800" dirty="0"/>
              <a:t>- Improved mental and physical health</a:t>
            </a:r>
          </a:p>
          <a:p>
            <a:r>
              <a:rPr lang="en-US" sz="2800" dirty="0"/>
              <a:t>- Increased resilience and adaptability</a:t>
            </a:r>
          </a:p>
          <a:p>
            <a:r>
              <a:rPr lang="en-US" sz="2800" dirty="0"/>
              <a:t>- Enhanced creativity and productivity</a:t>
            </a:r>
          </a:p>
          <a:p>
            <a:r>
              <a:rPr lang="en-US" sz="2800" dirty="0"/>
              <a:t>- Better relationships and social connections</a:t>
            </a:r>
          </a:p>
          <a:p>
            <a:r>
              <a:rPr lang="en-US" sz="2800" dirty="0"/>
              <a:t>- A greater sense of purpose and fulfillment</a:t>
            </a:r>
          </a:p>
          <a:p>
            <a:r>
              <a:rPr lang="en-US" sz="2800" dirty="0"/>
              <a:t>Cultivating harmony in human beings involves practices such as mindfulness, self-care, personal growth, and building strong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0233430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45</TotalTime>
  <Words>1139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Wood Type</vt:lpstr>
      <vt:lpstr>Harmony in human beings </vt:lpstr>
      <vt:lpstr>Harmony in human beings </vt:lpstr>
      <vt:lpstr>Physical harmony: </vt:lpstr>
      <vt:lpstr>- Emotional harmony:</vt:lpstr>
      <vt:lpstr>- Mental harmony:</vt:lpstr>
      <vt:lpstr>- Spiritual harmony:</vt:lpstr>
      <vt:lpstr>- Social harmony:</vt:lpstr>
      <vt:lpstr>Harmony in human beings leads 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Harmony in human beings</dc:title>
  <dc:creator>Puttu Guruprasad</dc:creator>
  <cp:lastModifiedBy>Puttu Guruprasad</cp:lastModifiedBy>
  <cp:revision>4</cp:revision>
  <dcterms:created xsi:type="dcterms:W3CDTF">2024-06-30T14:28:59Z</dcterms:created>
  <dcterms:modified xsi:type="dcterms:W3CDTF">2024-06-30T15:14:33Z</dcterms:modified>
</cp:coreProperties>
</file>