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98DB3-F7A9-432C-A0EE-7617CA78A715}" v="410" dt="2023-07-14T15:00:56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0D16A-9607-4196-A169-3B93155143E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093D43-CEEE-43F3-8859-84A6131AF009}">
      <dgm:prSet/>
      <dgm:spPr/>
      <dgm:t>
        <a:bodyPr/>
        <a:lstStyle/>
        <a:p>
          <a:r>
            <a:rPr lang="en-US" b="0" baseline="0"/>
            <a:t>Phishing</a:t>
          </a:r>
          <a:endParaRPr lang="en-US"/>
        </a:p>
      </dgm:t>
    </dgm:pt>
    <dgm:pt modelId="{D369D7BA-FF3B-4E40-B858-F5C6E5FD8C44}" type="parTrans" cxnId="{40722983-0570-45FA-B342-EA433FAB735C}">
      <dgm:prSet/>
      <dgm:spPr/>
      <dgm:t>
        <a:bodyPr/>
        <a:lstStyle/>
        <a:p>
          <a:endParaRPr lang="en-US"/>
        </a:p>
      </dgm:t>
    </dgm:pt>
    <dgm:pt modelId="{FE84E0D2-13DE-47E2-8A41-50C1A8512FD7}" type="sibTrans" cxnId="{40722983-0570-45FA-B342-EA433FAB735C}">
      <dgm:prSet/>
      <dgm:spPr/>
      <dgm:t>
        <a:bodyPr/>
        <a:lstStyle/>
        <a:p>
          <a:endParaRPr lang="en-US"/>
        </a:p>
      </dgm:t>
    </dgm:pt>
    <dgm:pt modelId="{F4BA169C-30CF-4908-BB31-46D687E5BBA9}">
      <dgm:prSet/>
      <dgm:spPr/>
      <dgm:t>
        <a:bodyPr/>
        <a:lstStyle/>
        <a:p>
          <a:r>
            <a:rPr lang="en-US" b="0" baseline="0"/>
            <a:t>Email attachments</a:t>
          </a:r>
          <a:endParaRPr lang="en-US"/>
        </a:p>
      </dgm:t>
    </dgm:pt>
    <dgm:pt modelId="{2575F3EF-B077-465B-B6B1-4D30A89AB479}" type="parTrans" cxnId="{0CE70C02-BEFC-47EE-8290-54848796EF46}">
      <dgm:prSet/>
      <dgm:spPr/>
      <dgm:t>
        <a:bodyPr/>
        <a:lstStyle/>
        <a:p>
          <a:endParaRPr lang="en-US"/>
        </a:p>
      </dgm:t>
    </dgm:pt>
    <dgm:pt modelId="{CE0EB525-5E86-4BFD-976F-A8196575E702}" type="sibTrans" cxnId="{0CE70C02-BEFC-47EE-8290-54848796EF46}">
      <dgm:prSet/>
      <dgm:spPr/>
      <dgm:t>
        <a:bodyPr/>
        <a:lstStyle/>
        <a:p>
          <a:endParaRPr lang="en-US"/>
        </a:p>
      </dgm:t>
    </dgm:pt>
    <dgm:pt modelId="{16528AAD-9D3C-412B-9B41-C54D1D03919B}">
      <dgm:prSet/>
      <dgm:spPr/>
      <dgm:t>
        <a:bodyPr/>
        <a:lstStyle/>
        <a:p>
          <a:r>
            <a:rPr lang="en-US" b="0" baseline="0"/>
            <a:t>Account takeover</a:t>
          </a:r>
          <a:endParaRPr lang="en-US"/>
        </a:p>
      </dgm:t>
    </dgm:pt>
    <dgm:pt modelId="{97136954-683B-4166-B238-9333F146091C}" type="parTrans" cxnId="{66C09459-4349-472F-8262-F89F369B735A}">
      <dgm:prSet/>
      <dgm:spPr/>
      <dgm:t>
        <a:bodyPr/>
        <a:lstStyle/>
        <a:p>
          <a:endParaRPr lang="en-US"/>
        </a:p>
      </dgm:t>
    </dgm:pt>
    <dgm:pt modelId="{A0E3C51C-5D60-4BB5-B4DC-10E5D23755DD}" type="sibTrans" cxnId="{66C09459-4349-472F-8262-F89F369B735A}">
      <dgm:prSet/>
      <dgm:spPr/>
      <dgm:t>
        <a:bodyPr/>
        <a:lstStyle/>
        <a:p>
          <a:endParaRPr lang="en-US"/>
        </a:p>
      </dgm:t>
    </dgm:pt>
    <dgm:pt modelId="{38B15BF5-8BFC-42A5-B9FF-FE2F93009CEE}">
      <dgm:prSet/>
      <dgm:spPr/>
      <dgm:t>
        <a:bodyPr/>
        <a:lstStyle/>
        <a:p>
          <a:r>
            <a:rPr lang="en-US" b="0" baseline="0"/>
            <a:t>Lack of encryption</a:t>
          </a:r>
          <a:endParaRPr lang="en-US"/>
        </a:p>
      </dgm:t>
    </dgm:pt>
    <dgm:pt modelId="{F4E3B9E0-E2F1-4C2F-9F43-C8B9E24DA34F}" type="parTrans" cxnId="{2C4EA1EA-7C6D-40EF-909D-0E8FEA870E4A}">
      <dgm:prSet/>
      <dgm:spPr/>
      <dgm:t>
        <a:bodyPr/>
        <a:lstStyle/>
        <a:p>
          <a:endParaRPr lang="en-US"/>
        </a:p>
      </dgm:t>
    </dgm:pt>
    <dgm:pt modelId="{3B2A48C0-E6BD-46B1-B5E0-8ECCF938864A}" type="sibTrans" cxnId="{2C4EA1EA-7C6D-40EF-909D-0E8FEA870E4A}">
      <dgm:prSet/>
      <dgm:spPr/>
      <dgm:t>
        <a:bodyPr/>
        <a:lstStyle/>
        <a:p>
          <a:endParaRPr lang="en-US"/>
        </a:p>
      </dgm:t>
    </dgm:pt>
    <dgm:pt modelId="{3795B47E-1F94-4B5E-8D7B-BE90152CE7DE}">
      <dgm:prSet/>
      <dgm:spPr/>
      <dgm:t>
        <a:bodyPr/>
        <a:lstStyle/>
        <a:p>
          <a:r>
            <a:rPr lang="en-US" b="0" baseline="0"/>
            <a:t>Insider threats</a:t>
          </a:r>
          <a:endParaRPr lang="en-US"/>
        </a:p>
      </dgm:t>
    </dgm:pt>
    <dgm:pt modelId="{2EE06F59-D721-4710-BB04-3A1B942ACD05}" type="parTrans" cxnId="{CB779567-ADE7-4B1E-BC4F-4D855B0D4923}">
      <dgm:prSet/>
      <dgm:spPr/>
      <dgm:t>
        <a:bodyPr/>
        <a:lstStyle/>
        <a:p>
          <a:endParaRPr lang="en-US"/>
        </a:p>
      </dgm:t>
    </dgm:pt>
    <dgm:pt modelId="{9919581D-FBCB-40E4-A04D-98EE9A8AE138}" type="sibTrans" cxnId="{CB779567-ADE7-4B1E-BC4F-4D855B0D4923}">
      <dgm:prSet/>
      <dgm:spPr/>
      <dgm:t>
        <a:bodyPr/>
        <a:lstStyle/>
        <a:p>
          <a:endParaRPr lang="en-US"/>
        </a:p>
      </dgm:t>
    </dgm:pt>
    <dgm:pt modelId="{FF104D3E-0752-4480-A4CC-5FDFCF68D8C9}">
      <dgm:prSet/>
      <dgm:spPr/>
      <dgm:t>
        <a:bodyPr/>
        <a:lstStyle/>
        <a:p>
          <a:r>
            <a:rPr lang="en-US" b="0" baseline="0"/>
            <a:t>Open ports</a:t>
          </a:r>
          <a:endParaRPr lang="en-US"/>
        </a:p>
      </dgm:t>
    </dgm:pt>
    <dgm:pt modelId="{67645304-1EAB-41B2-B812-1EE6415E053F}" type="parTrans" cxnId="{97503D61-6EC8-4907-8B75-14BF6F8C51A7}">
      <dgm:prSet/>
      <dgm:spPr/>
      <dgm:t>
        <a:bodyPr/>
        <a:lstStyle/>
        <a:p>
          <a:endParaRPr lang="en-US"/>
        </a:p>
      </dgm:t>
    </dgm:pt>
    <dgm:pt modelId="{53707581-CCAF-4594-928D-69632F1BDEDB}" type="sibTrans" cxnId="{97503D61-6EC8-4907-8B75-14BF6F8C51A7}">
      <dgm:prSet/>
      <dgm:spPr/>
      <dgm:t>
        <a:bodyPr/>
        <a:lstStyle/>
        <a:p>
          <a:endParaRPr lang="en-US"/>
        </a:p>
      </dgm:t>
    </dgm:pt>
    <dgm:pt modelId="{4E315564-0D72-4829-A569-D1853D8D3D86}">
      <dgm:prSet/>
      <dgm:spPr/>
      <dgm:t>
        <a:bodyPr/>
        <a:lstStyle/>
        <a:p>
          <a:r>
            <a:rPr lang="en-US" b="0" baseline="0"/>
            <a:t>Application compromise</a:t>
          </a:r>
          <a:endParaRPr lang="en-US"/>
        </a:p>
      </dgm:t>
    </dgm:pt>
    <dgm:pt modelId="{D2BD9F99-1E68-4A28-B09C-800BB0B11D2E}" type="parTrans" cxnId="{459D1632-7AAF-4740-9BF2-977B32AD4D00}">
      <dgm:prSet/>
      <dgm:spPr/>
      <dgm:t>
        <a:bodyPr/>
        <a:lstStyle/>
        <a:p>
          <a:endParaRPr lang="en-US"/>
        </a:p>
      </dgm:t>
    </dgm:pt>
    <dgm:pt modelId="{A9D4FC85-2EE7-4BDD-BDC9-69674E291DC2}" type="sibTrans" cxnId="{459D1632-7AAF-4740-9BF2-977B32AD4D00}">
      <dgm:prSet/>
      <dgm:spPr/>
      <dgm:t>
        <a:bodyPr/>
        <a:lstStyle/>
        <a:p>
          <a:endParaRPr lang="en-US"/>
        </a:p>
      </dgm:t>
    </dgm:pt>
    <dgm:pt modelId="{965F7089-F175-4BB2-BD9E-C1D586E32E02}" type="pres">
      <dgm:prSet presAssocID="{E330D16A-9607-4196-A169-3B93155143EC}" presName="diagram" presStyleCnt="0">
        <dgm:presLayoutVars>
          <dgm:dir/>
          <dgm:resizeHandles val="exact"/>
        </dgm:presLayoutVars>
      </dgm:prSet>
      <dgm:spPr/>
    </dgm:pt>
    <dgm:pt modelId="{B23A3CED-48FC-48D1-B32D-7B1340B6554F}" type="pres">
      <dgm:prSet presAssocID="{4D093D43-CEEE-43F3-8859-84A6131AF009}" presName="node" presStyleLbl="node1" presStyleIdx="0" presStyleCnt="7">
        <dgm:presLayoutVars>
          <dgm:bulletEnabled val="1"/>
        </dgm:presLayoutVars>
      </dgm:prSet>
      <dgm:spPr/>
    </dgm:pt>
    <dgm:pt modelId="{0E98B88D-51BB-44C2-BE3D-A700387643E9}" type="pres">
      <dgm:prSet presAssocID="{FE84E0D2-13DE-47E2-8A41-50C1A8512FD7}" presName="sibTrans" presStyleCnt="0"/>
      <dgm:spPr/>
    </dgm:pt>
    <dgm:pt modelId="{715640EC-D868-40E8-A2CF-16BDB2C6C133}" type="pres">
      <dgm:prSet presAssocID="{F4BA169C-30CF-4908-BB31-46D687E5BBA9}" presName="node" presStyleLbl="node1" presStyleIdx="1" presStyleCnt="7">
        <dgm:presLayoutVars>
          <dgm:bulletEnabled val="1"/>
        </dgm:presLayoutVars>
      </dgm:prSet>
      <dgm:spPr/>
    </dgm:pt>
    <dgm:pt modelId="{068D35F0-BEB0-4716-B7FD-99B9AB175D46}" type="pres">
      <dgm:prSet presAssocID="{CE0EB525-5E86-4BFD-976F-A8196575E702}" presName="sibTrans" presStyleCnt="0"/>
      <dgm:spPr/>
    </dgm:pt>
    <dgm:pt modelId="{DF62486D-3482-437D-B202-A73C62EEF522}" type="pres">
      <dgm:prSet presAssocID="{16528AAD-9D3C-412B-9B41-C54D1D03919B}" presName="node" presStyleLbl="node1" presStyleIdx="2" presStyleCnt="7">
        <dgm:presLayoutVars>
          <dgm:bulletEnabled val="1"/>
        </dgm:presLayoutVars>
      </dgm:prSet>
      <dgm:spPr/>
    </dgm:pt>
    <dgm:pt modelId="{DF6F500A-232E-42E0-A41C-FCC7E011548F}" type="pres">
      <dgm:prSet presAssocID="{A0E3C51C-5D60-4BB5-B4DC-10E5D23755DD}" presName="sibTrans" presStyleCnt="0"/>
      <dgm:spPr/>
    </dgm:pt>
    <dgm:pt modelId="{498F3059-E450-44E3-83DA-5B239722D447}" type="pres">
      <dgm:prSet presAssocID="{38B15BF5-8BFC-42A5-B9FF-FE2F93009CEE}" presName="node" presStyleLbl="node1" presStyleIdx="3" presStyleCnt="7">
        <dgm:presLayoutVars>
          <dgm:bulletEnabled val="1"/>
        </dgm:presLayoutVars>
      </dgm:prSet>
      <dgm:spPr/>
    </dgm:pt>
    <dgm:pt modelId="{E14ED4F1-5C4D-47B1-9DC0-240E3DE0C377}" type="pres">
      <dgm:prSet presAssocID="{3B2A48C0-E6BD-46B1-B5E0-8ECCF938864A}" presName="sibTrans" presStyleCnt="0"/>
      <dgm:spPr/>
    </dgm:pt>
    <dgm:pt modelId="{2462BCC8-BBF1-46E9-9C86-DACEAC27D447}" type="pres">
      <dgm:prSet presAssocID="{3795B47E-1F94-4B5E-8D7B-BE90152CE7DE}" presName="node" presStyleLbl="node1" presStyleIdx="4" presStyleCnt="7">
        <dgm:presLayoutVars>
          <dgm:bulletEnabled val="1"/>
        </dgm:presLayoutVars>
      </dgm:prSet>
      <dgm:spPr/>
    </dgm:pt>
    <dgm:pt modelId="{4C9487DC-03B2-4E9E-91C4-8D5AD4622556}" type="pres">
      <dgm:prSet presAssocID="{9919581D-FBCB-40E4-A04D-98EE9A8AE138}" presName="sibTrans" presStyleCnt="0"/>
      <dgm:spPr/>
    </dgm:pt>
    <dgm:pt modelId="{C041E680-D7FE-437D-90BC-85F835EEDA07}" type="pres">
      <dgm:prSet presAssocID="{FF104D3E-0752-4480-A4CC-5FDFCF68D8C9}" presName="node" presStyleLbl="node1" presStyleIdx="5" presStyleCnt="7">
        <dgm:presLayoutVars>
          <dgm:bulletEnabled val="1"/>
        </dgm:presLayoutVars>
      </dgm:prSet>
      <dgm:spPr/>
    </dgm:pt>
    <dgm:pt modelId="{AB064885-B845-4A9F-8309-837BE9DEF3CB}" type="pres">
      <dgm:prSet presAssocID="{53707581-CCAF-4594-928D-69632F1BDEDB}" presName="sibTrans" presStyleCnt="0"/>
      <dgm:spPr/>
    </dgm:pt>
    <dgm:pt modelId="{55E7D3BC-1140-4338-9FA1-2ADA1A2CC3A1}" type="pres">
      <dgm:prSet presAssocID="{4E315564-0D72-4829-A569-D1853D8D3D86}" presName="node" presStyleLbl="node1" presStyleIdx="6" presStyleCnt="7">
        <dgm:presLayoutVars>
          <dgm:bulletEnabled val="1"/>
        </dgm:presLayoutVars>
      </dgm:prSet>
      <dgm:spPr/>
    </dgm:pt>
  </dgm:ptLst>
  <dgm:cxnLst>
    <dgm:cxn modelId="{1EEE9B00-3412-42F9-945C-42D3C84F9E3B}" type="presOf" srcId="{3795B47E-1F94-4B5E-8D7B-BE90152CE7DE}" destId="{2462BCC8-BBF1-46E9-9C86-DACEAC27D447}" srcOrd="0" destOrd="0" presId="urn:microsoft.com/office/officeart/2005/8/layout/default"/>
    <dgm:cxn modelId="{0CE70C02-BEFC-47EE-8290-54848796EF46}" srcId="{E330D16A-9607-4196-A169-3B93155143EC}" destId="{F4BA169C-30CF-4908-BB31-46D687E5BBA9}" srcOrd="1" destOrd="0" parTransId="{2575F3EF-B077-465B-B6B1-4D30A89AB479}" sibTransId="{CE0EB525-5E86-4BFD-976F-A8196575E702}"/>
    <dgm:cxn modelId="{FBC5B014-B80D-4F48-AF6C-853DA22433BA}" type="presOf" srcId="{4D093D43-CEEE-43F3-8859-84A6131AF009}" destId="{B23A3CED-48FC-48D1-B32D-7B1340B6554F}" srcOrd="0" destOrd="0" presId="urn:microsoft.com/office/officeart/2005/8/layout/default"/>
    <dgm:cxn modelId="{BAD68C1F-5B0B-41B5-8FDD-9F9CFDF14BBE}" type="presOf" srcId="{38B15BF5-8BFC-42A5-B9FF-FE2F93009CEE}" destId="{498F3059-E450-44E3-83DA-5B239722D447}" srcOrd="0" destOrd="0" presId="urn:microsoft.com/office/officeart/2005/8/layout/default"/>
    <dgm:cxn modelId="{9DAB0322-1729-49C2-A2C8-3B922DA6995A}" type="presOf" srcId="{16528AAD-9D3C-412B-9B41-C54D1D03919B}" destId="{DF62486D-3482-437D-B202-A73C62EEF522}" srcOrd="0" destOrd="0" presId="urn:microsoft.com/office/officeart/2005/8/layout/default"/>
    <dgm:cxn modelId="{459D1632-7AAF-4740-9BF2-977B32AD4D00}" srcId="{E330D16A-9607-4196-A169-3B93155143EC}" destId="{4E315564-0D72-4829-A569-D1853D8D3D86}" srcOrd="6" destOrd="0" parTransId="{D2BD9F99-1E68-4A28-B09C-800BB0B11D2E}" sibTransId="{A9D4FC85-2EE7-4BDD-BDC9-69674E291DC2}"/>
    <dgm:cxn modelId="{97503D61-6EC8-4907-8B75-14BF6F8C51A7}" srcId="{E330D16A-9607-4196-A169-3B93155143EC}" destId="{FF104D3E-0752-4480-A4CC-5FDFCF68D8C9}" srcOrd="5" destOrd="0" parTransId="{67645304-1EAB-41B2-B812-1EE6415E053F}" sibTransId="{53707581-CCAF-4594-928D-69632F1BDEDB}"/>
    <dgm:cxn modelId="{60450B45-B759-4AC2-BEAD-E56FA8816B4B}" type="presOf" srcId="{FF104D3E-0752-4480-A4CC-5FDFCF68D8C9}" destId="{C041E680-D7FE-437D-90BC-85F835EEDA07}" srcOrd="0" destOrd="0" presId="urn:microsoft.com/office/officeart/2005/8/layout/default"/>
    <dgm:cxn modelId="{CB779567-ADE7-4B1E-BC4F-4D855B0D4923}" srcId="{E330D16A-9607-4196-A169-3B93155143EC}" destId="{3795B47E-1F94-4B5E-8D7B-BE90152CE7DE}" srcOrd="4" destOrd="0" parTransId="{2EE06F59-D721-4710-BB04-3A1B942ACD05}" sibTransId="{9919581D-FBCB-40E4-A04D-98EE9A8AE138}"/>
    <dgm:cxn modelId="{0003A373-57C9-4B2A-BC2E-06E0E50B91B8}" type="presOf" srcId="{E330D16A-9607-4196-A169-3B93155143EC}" destId="{965F7089-F175-4BB2-BD9E-C1D586E32E02}" srcOrd="0" destOrd="0" presId="urn:microsoft.com/office/officeart/2005/8/layout/default"/>
    <dgm:cxn modelId="{66C09459-4349-472F-8262-F89F369B735A}" srcId="{E330D16A-9607-4196-A169-3B93155143EC}" destId="{16528AAD-9D3C-412B-9B41-C54D1D03919B}" srcOrd="2" destOrd="0" parTransId="{97136954-683B-4166-B238-9333F146091C}" sibTransId="{A0E3C51C-5D60-4BB5-B4DC-10E5D23755DD}"/>
    <dgm:cxn modelId="{40722983-0570-45FA-B342-EA433FAB735C}" srcId="{E330D16A-9607-4196-A169-3B93155143EC}" destId="{4D093D43-CEEE-43F3-8859-84A6131AF009}" srcOrd="0" destOrd="0" parTransId="{D369D7BA-FF3B-4E40-B858-F5C6E5FD8C44}" sibTransId="{FE84E0D2-13DE-47E2-8A41-50C1A8512FD7}"/>
    <dgm:cxn modelId="{EF5C79CD-568B-4707-817D-6BE04D2C4415}" type="presOf" srcId="{F4BA169C-30CF-4908-BB31-46D687E5BBA9}" destId="{715640EC-D868-40E8-A2CF-16BDB2C6C133}" srcOrd="0" destOrd="0" presId="urn:microsoft.com/office/officeart/2005/8/layout/default"/>
    <dgm:cxn modelId="{2C4EA1EA-7C6D-40EF-909D-0E8FEA870E4A}" srcId="{E330D16A-9607-4196-A169-3B93155143EC}" destId="{38B15BF5-8BFC-42A5-B9FF-FE2F93009CEE}" srcOrd="3" destOrd="0" parTransId="{F4E3B9E0-E2F1-4C2F-9F43-C8B9E24DA34F}" sibTransId="{3B2A48C0-E6BD-46B1-B5E0-8ECCF938864A}"/>
    <dgm:cxn modelId="{2F8D7DF8-2BE7-4012-A246-8841033AF15F}" type="presOf" srcId="{4E315564-0D72-4829-A569-D1853D8D3D86}" destId="{55E7D3BC-1140-4338-9FA1-2ADA1A2CC3A1}" srcOrd="0" destOrd="0" presId="urn:microsoft.com/office/officeart/2005/8/layout/default"/>
    <dgm:cxn modelId="{CA3A5082-54F2-47DA-A27F-573247D4EA5F}" type="presParOf" srcId="{965F7089-F175-4BB2-BD9E-C1D586E32E02}" destId="{B23A3CED-48FC-48D1-B32D-7B1340B6554F}" srcOrd="0" destOrd="0" presId="urn:microsoft.com/office/officeart/2005/8/layout/default"/>
    <dgm:cxn modelId="{058CF7E2-3705-49FD-B37F-BA3D6BA6217A}" type="presParOf" srcId="{965F7089-F175-4BB2-BD9E-C1D586E32E02}" destId="{0E98B88D-51BB-44C2-BE3D-A700387643E9}" srcOrd="1" destOrd="0" presId="urn:microsoft.com/office/officeart/2005/8/layout/default"/>
    <dgm:cxn modelId="{BF37A452-020D-4C88-A8AD-7C82EBB8D1CB}" type="presParOf" srcId="{965F7089-F175-4BB2-BD9E-C1D586E32E02}" destId="{715640EC-D868-40E8-A2CF-16BDB2C6C133}" srcOrd="2" destOrd="0" presId="urn:microsoft.com/office/officeart/2005/8/layout/default"/>
    <dgm:cxn modelId="{B2C445F5-5CB9-4515-B758-16096C51F872}" type="presParOf" srcId="{965F7089-F175-4BB2-BD9E-C1D586E32E02}" destId="{068D35F0-BEB0-4716-B7FD-99B9AB175D46}" srcOrd="3" destOrd="0" presId="urn:microsoft.com/office/officeart/2005/8/layout/default"/>
    <dgm:cxn modelId="{5C19F675-7AD3-4EF5-814B-0F186E4E6DAE}" type="presParOf" srcId="{965F7089-F175-4BB2-BD9E-C1D586E32E02}" destId="{DF62486D-3482-437D-B202-A73C62EEF522}" srcOrd="4" destOrd="0" presId="urn:microsoft.com/office/officeart/2005/8/layout/default"/>
    <dgm:cxn modelId="{5A0F9A16-8113-4842-90A0-282762CB54D6}" type="presParOf" srcId="{965F7089-F175-4BB2-BD9E-C1D586E32E02}" destId="{DF6F500A-232E-42E0-A41C-FCC7E011548F}" srcOrd="5" destOrd="0" presId="urn:microsoft.com/office/officeart/2005/8/layout/default"/>
    <dgm:cxn modelId="{5B245DA0-3BA8-4991-B1D2-7CC3ABC437B9}" type="presParOf" srcId="{965F7089-F175-4BB2-BD9E-C1D586E32E02}" destId="{498F3059-E450-44E3-83DA-5B239722D447}" srcOrd="6" destOrd="0" presId="urn:microsoft.com/office/officeart/2005/8/layout/default"/>
    <dgm:cxn modelId="{0B9D73F0-7D5E-4188-8962-8A9728C6BE71}" type="presParOf" srcId="{965F7089-F175-4BB2-BD9E-C1D586E32E02}" destId="{E14ED4F1-5C4D-47B1-9DC0-240E3DE0C377}" srcOrd="7" destOrd="0" presId="urn:microsoft.com/office/officeart/2005/8/layout/default"/>
    <dgm:cxn modelId="{92422301-25DB-42B5-9D9C-2018B4A7FB8C}" type="presParOf" srcId="{965F7089-F175-4BB2-BD9E-C1D586E32E02}" destId="{2462BCC8-BBF1-46E9-9C86-DACEAC27D447}" srcOrd="8" destOrd="0" presId="urn:microsoft.com/office/officeart/2005/8/layout/default"/>
    <dgm:cxn modelId="{8109EFFE-A462-42BA-AAB6-D335299A603C}" type="presParOf" srcId="{965F7089-F175-4BB2-BD9E-C1D586E32E02}" destId="{4C9487DC-03B2-4E9E-91C4-8D5AD4622556}" srcOrd="9" destOrd="0" presId="urn:microsoft.com/office/officeart/2005/8/layout/default"/>
    <dgm:cxn modelId="{4F2BFDE8-A26A-450F-8CCE-1C281F913620}" type="presParOf" srcId="{965F7089-F175-4BB2-BD9E-C1D586E32E02}" destId="{C041E680-D7FE-437D-90BC-85F835EEDA07}" srcOrd="10" destOrd="0" presId="urn:microsoft.com/office/officeart/2005/8/layout/default"/>
    <dgm:cxn modelId="{98563563-A753-41F8-9A15-B31F6E319AC3}" type="presParOf" srcId="{965F7089-F175-4BB2-BD9E-C1D586E32E02}" destId="{AB064885-B845-4A9F-8309-837BE9DEF3CB}" srcOrd="11" destOrd="0" presId="urn:microsoft.com/office/officeart/2005/8/layout/default"/>
    <dgm:cxn modelId="{312E90E4-361E-4B14-919A-522403F17CE2}" type="presParOf" srcId="{965F7089-F175-4BB2-BD9E-C1D586E32E02}" destId="{55E7D3BC-1140-4338-9FA1-2ADA1A2CC3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9463D-219A-4F22-93E5-B59E20E5B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DF3ACA-C6CE-42D3-8E48-1DE438BBE48E}">
      <dgm:prSet/>
      <dgm:spPr/>
      <dgm:t>
        <a:bodyPr/>
        <a:lstStyle/>
        <a:p>
          <a:r>
            <a:rPr lang="en-US" b="0" baseline="0"/>
            <a:t>Encryption</a:t>
          </a:r>
          <a:endParaRPr lang="en-US"/>
        </a:p>
      </dgm:t>
    </dgm:pt>
    <dgm:pt modelId="{861E4D22-FFC2-4E20-A6EE-FF723DDA391B}" type="parTrans" cxnId="{573124C3-BBBC-4842-96EE-D17ADF85D55E}">
      <dgm:prSet/>
      <dgm:spPr/>
      <dgm:t>
        <a:bodyPr/>
        <a:lstStyle/>
        <a:p>
          <a:endParaRPr lang="en-US"/>
        </a:p>
      </dgm:t>
    </dgm:pt>
    <dgm:pt modelId="{870C8B8E-78C0-4D5C-B2AC-D5BD8FC8EAEA}" type="sibTrans" cxnId="{573124C3-BBBC-4842-96EE-D17ADF85D55E}">
      <dgm:prSet/>
      <dgm:spPr/>
      <dgm:t>
        <a:bodyPr/>
        <a:lstStyle/>
        <a:p>
          <a:endParaRPr lang="en-US"/>
        </a:p>
      </dgm:t>
    </dgm:pt>
    <dgm:pt modelId="{5573A904-F118-4CC5-A76D-DC9888B8AF41}">
      <dgm:prSet/>
      <dgm:spPr/>
      <dgm:t>
        <a:bodyPr/>
        <a:lstStyle/>
        <a:p>
          <a:r>
            <a:rPr lang="en-US" b="0" baseline="0"/>
            <a:t>Secure access service edge(SASE)</a:t>
          </a:r>
          <a:endParaRPr lang="en-US"/>
        </a:p>
      </dgm:t>
    </dgm:pt>
    <dgm:pt modelId="{74C7A79B-CAA8-480C-9A1E-43499D26AE06}" type="parTrans" cxnId="{EF5B75A6-6489-4ADF-8FE1-3602B63781A7}">
      <dgm:prSet/>
      <dgm:spPr/>
      <dgm:t>
        <a:bodyPr/>
        <a:lstStyle/>
        <a:p>
          <a:endParaRPr lang="en-US"/>
        </a:p>
      </dgm:t>
    </dgm:pt>
    <dgm:pt modelId="{891B4167-00EA-4CEF-9DB2-8F2EE98DFE13}" type="sibTrans" cxnId="{EF5B75A6-6489-4ADF-8FE1-3602B63781A7}">
      <dgm:prSet/>
      <dgm:spPr/>
      <dgm:t>
        <a:bodyPr/>
        <a:lstStyle/>
        <a:p>
          <a:endParaRPr lang="en-US"/>
        </a:p>
      </dgm:t>
    </dgm:pt>
    <dgm:pt modelId="{B71DBF2D-F4E0-4726-B251-8021E44A661A}">
      <dgm:prSet/>
      <dgm:spPr/>
      <dgm:t>
        <a:bodyPr/>
        <a:lstStyle/>
        <a:p>
          <a:r>
            <a:rPr lang="en-US" b="0" baseline="0"/>
            <a:t>Patching vulnerablilities</a:t>
          </a:r>
          <a:endParaRPr lang="en-US"/>
        </a:p>
      </dgm:t>
    </dgm:pt>
    <dgm:pt modelId="{1D7D68A1-B95F-4DFF-8689-562F087D7F73}" type="parTrans" cxnId="{F0E9FE9B-7A01-4C7B-8497-D7A57145C5C8}">
      <dgm:prSet/>
      <dgm:spPr/>
      <dgm:t>
        <a:bodyPr/>
        <a:lstStyle/>
        <a:p>
          <a:endParaRPr lang="en-US"/>
        </a:p>
      </dgm:t>
    </dgm:pt>
    <dgm:pt modelId="{22E3500C-87E2-4CF4-809E-A5A719B3B394}" type="sibTrans" cxnId="{F0E9FE9B-7A01-4C7B-8497-D7A57145C5C8}">
      <dgm:prSet/>
      <dgm:spPr/>
      <dgm:t>
        <a:bodyPr/>
        <a:lstStyle/>
        <a:p>
          <a:endParaRPr lang="en-US"/>
        </a:p>
      </dgm:t>
    </dgm:pt>
    <dgm:pt modelId="{1F8045E4-4307-4555-8A0A-F12FC694A3AC}" type="pres">
      <dgm:prSet presAssocID="{B959463D-219A-4F22-93E5-B59E20E5BD71}" presName="linear" presStyleCnt="0">
        <dgm:presLayoutVars>
          <dgm:animLvl val="lvl"/>
          <dgm:resizeHandles val="exact"/>
        </dgm:presLayoutVars>
      </dgm:prSet>
      <dgm:spPr/>
    </dgm:pt>
    <dgm:pt modelId="{2E647293-12E6-47ED-BFD0-F9ED7095392C}" type="pres">
      <dgm:prSet presAssocID="{6EDF3ACA-C6CE-42D3-8E48-1DE438BBE4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0EF23C-5AE9-4616-8B52-360EA3DFA157}" type="pres">
      <dgm:prSet presAssocID="{870C8B8E-78C0-4D5C-B2AC-D5BD8FC8EAEA}" presName="spacer" presStyleCnt="0"/>
      <dgm:spPr/>
    </dgm:pt>
    <dgm:pt modelId="{E6253C91-0F21-43F3-A8E6-D95C1BF65548}" type="pres">
      <dgm:prSet presAssocID="{5573A904-F118-4CC5-A76D-DC9888B8AF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0E34D2-2E38-480A-9E85-301324E9B41C}" type="pres">
      <dgm:prSet presAssocID="{891B4167-00EA-4CEF-9DB2-8F2EE98DFE13}" presName="spacer" presStyleCnt="0"/>
      <dgm:spPr/>
    </dgm:pt>
    <dgm:pt modelId="{35ACBD63-A51A-4942-BCBD-9C2865094441}" type="pres">
      <dgm:prSet presAssocID="{B71DBF2D-F4E0-4726-B251-8021E44A66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1E231B-C903-474F-95F8-05F03E2740C1}" type="presOf" srcId="{5573A904-F118-4CC5-A76D-DC9888B8AF41}" destId="{E6253C91-0F21-43F3-A8E6-D95C1BF65548}" srcOrd="0" destOrd="0" presId="urn:microsoft.com/office/officeart/2005/8/layout/vList2"/>
    <dgm:cxn modelId="{72E37E1C-E51B-4500-A32C-6AFD5D79D931}" type="presOf" srcId="{6EDF3ACA-C6CE-42D3-8E48-1DE438BBE48E}" destId="{2E647293-12E6-47ED-BFD0-F9ED7095392C}" srcOrd="0" destOrd="0" presId="urn:microsoft.com/office/officeart/2005/8/layout/vList2"/>
    <dgm:cxn modelId="{AAD56F25-EBD5-49D7-AAE9-BD7CD17D8798}" type="presOf" srcId="{B71DBF2D-F4E0-4726-B251-8021E44A661A}" destId="{35ACBD63-A51A-4942-BCBD-9C2865094441}" srcOrd="0" destOrd="0" presId="urn:microsoft.com/office/officeart/2005/8/layout/vList2"/>
    <dgm:cxn modelId="{8FA01E46-A55D-4D25-BF12-07C9382C7043}" type="presOf" srcId="{B959463D-219A-4F22-93E5-B59E20E5BD71}" destId="{1F8045E4-4307-4555-8A0A-F12FC694A3AC}" srcOrd="0" destOrd="0" presId="urn:microsoft.com/office/officeart/2005/8/layout/vList2"/>
    <dgm:cxn modelId="{F0E9FE9B-7A01-4C7B-8497-D7A57145C5C8}" srcId="{B959463D-219A-4F22-93E5-B59E20E5BD71}" destId="{B71DBF2D-F4E0-4726-B251-8021E44A661A}" srcOrd="2" destOrd="0" parTransId="{1D7D68A1-B95F-4DFF-8689-562F087D7F73}" sibTransId="{22E3500C-87E2-4CF4-809E-A5A719B3B394}"/>
    <dgm:cxn modelId="{EF5B75A6-6489-4ADF-8FE1-3602B63781A7}" srcId="{B959463D-219A-4F22-93E5-B59E20E5BD71}" destId="{5573A904-F118-4CC5-A76D-DC9888B8AF41}" srcOrd="1" destOrd="0" parTransId="{74C7A79B-CAA8-480C-9A1E-43499D26AE06}" sibTransId="{891B4167-00EA-4CEF-9DB2-8F2EE98DFE13}"/>
    <dgm:cxn modelId="{573124C3-BBBC-4842-96EE-D17ADF85D55E}" srcId="{B959463D-219A-4F22-93E5-B59E20E5BD71}" destId="{6EDF3ACA-C6CE-42D3-8E48-1DE438BBE48E}" srcOrd="0" destOrd="0" parTransId="{861E4D22-FFC2-4E20-A6EE-FF723DDA391B}" sibTransId="{870C8B8E-78C0-4D5C-B2AC-D5BD8FC8EAEA}"/>
    <dgm:cxn modelId="{05CC122D-DC6A-43A6-BB75-38447630E835}" type="presParOf" srcId="{1F8045E4-4307-4555-8A0A-F12FC694A3AC}" destId="{2E647293-12E6-47ED-BFD0-F9ED7095392C}" srcOrd="0" destOrd="0" presId="urn:microsoft.com/office/officeart/2005/8/layout/vList2"/>
    <dgm:cxn modelId="{0BCF4D2F-E5AB-4957-A09D-FB5BB7890837}" type="presParOf" srcId="{1F8045E4-4307-4555-8A0A-F12FC694A3AC}" destId="{3F0EF23C-5AE9-4616-8B52-360EA3DFA157}" srcOrd="1" destOrd="0" presId="urn:microsoft.com/office/officeart/2005/8/layout/vList2"/>
    <dgm:cxn modelId="{64A638C1-BB90-4F36-925F-401571EECD8F}" type="presParOf" srcId="{1F8045E4-4307-4555-8A0A-F12FC694A3AC}" destId="{E6253C91-0F21-43F3-A8E6-D95C1BF65548}" srcOrd="2" destOrd="0" presId="urn:microsoft.com/office/officeart/2005/8/layout/vList2"/>
    <dgm:cxn modelId="{CBD90751-B5FC-4EC3-9E5E-E74074914B61}" type="presParOf" srcId="{1F8045E4-4307-4555-8A0A-F12FC694A3AC}" destId="{EF0E34D2-2E38-480A-9E85-301324E9B41C}" srcOrd="3" destOrd="0" presId="urn:microsoft.com/office/officeart/2005/8/layout/vList2"/>
    <dgm:cxn modelId="{CD35191A-8146-4B0A-B589-04BFB25D0785}" type="presParOf" srcId="{1F8045E4-4307-4555-8A0A-F12FC694A3AC}" destId="{35ACBD63-A51A-4942-BCBD-9C28650944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A3CED-48FC-48D1-B32D-7B1340B6554F}">
      <dsp:nvSpPr>
        <dsp:cNvPr id="0" name=""/>
        <dsp:cNvSpPr/>
      </dsp:nvSpPr>
      <dsp:spPr>
        <a:xfrm>
          <a:off x="2569" y="319987"/>
          <a:ext cx="2038188" cy="1222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Phishing</a:t>
          </a:r>
          <a:endParaRPr lang="en-US" sz="2300" kern="1200"/>
        </a:p>
      </dsp:txBody>
      <dsp:txXfrm>
        <a:off x="2569" y="319987"/>
        <a:ext cx="2038188" cy="1222913"/>
      </dsp:txXfrm>
    </dsp:sp>
    <dsp:sp modelId="{715640EC-D868-40E8-A2CF-16BDB2C6C133}">
      <dsp:nvSpPr>
        <dsp:cNvPr id="0" name=""/>
        <dsp:cNvSpPr/>
      </dsp:nvSpPr>
      <dsp:spPr>
        <a:xfrm>
          <a:off x="2244576" y="319987"/>
          <a:ext cx="2038188" cy="1222913"/>
        </a:xfrm>
        <a:prstGeom prst="rect">
          <a:avLst/>
        </a:prstGeom>
        <a:solidFill>
          <a:schemeClr val="accent5">
            <a:hueOff val="-251496"/>
            <a:satOff val="-951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Email attachments</a:t>
          </a:r>
          <a:endParaRPr lang="en-US" sz="2300" kern="1200"/>
        </a:p>
      </dsp:txBody>
      <dsp:txXfrm>
        <a:off x="2244576" y="319987"/>
        <a:ext cx="2038188" cy="1222913"/>
      </dsp:txXfrm>
    </dsp:sp>
    <dsp:sp modelId="{DF62486D-3482-437D-B202-A73C62EEF522}">
      <dsp:nvSpPr>
        <dsp:cNvPr id="0" name=""/>
        <dsp:cNvSpPr/>
      </dsp:nvSpPr>
      <dsp:spPr>
        <a:xfrm>
          <a:off x="4486584" y="319987"/>
          <a:ext cx="2038188" cy="1222913"/>
        </a:xfrm>
        <a:prstGeom prst="rect">
          <a:avLst/>
        </a:prstGeom>
        <a:solidFill>
          <a:schemeClr val="accent5">
            <a:hueOff val="-502992"/>
            <a:satOff val="-1901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Account takeover</a:t>
          </a:r>
          <a:endParaRPr lang="en-US" sz="2300" kern="1200"/>
        </a:p>
      </dsp:txBody>
      <dsp:txXfrm>
        <a:off x="4486584" y="319987"/>
        <a:ext cx="2038188" cy="1222913"/>
      </dsp:txXfrm>
    </dsp:sp>
    <dsp:sp modelId="{498F3059-E450-44E3-83DA-5B239722D447}">
      <dsp:nvSpPr>
        <dsp:cNvPr id="0" name=""/>
        <dsp:cNvSpPr/>
      </dsp:nvSpPr>
      <dsp:spPr>
        <a:xfrm>
          <a:off x="6728592" y="319987"/>
          <a:ext cx="2038188" cy="1222913"/>
        </a:xfrm>
        <a:prstGeom prst="rect">
          <a:avLst/>
        </a:prstGeom>
        <a:solidFill>
          <a:schemeClr val="accent5">
            <a:hueOff val="-754487"/>
            <a:satOff val="-2852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Lack of encryption</a:t>
          </a:r>
          <a:endParaRPr lang="en-US" sz="2300" kern="1200"/>
        </a:p>
      </dsp:txBody>
      <dsp:txXfrm>
        <a:off x="6728592" y="319987"/>
        <a:ext cx="2038188" cy="1222913"/>
      </dsp:txXfrm>
    </dsp:sp>
    <dsp:sp modelId="{2462BCC8-BBF1-46E9-9C86-DACEAC27D447}">
      <dsp:nvSpPr>
        <dsp:cNvPr id="0" name=""/>
        <dsp:cNvSpPr/>
      </dsp:nvSpPr>
      <dsp:spPr>
        <a:xfrm>
          <a:off x="1123572" y="1746719"/>
          <a:ext cx="2038188" cy="1222913"/>
        </a:xfrm>
        <a:prstGeom prst="rect">
          <a:avLst/>
        </a:prstGeom>
        <a:solidFill>
          <a:schemeClr val="accent5">
            <a:hueOff val="-1005983"/>
            <a:satOff val="-3803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Insider threats</a:t>
          </a:r>
          <a:endParaRPr lang="en-US" sz="2300" kern="1200"/>
        </a:p>
      </dsp:txBody>
      <dsp:txXfrm>
        <a:off x="1123572" y="1746719"/>
        <a:ext cx="2038188" cy="1222913"/>
      </dsp:txXfrm>
    </dsp:sp>
    <dsp:sp modelId="{C041E680-D7FE-437D-90BC-85F835EEDA07}">
      <dsp:nvSpPr>
        <dsp:cNvPr id="0" name=""/>
        <dsp:cNvSpPr/>
      </dsp:nvSpPr>
      <dsp:spPr>
        <a:xfrm>
          <a:off x="3365580" y="1746719"/>
          <a:ext cx="2038188" cy="1222913"/>
        </a:xfrm>
        <a:prstGeom prst="rect">
          <a:avLst/>
        </a:prstGeom>
        <a:solidFill>
          <a:schemeClr val="accent5">
            <a:hueOff val="-1257479"/>
            <a:satOff val="-4753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Open ports</a:t>
          </a:r>
          <a:endParaRPr lang="en-US" sz="2300" kern="1200"/>
        </a:p>
      </dsp:txBody>
      <dsp:txXfrm>
        <a:off x="3365580" y="1746719"/>
        <a:ext cx="2038188" cy="1222913"/>
      </dsp:txXfrm>
    </dsp:sp>
    <dsp:sp modelId="{55E7D3BC-1140-4338-9FA1-2ADA1A2CC3A1}">
      <dsp:nvSpPr>
        <dsp:cNvPr id="0" name=""/>
        <dsp:cNvSpPr/>
      </dsp:nvSpPr>
      <dsp:spPr>
        <a:xfrm>
          <a:off x="5607588" y="1746719"/>
          <a:ext cx="2038188" cy="1222913"/>
        </a:xfrm>
        <a:prstGeom prst="rect">
          <a:avLst/>
        </a:prstGeom>
        <a:solidFill>
          <a:schemeClr val="accent5">
            <a:hueOff val="-1508975"/>
            <a:satOff val="-5704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Application compromise</a:t>
          </a:r>
          <a:endParaRPr lang="en-US" sz="2300" kern="1200"/>
        </a:p>
      </dsp:txBody>
      <dsp:txXfrm>
        <a:off x="5607588" y="1746719"/>
        <a:ext cx="2038188" cy="1222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7293-12E6-47ED-BFD0-F9ED7095392C}">
      <dsp:nvSpPr>
        <dsp:cNvPr id="0" name=""/>
        <dsp:cNvSpPr/>
      </dsp:nvSpPr>
      <dsp:spPr>
        <a:xfrm>
          <a:off x="0" y="588800"/>
          <a:ext cx="5271804" cy="780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Encryption</a:t>
          </a:r>
          <a:endParaRPr lang="en-US" sz="2300" kern="1200"/>
        </a:p>
      </dsp:txBody>
      <dsp:txXfrm>
        <a:off x="38095" y="626895"/>
        <a:ext cx="5195614" cy="704200"/>
      </dsp:txXfrm>
    </dsp:sp>
    <dsp:sp modelId="{E6253C91-0F21-43F3-A8E6-D95C1BF65548}">
      <dsp:nvSpPr>
        <dsp:cNvPr id="0" name=""/>
        <dsp:cNvSpPr/>
      </dsp:nvSpPr>
      <dsp:spPr>
        <a:xfrm>
          <a:off x="0" y="1435429"/>
          <a:ext cx="5271804" cy="780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Secure access service edge(SASE)</a:t>
          </a:r>
          <a:endParaRPr lang="en-US" sz="2300" kern="1200"/>
        </a:p>
      </dsp:txBody>
      <dsp:txXfrm>
        <a:off x="38095" y="1473524"/>
        <a:ext cx="5195614" cy="704200"/>
      </dsp:txXfrm>
    </dsp:sp>
    <dsp:sp modelId="{35ACBD63-A51A-4942-BCBD-9C2865094441}">
      <dsp:nvSpPr>
        <dsp:cNvPr id="0" name=""/>
        <dsp:cNvSpPr/>
      </dsp:nvSpPr>
      <dsp:spPr>
        <a:xfrm>
          <a:off x="0" y="2282060"/>
          <a:ext cx="5271804" cy="780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baseline="0"/>
            <a:t>Patching vulnerablilities</a:t>
          </a:r>
          <a:endParaRPr lang="en-US" sz="2300" kern="1200"/>
        </a:p>
      </dsp:txBody>
      <dsp:txXfrm>
        <a:off x="38095" y="2320155"/>
        <a:ext cx="5195614" cy="7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6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3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55" r:id="rId5"/>
    <p:sldLayoutId id="2147483860" r:id="rId6"/>
    <p:sldLayoutId id="2147483856" r:id="rId7"/>
    <p:sldLayoutId id="2147483857" r:id="rId8"/>
    <p:sldLayoutId id="2147483858" r:id="rId9"/>
    <p:sldLayoutId id="2147483859" r:id="rId10"/>
    <p:sldLayoutId id="21474838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D15EF-4337-64B0-EF6D-1E71D82C2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9" b="2241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Freeform: Shape 2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/>
              <a:t>ATTACK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4" descr="Sphere of mesh and nodes">
            <a:extLst>
              <a:ext uri="{FF2B5EF4-FFF2-40B4-BE49-F238E27FC236}">
                <a16:creationId xmlns:a16="http://schemas.microsoft.com/office/drawing/2014/main" id="{02D5B21C-0D12-2164-AA27-0B1F89A2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7" r="-1" b="2342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0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81FB-EA56-7162-B0FD-AFCA7306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br>
              <a:rPr lang="en-US" dirty="0">
                <a:ea typeface="Meiryo"/>
              </a:rPr>
            </a:br>
            <a:endParaRPr lang="en-US" dirty="0">
              <a:ea typeface="Meiryo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2286385-C094-0A07-20B6-B18B2FF2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1373908"/>
            <a:ext cx="7340048" cy="459032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 b="1" dirty="0">
                <a:latin typeface="Times New Roman"/>
                <a:ea typeface="Meiryo"/>
                <a:cs typeface="Times New Roman"/>
              </a:rPr>
              <a:t>Attack vector is also called as threat vector.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 b="1" dirty="0">
                <a:latin typeface="Times New Roman"/>
                <a:ea typeface="Meiryo"/>
                <a:cs typeface="Times New Roman"/>
              </a:rPr>
              <a:t>An attack vector or threat vector is a way for attackers to enter a network or system.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 b="1" dirty="0">
                <a:latin typeface="Times New Roman"/>
                <a:ea typeface="Meiryo"/>
                <a:cs typeface="Times New Roman"/>
              </a:rPr>
              <a:t>Common attack vectors include social engineering attacks, credential theft, vulnerability exploits,.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2400" b="1" dirty="0">
              <a:latin typeface="Times New Roman"/>
              <a:ea typeface="Meiryo"/>
              <a:cs typeface="Times New Roman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1">
              <a:latin typeface="Times New Roman"/>
              <a:ea typeface="Meiry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44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CC3D0B-4E79-AB09-5CF5-C10DEBA3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0844"/>
            <a:ext cx="10918464" cy="41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6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A52E9C91-9BF7-3FC5-4055-E92E8B5DB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C1EB4-2EA5-059C-4359-161616B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ea typeface="Meiryo"/>
                <a:cs typeface="Times New Roman"/>
              </a:rPr>
              <a:t>Types of attack vectors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75B2-43E5-9C0D-40EB-45B5B5F3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36" y="2190084"/>
            <a:ext cx="5800287" cy="377415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latin typeface="Times New Roman"/>
                <a:ea typeface="Meiryo"/>
                <a:cs typeface="Times New Roman"/>
              </a:rPr>
              <a:t>Direct attack vectors-These attack vectors are those which affect the target directly such as malware, phishing.</a:t>
            </a:r>
            <a:endParaRPr lang="en-US" sz="2000">
              <a:latin typeface="Times New Roman"/>
              <a:ea typeface="Meiryo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Times New Roman"/>
                <a:ea typeface="Meiryo"/>
                <a:cs typeface="Times New Roman"/>
              </a:rPr>
              <a:t>Indirect attack vectors-These attack vectors are those where the attacker indirectly exploits vulnerabilities in other systems via an internet browser.</a:t>
            </a:r>
            <a:endParaRPr lang="en-US" sz="2000">
              <a:latin typeface="Times New Roman"/>
              <a:ea typeface="Meiryo"/>
              <a:cs typeface="Times New Roman"/>
            </a:endParaRPr>
          </a:p>
        </p:txBody>
      </p:sp>
      <p:pic>
        <p:nvPicPr>
          <p:cNvPr id="21" name="Picture 4" descr="White arrows going to the red target">
            <a:extLst>
              <a:ext uri="{FF2B5EF4-FFF2-40B4-BE49-F238E27FC236}">
                <a16:creationId xmlns:a16="http://schemas.microsoft.com/office/drawing/2014/main" id="{C2397DE8-7627-F2B3-5E67-E6FD6ADA4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08" r="8013" b="-3"/>
          <a:stretch/>
        </p:blipFill>
        <p:spPr>
          <a:xfrm flipH="1">
            <a:off x="12192000" y="10"/>
            <a:ext cx="100075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05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A1E2-1CCB-100C-D7FB-2B626A62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Times New Roman"/>
                <a:ea typeface="Meiryo"/>
                <a:cs typeface="Times New Roman"/>
              </a:rPr>
              <a:t>Some of the most common attack vectors 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12B66DAE-45EE-3666-C22B-D08444A6F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8163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8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BC88-3338-DBEC-9995-3AA96589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ea typeface="Meiryo"/>
                <a:cs typeface="Times New Roman"/>
              </a:rPr>
              <a:t>Approaches to stop attacks</a:t>
            </a:r>
            <a:endParaRPr lang="en-US" sz="4000">
              <a:latin typeface="Times New Roman"/>
              <a:cs typeface="Times New Roman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5ECFF4-DE4D-BA51-051B-D1DF0E175E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2519" y="2312988"/>
          <a:ext cx="5271804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A9994-C015-7886-CDEA-2E249A3C6B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570" r="34074" b="6250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45021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B4D45"/>
      </a:accent1>
      <a:accent2>
        <a:srgbClr val="B93363"/>
      </a:accent2>
      <a:accent3>
        <a:srgbClr val="CB45AC"/>
      </a:accent3>
      <a:accent4>
        <a:srgbClr val="A033B9"/>
      </a:accent4>
      <a:accent5>
        <a:srgbClr val="7A45CB"/>
      </a:accent5>
      <a:accent6>
        <a:srgbClr val="3E41BD"/>
      </a:accent6>
      <a:hlink>
        <a:srgbClr val="87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ATTACK VECTORS</vt:lpstr>
      <vt:lpstr> </vt:lpstr>
      <vt:lpstr>PowerPoint Presentation</vt:lpstr>
      <vt:lpstr>Types of attack vectors</vt:lpstr>
      <vt:lpstr>Some of the most common attack vectors </vt:lpstr>
      <vt:lpstr>Approaches to stop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169</cp:revision>
  <dcterms:created xsi:type="dcterms:W3CDTF">2023-07-14T14:26:58Z</dcterms:created>
  <dcterms:modified xsi:type="dcterms:W3CDTF">2023-07-14T15:01:00Z</dcterms:modified>
</cp:coreProperties>
</file>