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FE24-2527-791F-1442-7D9D20BA6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D9A44-1DC5-D43A-C4CA-6C725EDD1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0D40-2515-2826-162F-BF4DFC73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F763-FDDC-4BC9-8849-6F605CD3298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8CD4-7513-403B-B29D-FC79B558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ABE1-B0F5-D670-3821-0395B5CA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4B8C-9102-435E-B5DC-7F94E4BF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3EFD-922E-FB1A-38E7-7AB4FD67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2C633-17C6-9403-7B7C-BEE93794B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FE23D-17B9-29A4-6AC1-5807F551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F763-FDDC-4BC9-8849-6F605CD3298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BF2C-A6A3-6A78-DB19-49CA205E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B0D4-E8B5-A3CE-A2DA-887C11BA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4B8C-9102-435E-B5DC-7F94E4BF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0E8C5-B1B0-D728-C081-2A88C3EF6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D71F1-C6B8-837A-F1F8-85F9DDFB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BA58-C2B1-E6AE-4B44-BEC032CE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F763-FDDC-4BC9-8849-6F605CD3298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B3E8-8858-BD7F-5CDE-5574D9CC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4824-AA64-6D7D-3722-D105F053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4B8C-9102-435E-B5DC-7F94E4BF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1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128E-A0FF-C9D6-4FA3-D1B543D7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6CC1-4214-67BE-99A6-643A5E55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5DD4-D211-DD8E-A93A-77EDD212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F763-FDDC-4BC9-8849-6F605CD3298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D4CE-204A-2BBF-71FA-893D19EF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481EC-9960-C2B7-2B5D-42071831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4B8C-9102-435E-B5DC-7F94E4BF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2B0C-7E93-9E9E-534F-E8C8E10A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E97B3-A222-89AA-1278-3008F41AD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0A8B-416D-4123-564D-5A0B4605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F763-FDDC-4BC9-8849-6F605CD3298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74E3-8D5D-FCAD-21D6-552B31C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7089A-01E1-5A36-2929-E0E13F04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4B8C-9102-435E-B5DC-7F94E4BF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158E-BF40-9F2D-4E36-3C6883E5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E0AF-AB96-2DC4-30DE-65141A971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CA59F-09B4-B5BF-5E14-58CC6C497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B155D-5441-99F5-78AB-311FACA9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F763-FDDC-4BC9-8849-6F605CD3298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097ED-7E6C-709A-B6AB-8DB43D29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89E9A-DA56-66BB-EADB-240BA5C7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4B8C-9102-435E-B5DC-7F94E4BF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8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8F6A-0D07-DB94-EE61-C2B37313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3A7BB-98B2-C74D-35C2-23D62C0C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4CF04-8036-6E5A-BD8E-3F6CA3C01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F490B-A156-156B-A5C1-E2959BB91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1C793-2873-AB82-695B-6856AEBDB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56F5B-D074-F573-0F66-914D55C9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F763-FDDC-4BC9-8849-6F605CD3298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EFD67-B648-0FB0-C2EA-AB052BFD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86D95-EB35-70EE-E459-CA1AA020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4B8C-9102-435E-B5DC-7F94E4BF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7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B308-FE75-DACE-3E39-AB4F18C4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54B99-3892-D2CF-69FC-C10F8BCE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F763-FDDC-4BC9-8849-6F605CD3298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A0424-A703-FF02-46C6-B919D502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DE98F-80DD-6014-2981-5BEB5198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4B8C-9102-435E-B5DC-7F94E4BF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6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6B7E4-A3C8-7356-EF26-B68AF535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F763-FDDC-4BC9-8849-6F605CD3298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E34A0-A783-07FF-88F3-A4414427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456EB-9732-DC5D-3812-7A5BD827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4B8C-9102-435E-B5DC-7F94E4BF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58AE-1422-3DA7-54A5-043E02A2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F405-4741-EB76-A5F4-F6C9A450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BDB6-C21A-4A8B-4B53-029210055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46A8C-6C70-6CFF-8CDF-FB27AAB0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F763-FDDC-4BC9-8849-6F605CD3298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474C3-1558-5034-3F0D-8A978648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3EA34-BA0E-32F9-4859-B34DCD51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4B8C-9102-435E-B5DC-7F94E4BF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6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87B9-BA11-D014-A299-86A7D383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F390-A65B-66A6-9C67-1DB1FB4BF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17B1-7AC2-03B0-1603-C575B40FD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2790-CFF8-9ADF-12B7-7AAB81A4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F763-FDDC-4BC9-8849-6F605CD3298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E2C9E-75DA-2934-691D-DC87B607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CEFB7-AB5E-CAD9-F901-5DB7D277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4B8C-9102-435E-B5DC-7F94E4BF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C1897-904B-869A-F7FF-74ED7433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03A06-E571-9CED-29CB-FECA31EA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CC4E-E50C-27FB-36A9-4071D5CC2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9F763-FDDC-4BC9-8849-6F605CD32981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BE6F-AA8A-A3F5-674D-548C3F705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F7B01-74F1-6110-D290-F2B2AE3C8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C4B8C-9102-435E-B5DC-7F94E4BF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8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E5A1-99CE-6565-B5FB-A87F975DB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How Criminals Plan the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5476E-1656-EF8D-CE39-E3F6DAD66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A328-62E0-C47B-B25D-8822A342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Criminals Plan the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05F9-9309-BE81-8686-8D968703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phases are involved in planning cybercrime:</a:t>
            </a:r>
          </a:p>
          <a:p>
            <a:pPr>
              <a:lnSpc>
                <a:spcPct val="150000"/>
              </a:lnSpc>
            </a:pPr>
            <a:r>
              <a:rPr lang="en-US" dirty="0"/>
              <a:t>Reconnaissance (information gathering).</a:t>
            </a:r>
          </a:p>
          <a:p>
            <a:pPr>
              <a:lnSpc>
                <a:spcPct val="150000"/>
              </a:lnSpc>
            </a:pPr>
            <a:r>
              <a:rPr lang="en-US" dirty="0"/>
              <a:t> Scanning and scrutinizing the gathered information.</a:t>
            </a:r>
          </a:p>
          <a:p>
            <a:pPr>
              <a:lnSpc>
                <a:spcPct val="150000"/>
              </a:lnSpc>
            </a:pPr>
            <a:r>
              <a:rPr lang="en-US" dirty="0"/>
              <a:t>Launching an attack (gaining and maintaining the system access).</a:t>
            </a:r>
          </a:p>
        </p:txBody>
      </p:sp>
    </p:spTree>
    <p:extLst>
      <p:ext uri="{BB962C8B-B14F-4D97-AF65-F5344CB8AC3E}">
        <p14:creationId xmlns:p14="http://schemas.microsoft.com/office/powerpoint/2010/main" val="13865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1A0C-91DA-7EE1-D557-0D6B28DB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0EF1-EC38-BAD6-ACFE-71B81D2D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the world of "hacking," reconnaissance phase begins with "</a:t>
            </a:r>
            <a:r>
              <a:rPr lang="en-US" dirty="0" err="1"/>
              <a:t>Footprinting</a:t>
            </a:r>
            <a:r>
              <a:rPr lang="en-US" dirty="0"/>
              <a:t>" - this is the preparation toward pre-attack phase, and involves accumulating data about the target's environment and computer architecture to find ways to intrude into that environment.</a:t>
            </a:r>
          </a:p>
        </p:txBody>
      </p:sp>
    </p:spTree>
    <p:extLst>
      <p:ext uri="{BB962C8B-B14F-4D97-AF65-F5344CB8AC3E}">
        <p14:creationId xmlns:p14="http://schemas.microsoft.com/office/powerpoint/2010/main" val="83475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0607-D031-8FFD-2643-0FF54550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815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EABE-4B76-A8DA-EB97-C355052E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4"/>
            <a:ext cx="10515600" cy="506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Passive Attacks:</a:t>
            </a:r>
          </a:p>
          <a:p>
            <a:r>
              <a:rPr lang="en-US" dirty="0"/>
              <a:t>passive attack involves gathering information about a target without his/her (individual's or company's) knowledge. It is usually done using Internet searches or by Googling an individual or company to gain information.</a:t>
            </a:r>
          </a:p>
          <a:p>
            <a:pPr marL="0" indent="0">
              <a:buNone/>
            </a:pPr>
            <a:r>
              <a:rPr lang="en-US" dirty="0"/>
              <a:t>Active Attacks:</a:t>
            </a:r>
          </a:p>
          <a:p>
            <a:r>
              <a:rPr lang="en-US" dirty="0"/>
              <a:t> An active attack involves probing the network to discover individual hosts to confirm the information gathered in the passive attack phase.</a:t>
            </a:r>
          </a:p>
          <a:p>
            <a:r>
              <a:rPr lang="en-US" dirty="0"/>
              <a:t>It involves the risk of detection.</a:t>
            </a:r>
          </a:p>
        </p:txBody>
      </p:sp>
    </p:spTree>
    <p:extLst>
      <p:ext uri="{BB962C8B-B14F-4D97-AF65-F5344CB8AC3E}">
        <p14:creationId xmlns:p14="http://schemas.microsoft.com/office/powerpoint/2010/main" val="73637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BEA9-4AB9-055B-4DFA-D4C33A91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BC5C-4D8C-BA77-C2A7-41965DD8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082"/>
            <a:ext cx="10515600" cy="51818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Scanning and Scrutinizing Gathered Information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The </a:t>
            </a:r>
            <a:r>
              <a:rPr lang="en-US"/>
              <a:t>objectives are: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1. Port scanning</a:t>
            </a:r>
          </a:p>
          <a:p>
            <a:pPr>
              <a:spcBef>
                <a:spcPts val="0"/>
              </a:spcBef>
            </a:pPr>
            <a:r>
              <a:rPr lang="en-US" dirty="0"/>
              <a:t>2. Network scanning</a:t>
            </a:r>
          </a:p>
          <a:p>
            <a:pPr>
              <a:spcBef>
                <a:spcPts val="0"/>
              </a:spcBef>
            </a:pPr>
            <a:r>
              <a:rPr lang="en-US" dirty="0"/>
              <a:t>3. Vulnerability scanning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Attack (Gaining and Maintaining the System Access):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1.Crack the password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2. Exploit the privileges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3. Execute the malicious commands/applications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4. Hide the files (if required)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5. Cover the tracks - delete the access logs.</a:t>
            </a:r>
          </a:p>
        </p:txBody>
      </p:sp>
    </p:spTree>
    <p:extLst>
      <p:ext uri="{BB962C8B-B14F-4D97-AF65-F5344CB8AC3E}">
        <p14:creationId xmlns:p14="http://schemas.microsoft.com/office/powerpoint/2010/main" val="409658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232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Criminals Plan the Attacks</vt:lpstr>
      <vt:lpstr>How Criminals Plan the Attacks</vt:lpstr>
      <vt:lpstr>Reconnaissance</vt:lpstr>
      <vt:lpstr>Types of attacks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Criminals Plan the Attacks</dc:title>
  <dc:creator>a srijareddy</dc:creator>
  <cp:lastModifiedBy>a srijareddy</cp:lastModifiedBy>
  <cp:revision>2</cp:revision>
  <dcterms:created xsi:type="dcterms:W3CDTF">2023-07-11T13:35:43Z</dcterms:created>
  <dcterms:modified xsi:type="dcterms:W3CDTF">2023-07-11T13:56:27Z</dcterms:modified>
</cp:coreProperties>
</file>