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2" r:id="rId3"/>
    <p:sldId id="268" r:id="rId4"/>
    <p:sldId id="265" r:id="rId5"/>
    <p:sldId id="269"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EA656-B90F-1502-3AD8-7D89B33863A6}" v="763" dt="2023-07-14T12:54:08.537"/>
    <p1510:client id="{78071D41-E396-A762-E0BD-5F8E393BF6C4}" v="21" dt="2023-07-15T06:15:33.557"/>
    <p1510:client id="{D59AA1A7-471C-4664-8E22-BA84D0D295A6}" v="176" dt="2023-07-12T13:19:38.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8F510-B9FF-4AE7-8143-B2343EA1659C}"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1A132CB7-9AF5-4555-82A1-6BC854E22D4E}">
      <dgm:prSet/>
      <dgm:spPr/>
      <dgm:t>
        <a:bodyPr/>
        <a:lstStyle/>
        <a:p>
          <a:r>
            <a:rPr lang="en-US"/>
            <a:t>It is seen that stalking works in the following ways:</a:t>
          </a:r>
        </a:p>
      </dgm:t>
    </dgm:pt>
    <dgm:pt modelId="{A459552B-AE2F-467A-BE0C-CADAAF279E9B}" type="parTrans" cxnId="{A6A516DE-E816-45A3-942D-15BD80ACD3ED}">
      <dgm:prSet/>
      <dgm:spPr/>
      <dgm:t>
        <a:bodyPr/>
        <a:lstStyle/>
        <a:p>
          <a:endParaRPr lang="en-US"/>
        </a:p>
      </dgm:t>
    </dgm:pt>
    <dgm:pt modelId="{74C630B3-EE0F-4C88-B9E4-617CBEE4C45F}" type="sibTrans" cxnId="{A6A516DE-E816-45A3-942D-15BD80ACD3ED}">
      <dgm:prSet/>
      <dgm:spPr/>
      <dgm:t>
        <a:bodyPr/>
        <a:lstStyle/>
        <a:p>
          <a:endParaRPr lang="en-US"/>
        </a:p>
      </dgm:t>
    </dgm:pt>
    <dgm:pt modelId="{10A8E6AC-6D39-4AAD-B398-9551261AE2FF}">
      <dgm:prSet/>
      <dgm:spPr/>
      <dgm:t>
        <a:bodyPr/>
        <a:lstStyle/>
        <a:p>
          <a:r>
            <a:rPr lang="en-US"/>
            <a:t>1)Personal Information gathering about the victim</a:t>
          </a:r>
        </a:p>
      </dgm:t>
    </dgm:pt>
    <dgm:pt modelId="{4E76638F-738C-43FD-B647-FC9A3A35FB83}" type="parTrans" cxnId="{C17AFBE1-6818-4A01-BE3F-CF5985A890E7}">
      <dgm:prSet/>
      <dgm:spPr/>
      <dgm:t>
        <a:bodyPr/>
        <a:lstStyle/>
        <a:p>
          <a:endParaRPr lang="en-US"/>
        </a:p>
      </dgm:t>
    </dgm:pt>
    <dgm:pt modelId="{F247839F-2C01-460C-81A0-ADF036C2B1C0}" type="sibTrans" cxnId="{C17AFBE1-6818-4A01-BE3F-CF5985A890E7}">
      <dgm:prSet/>
      <dgm:spPr/>
      <dgm:t>
        <a:bodyPr/>
        <a:lstStyle/>
        <a:p>
          <a:endParaRPr lang="en-US"/>
        </a:p>
      </dgm:t>
    </dgm:pt>
    <dgm:pt modelId="{141AC32E-42F3-4680-8E34-F154181E86D4}">
      <dgm:prSet/>
      <dgm:spPr/>
      <dgm:t>
        <a:bodyPr/>
        <a:lstStyle/>
        <a:p>
          <a:r>
            <a:rPr lang="en-US"/>
            <a:t>2)Establishing a contact with victim through telephone/cellphone.</a:t>
          </a:r>
        </a:p>
      </dgm:t>
    </dgm:pt>
    <dgm:pt modelId="{66B0D25F-7B65-4EDA-BCBF-5506ACD753E9}" type="parTrans" cxnId="{C42DB778-AE3B-4576-9DF9-B3D4DE732F87}">
      <dgm:prSet/>
      <dgm:spPr/>
      <dgm:t>
        <a:bodyPr/>
        <a:lstStyle/>
        <a:p>
          <a:endParaRPr lang="en-US"/>
        </a:p>
      </dgm:t>
    </dgm:pt>
    <dgm:pt modelId="{58B70FA8-DB92-4825-B95D-FB32CA3C21E9}" type="sibTrans" cxnId="{C42DB778-AE3B-4576-9DF9-B3D4DE732F87}">
      <dgm:prSet/>
      <dgm:spPr/>
      <dgm:t>
        <a:bodyPr/>
        <a:lstStyle/>
        <a:p>
          <a:endParaRPr lang="en-US"/>
        </a:p>
      </dgm:t>
    </dgm:pt>
    <dgm:pt modelId="{A377667E-C321-4EA1-99F6-DB740E507B5C}">
      <dgm:prSet/>
      <dgm:spPr/>
      <dgm:t>
        <a:bodyPr/>
        <a:lstStyle/>
        <a:p>
          <a:r>
            <a:rPr lang="en-US"/>
            <a:t>3)Stalkers will almost  always establish a contact with the victim through e-mail.</a:t>
          </a:r>
        </a:p>
      </dgm:t>
    </dgm:pt>
    <dgm:pt modelId="{010A532E-FF3F-4325-92E3-36EB22D7A92A}" type="parTrans" cxnId="{7E6F202D-7FFE-48F8-B9FC-1107181EFAC1}">
      <dgm:prSet/>
      <dgm:spPr/>
      <dgm:t>
        <a:bodyPr/>
        <a:lstStyle/>
        <a:p>
          <a:endParaRPr lang="en-US"/>
        </a:p>
      </dgm:t>
    </dgm:pt>
    <dgm:pt modelId="{16B88D82-03D5-47BC-A39E-1778AFA93F9C}" type="sibTrans" cxnId="{7E6F202D-7FFE-48F8-B9FC-1107181EFAC1}">
      <dgm:prSet/>
      <dgm:spPr/>
      <dgm:t>
        <a:bodyPr/>
        <a:lstStyle/>
        <a:p>
          <a:endParaRPr lang="en-US"/>
        </a:p>
      </dgm:t>
    </dgm:pt>
    <dgm:pt modelId="{72DF5B01-118F-4706-A24D-68066300C112}">
      <dgm:prSet/>
      <dgm:spPr/>
      <dgm:t>
        <a:bodyPr/>
        <a:lstStyle/>
        <a:p>
          <a:r>
            <a:rPr lang="en-US"/>
            <a:t>4)Some stalkers keep on sending repeated emails asking for various kinds of favors or threaten the victim.</a:t>
          </a:r>
        </a:p>
      </dgm:t>
    </dgm:pt>
    <dgm:pt modelId="{B0BCEBD9-CE99-474E-B669-231E98459D7F}" type="parTrans" cxnId="{42D0C823-0BF6-4A62-A37F-2AB1A07E192F}">
      <dgm:prSet/>
      <dgm:spPr/>
      <dgm:t>
        <a:bodyPr/>
        <a:lstStyle/>
        <a:p>
          <a:endParaRPr lang="en-US"/>
        </a:p>
      </dgm:t>
    </dgm:pt>
    <dgm:pt modelId="{DB1790D2-514A-4DCF-A6B7-4AA86326F091}" type="sibTrans" cxnId="{42D0C823-0BF6-4A62-A37F-2AB1A07E192F}">
      <dgm:prSet/>
      <dgm:spPr/>
      <dgm:t>
        <a:bodyPr/>
        <a:lstStyle/>
        <a:p>
          <a:endParaRPr lang="en-US"/>
        </a:p>
      </dgm:t>
    </dgm:pt>
    <dgm:pt modelId="{D3F994B6-2241-4F8D-BE04-64AE0C63BEF9}" type="pres">
      <dgm:prSet presAssocID="{46A8F510-B9FF-4AE7-8143-B2343EA1659C}" presName="vert0" presStyleCnt="0">
        <dgm:presLayoutVars>
          <dgm:dir/>
          <dgm:animOne val="branch"/>
          <dgm:animLvl val="lvl"/>
        </dgm:presLayoutVars>
      </dgm:prSet>
      <dgm:spPr/>
    </dgm:pt>
    <dgm:pt modelId="{A9915D9A-D40D-4C10-B037-204D79B44CA8}" type="pres">
      <dgm:prSet presAssocID="{1A132CB7-9AF5-4555-82A1-6BC854E22D4E}" presName="thickLine" presStyleLbl="alignNode1" presStyleIdx="0" presStyleCnt="5"/>
      <dgm:spPr/>
    </dgm:pt>
    <dgm:pt modelId="{9820118B-CCCC-463E-A6F5-97106C6EF284}" type="pres">
      <dgm:prSet presAssocID="{1A132CB7-9AF5-4555-82A1-6BC854E22D4E}" presName="horz1" presStyleCnt="0"/>
      <dgm:spPr/>
    </dgm:pt>
    <dgm:pt modelId="{32FD19EF-6CD8-4319-B387-914CC9BC6FF7}" type="pres">
      <dgm:prSet presAssocID="{1A132CB7-9AF5-4555-82A1-6BC854E22D4E}" presName="tx1" presStyleLbl="revTx" presStyleIdx="0" presStyleCnt="5"/>
      <dgm:spPr/>
    </dgm:pt>
    <dgm:pt modelId="{0FAA9E8A-1E58-4D42-9426-908C1EEB3CEB}" type="pres">
      <dgm:prSet presAssocID="{1A132CB7-9AF5-4555-82A1-6BC854E22D4E}" presName="vert1" presStyleCnt="0"/>
      <dgm:spPr/>
    </dgm:pt>
    <dgm:pt modelId="{7D4494D4-C3A1-484E-9EB0-A22DD9444C1D}" type="pres">
      <dgm:prSet presAssocID="{10A8E6AC-6D39-4AAD-B398-9551261AE2FF}" presName="thickLine" presStyleLbl="alignNode1" presStyleIdx="1" presStyleCnt="5"/>
      <dgm:spPr/>
    </dgm:pt>
    <dgm:pt modelId="{D0BB8043-BFE2-442D-80DB-8DC1E3135EA0}" type="pres">
      <dgm:prSet presAssocID="{10A8E6AC-6D39-4AAD-B398-9551261AE2FF}" presName="horz1" presStyleCnt="0"/>
      <dgm:spPr/>
    </dgm:pt>
    <dgm:pt modelId="{59812F6D-EA45-4B78-B0EB-03089A8BF397}" type="pres">
      <dgm:prSet presAssocID="{10A8E6AC-6D39-4AAD-B398-9551261AE2FF}" presName="tx1" presStyleLbl="revTx" presStyleIdx="1" presStyleCnt="5"/>
      <dgm:spPr/>
    </dgm:pt>
    <dgm:pt modelId="{31519C36-28A0-4AA5-BBDD-4352A3E7F846}" type="pres">
      <dgm:prSet presAssocID="{10A8E6AC-6D39-4AAD-B398-9551261AE2FF}" presName="vert1" presStyleCnt="0"/>
      <dgm:spPr/>
    </dgm:pt>
    <dgm:pt modelId="{811C61F4-BE1C-4FD9-9619-F6878FB65D62}" type="pres">
      <dgm:prSet presAssocID="{141AC32E-42F3-4680-8E34-F154181E86D4}" presName="thickLine" presStyleLbl="alignNode1" presStyleIdx="2" presStyleCnt="5"/>
      <dgm:spPr/>
    </dgm:pt>
    <dgm:pt modelId="{41C2618A-6B0D-4D60-9EBC-B4C1230079CE}" type="pres">
      <dgm:prSet presAssocID="{141AC32E-42F3-4680-8E34-F154181E86D4}" presName="horz1" presStyleCnt="0"/>
      <dgm:spPr/>
    </dgm:pt>
    <dgm:pt modelId="{F90AFAB3-3C33-4472-8479-DAE5F74415CF}" type="pres">
      <dgm:prSet presAssocID="{141AC32E-42F3-4680-8E34-F154181E86D4}" presName="tx1" presStyleLbl="revTx" presStyleIdx="2" presStyleCnt="5"/>
      <dgm:spPr/>
    </dgm:pt>
    <dgm:pt modelId="{E49D2648-6A53-445A-810E-C78706FD3589}" type="pres">
      <dgm:prSet presAssocID="{141AC32E-42F3-4680-8E34-F154181E86D4}" presName="vert1" presStyleCnt="0"/>
      <dgm:spPr/>
    </dgm:pt>
    <dgm:pt modelId="{E2759093-B061-4354-BC82-367E6A86A537}" type="pres">
      <dgm:prSet presAssocID="{A377667E-C321-4EA1-99F6-DB740E507B5C}" presName="thickLine" presStyleLbl="alignNode1" presStyleIdx="3" presStyleCnt="5"/>
      <dgm:spPr/>
    </dgm:pt>
    <dgm:pt modelId="{148BB451-BA58-4433-8398-0E57436016C7}" type="pres">
      <dgm:prSet presAssocID="{A377667E-C321-4EA1-99F6-DB740E507B5C}" presName="horz1" presStyleCnt="0"/>
      <dgm:spPr/>
    </dgm:pt>
    <dgm:pt modelId="{FB356B39-F99F-4FFB-8B99-6E5BB9E08DF4}" type="pres">
      <dgm:prSet presAssocID="{A377667E-C321-4EA1-99F6-DB740E507B5C}" presName="tx1" presStyleLbl="revTx" presStyleIdx="3" presStyleCnt="5"/>
      <dgm:spPr/>
    </dgm:pt>
    <dgm:pt modelId="{56742DCA-C747-49DA-A335-F03FE58FCB89}" type="pres">
      <dgm:prSet presAssocID="{A377667E-C321-4EA1-99F6-DB740E507B5C}" presName="vert1" presStyleCnt="0"/>
      <dgm:spPr/>
    </dgm:pt>
    <dgm:pt modelId="{9AACFEF7-4830-4AF4-98F6-979197E8584D}" type="pres">
      <dgm:prSet presAssocID="{72DF5B01-118F-4706-A24D-68066300C112}" presName="thickLine" presStyleLbl="alignNode1" presStyleIdx="4" presStyleCnt="5"/>
      <dgm:spPr/>
    </dgm:pt>
    <dgm:pt modelId="{D22C8EB2-19FF-4D45-8526-15C5457136CB}" type="pres">
      <dgm:prSet presAssocID="{72DF5B01-118F-4706-A24D-68066300C112}" presName="horz1" presStyleCnt="0"/>
      <dgm:spPr/>
    </dgm:pt>
    <dgm:pt modelId="{C9510CEC-3FCE-40B9-BF85-E7B3EAB69A7D}" type="pres">
      <dgm:prSet presAssocID="{72DF5B01-118F-4706-A24D-68066300C112}" presName="tx1" presStyleLbl="revTx" presStyleIdx="4" presStyleCnt="5"/>
      <dgm:spPr/>
    </dgm:pt>
    <dgm:pt modelId="{9070A41D-4410-4389-A26F-3D8E1AEEADAE}" type="pres">
      <dgm:prSet presAssocID="{72DF5B01-118F-4706-A24D-68066300C112}" presName="vert1" presStyleCnt="0"/>
      <dgm:spPr/>
    </dgm:pt>
  </dgm:ptLst>
  <dgm:cxnLst>
    <dgm:cxn modelId="{42D0C823-0BF6-4A62-A37F-2AB1A07E192F}" srcId="{46A8F510-B9FF-4AE7-8143-B2343EA1659C}" destId="{72DF5B01-118F-4706-A24D-68066300C112}" srcOrd="4" destOrd="0" parTransId="{B0BCEBD9-CE99-474E-B669-231E98459D7F}" sibTransId="{DB1790D2-514A-4DCF-A6B7-4AA86326F091}"/>
    <dgm:cxn modelId="{7E6F202D-7FFE-48F8-B9FC-1107181EFAC1}" srcId="{46A8F510-B9FF-4AE7-8143-B2343EA1659C}" destId="{A377667E-C321-4EA1-99F6-DB740E507B5C}" srcOrd="3" destOrd="0" parTransId="{010A532E-FF3F-4325-92E3-36EB22D7A92A}" sibTransId="{16B88D82-03D5-47BC-A39E-1778AFA93F9C}"/>
    <dgm:cxn modelId="{548D282D-0721-48AF-B5DE-C93BFA4A9169}" type="presOf" srcId="{46A8F510-B9FF-4AE7-8143-B2343EA1659C}" destId="{D3F994B6-2241-4F8D-BE04-64AE0C63BEF9}" srcOrd="0" destOrd="0" presId="urn:microsoft.com/office/officeart/2008/layout/LinedList"/>
    <dgm:cxn modelId="{A1C2EA35-7C87-4D26-95B2-202C8E062722}" type="presOf" srcId="{1A132CB7-9AF5-4555-82A1-6BC854E22D4E}" destId="{32FD19EF-6CD8-4319-B387-914CC9BC6FF7}" srcOrd="0" destOrd="0" presId="urn:microsoft.com/office/officeart/2008/layout/LinedList"/>
    <dgm:cxn modelId="{C42DB778-AE3B-4576-9DF9-B3D4DE732F87}" srcId="{46A8F510-B9FF-4AE7-8143-B2343EA1659C}" destId="{141AC32E-42F3-4680-8E34-F154181E86D4}" srcOrd="2" destOrd="0" parTransId="{66B0D25F-7B65-4EDA-BCBF-5506ACD753E9}" sibTransId="{58B70FA8-DB92-4825-B95D-FB32CA3C21E9}"/>
    <dgm:cxn modelId="{9E87B17D-113B-4A42-91BB-19A3C1F45F4B}" type="presOf" srcId="{141AC32E-42F3-4680-8E34-F154181E86D4}" destId="{F90AFAB3-3C33-4472-8479-DAE5F74415CF}" srcOrd="0" destOrd="0" presId="urn:microsoft.com/office/officeart/2008/layout/LinedList"/>
    <dgm:cxn modelId="{865632A4-2B53-4313-9B62-CDE196BC2C0A}" type="presOf" srcId="{72DF5B01-118F-4706-A24D-68066300C112}" destId="{C9510CEC-3FCE-40B9-BF85-E7B3EAB69A7D}" srcOrd="0" destOrd="0" presId="urn:microsoft.com/office/officeart/2008/layout/LinedList"/>
    <dgm:cxn modelId="{2FEFF8BA-C3AE-4F10-BEDF-B68BF1A73FFD}" type="presOf" srcId="{10A8E6AC-6D39-4AAD-B398-9551261AE2FF}" destId="{59812F6D-EA45-4B78-B0EB-03089A8BF397}" srcOrd="0" destOrd="0" presId="urn:microsoft.com/office/officeart/2008/layout/LinedList"/>
    <dgm:cxn modelId="{A6A516DE-E816-45A3-942D-15BD80ACD3ED}" srcId="{46A8F510-B9FF-4AE7-8143-B2343EA1659C}" destId="{1A132CB7-9AF5-4555-82A1-6BC854E22D4E}" srcOrd="0" destOrd="0" parTransId="{A459552B-AE2F-467A-BE0C-CADAAF279E9B}" sibTransId="{74C630B3-EE0F-4C88-B9E4-617CBEE4C45F}"/>
    <dgm:cxn modelId="{C17AFBE1-6818-4A01-BE3F-CF5985A890E7}" srcId="{46A8F510-B9FF-4AE7-8143-B2343EA1659C}" destId="{10A8E6AC-6D39-4AAD-B398-9551261AE2FF}" srcOrd="1" destOrd="0" parTransId="{4E76638F-738C-43FD-B647-FC9A3A35FB83}" sibTransId="{F247839F-2C01-460C-81A0-ADF036C2B1C0}"/>
    <dgm:cxn modelId="{C2D64BF1-8429-497D-AE93-EEB1F4301E26}" type="presOf" srcId="{A377667E-C321-4EA1-99F6-DB740E507B5C}" destId="{FB356B39-F99F-4FFB-8B99-6E5BB9E08DF4}" srcOrd="0" destOrd="0" presId="urn:microsoft.com/office/officeart/2008/layout/LinedList"/>
    <dgm:cxn modelId="{FE56E36B-39B3-47C3-A4DB-2946A699FA80}" type="presParOf" srcId="{D3F994B6-2241-4F8D-BE04-64AE0C63BEF9}" destId="{A9915D9A-D40D-4C10-B037-204D79B44CA8}" srcOrd="0" destOrd="0" presId="urn:microsoft.com/office/officeart/2008/layout/LinedList"/>
    <dgm:cxn modelId="{164A9B52-E8D1-4D2C-9EB3-6D8F7095E08C}" type="presParOf" srcId="{D3F994B6-2241-4F8D-BE04-64AE0C63BEF9}" destId="{9820118B-CCCC-463E-A6F5-97106C6EF284}" srcOrd="1" destOrd="0" presId="urn:microsoft.com/office/officeart/2008/layout/LinedList"/>
    <dgm:cxn modelId="{1FD3A663-BE5A-4C7E-BB2A-E34A6F976412}" type="presParOf" srcId="{9820118B-CCCC-463E-A6F5-97106C6EF284}" destId="{32FD19EF-6CD8-4319-B387-914CC9BC6FF7}" srcOrd="0" destOrd="0" presId="urn:microsoft.com/office/officeart/2008/layout/LinedList"/>
    <dgm:cxn modelId="{BE89586B-AE14-4E81-8090-BD1D777EF539}" type="presParOf" srcId="{9820118B-CCCC-463E-A6F5-97106C6EF284}" destId="{0FAA9E8A-1E58-4D42-9426-908C1EEB3CEB}" srcOrd="1" destOrd="0" presId="urn:microsoft.com/office/officeart/2008/layout/LinedList"/>
    <dgm:cxn modelId="{D28474E6-9B8F-49BB-A363-17681513DD45}" type="presParOf" srcId="{D3F994B6-2241-4F8D-BE04-64AE0C63BEF9}" destId="{7D4494D4-C3A1-484E-9EB0-A22DD9444C1D}" srcOrd="2" destOrd="0" presId="urn:microsoft.com/office/officeart/2008/layout/LinedList"/>
    <dgm:cxn modelId="{3E3DC16D-1254-48C6-AC41-F83213BA8A9D}" type="presParOf" srcId="{D3F994B6-2241-4F8D-BE04-64AE0C63BEF9}" destId="{D0BB8043-BFE2-442D-80DB-8DC1E3135EA0}" srcOrd="3" destOrd="0" presId="urn:microsoft.com/office/officeart/2008/layout/LinedList"/>
    <dgm:cxn modelId="{0C035083-D3DF-431D-8A8E-9599964CBC35}" type="presParOf" srcId="{D0BB8043-BFE2-442D-80DB-8DC1E3135EA0}" destId="{59812F6D-EA45-4B78-B0EB-03089A8BF397}" srcOrd="0" destOrd="0" presId="urn:microsoft.com/office/officeart/2008/layout/LinedList"/>
    <dgm:cxn modelId="{A0B442CE-3D82-4ECF-9624-8B5353A573F0}" type="presParOf" srcId="{D0BB8043-BFE2-442D-80DB-8DC1E3135EA0}" destId="{31519C36-28A0-4AA5-BBDD-4352A3E7F846}" srcOrd="1" destOrd="0" presId="urn:microsoft.com/office/officeart/2008/layout/LinedList"/>
    <dgm:cxn modelId="{0B08BF93-B2B4-49AF-AE08-AA93E326D339}" type="presParOf" srcId="{D3F994B6-2241-4F8D-BE04-64AE0C63BEF9}" destId="{811C61F4-BE1C-4FD9-9619-F6878FB65D62}" srcOrd="4" destOrd="0" presId="urn:microsoft.com/office/officeart/2008/layout/LinedList"/>
    <dgm:cxn modelId="{0C91C13C-D860-4FC5-8F28-4E27EC53A1B5}" type="presParOf" srcId="{D3F994B6-2241-4F8D-BE04-64AE0C63BEF9}" destId="{41C2618A-6B0D-4D60-9EBC-B4C1230079CE}" srcOrd="5" destOrd="0" presId="urn:microsoft.com/office/officeart/2008/layout/LinedList"/>
    <dgm:cxn modelId="{4DEDCEA9-429A-49FF-A9B1-6B79C5700627}" type="presParOf" srcId="{41C2618A-6B0D-4D60-9EBC-B4C1230079CE}" destId="{F90AFAB3-3C33-4472-8479-DAE5F74415CF}" srcOrd="0" destOrd="0" presId="urn:microsoft.com/office/officeart/2008/layout/LinedList"/>
    <dgm:cxn modelId="{9E7172D4-EFBD-4C82-89D4-D6D1A061BA13}" type="presParOf" srcId="{41C2618A-6B0D-4D60-9EBC-B4C1230079CE}" destId="{E49D2648-6A53-445A-810E-C78706FD3589}" srcOrd="1" destOrd="0" presId="urn:microsoft.com/office/officeart/2008/layout/LinedList"/>
    <dgm:cxn modelId="{7C2E57EB-5282-4F0A-AD08-4A79CAB464B3}" type="presParOf" srcId="{D3F994B6-2241-4F8D-BE04-64AE0C63BEF9}" destId="{E2759093-B061-4354-BC82-367E6A86A537}" srcOrd="6" destOrd="0" presId="urn:microsoft.com/office/officeart/2008/layout/LinedList"/>
    <dgm:cxn modelId="{273B504C-847E-498A-B04B-35A39DA3AAB8}" type="presParOf" srcId="{D3F994B6-2241-4F8D-BE04-64AE0C63BEF9}" destId="{148BB451-BA58-4433-8398-0E57436016C7}" srcOrd="7" destOrd="0" presId="urn:microsoft.com/office/officeart/2008/layout/LinedList"/>
    <dgm:cxn modelId="{1C6FCCBE-2251-41C9-9A0C-AFC59B20B812}" type="presParOf" srcId="{148BB451-BA58-4433-8398-0E57436016C7}" destId="{FB356B39-F99F-4FFB-8B99-6E5BB9E08DF4}" srcOrd="0" destOrd="0" presId="urn:microsoft.com/office/officeart/2008/layout/LinedList"/>
    <dgm:cxn modelId="{6D9B6EB5-B813-4166-8B74-7AE5AA402365}" type="presParOf" srcId="{148BB451-BA58-4433-8398-0E57436016C7}" destId="{56742DCA-C747-49DA-A335-F03FE58FCB89}" srcOrd="1" destOrd="0" presId="urn:microsoft.com/office/officeart/2008/layout/LinedList"/>
    <dgm:cxn modelId="{CD1F4358-0850-4F55-9F72-E3AC66B5130C}" type="presParOf" srcId="{D3F994B6-2241-4F8D-BE04-64AE0C63BEF9}" destId="{9AACFEF7-4830-4AF4-98F6-979197E8584D}" srcOrd="8" destOrd="0" presId="urn:microsoft.com/office/officeart/2008/layout/LinedList"/>
    <dgm:cxn modelId="{CECC980A-1E56-46EE-9323-67DFDC80D2E8}" type="presParOf" srcId="{D3F994B6-2241-4F8D-BE04-64AE0C63BEF9}" destId="{D22C8EB2-19FF-4D45-8526-15C5457136CB}" srcOrd="9" destOrd="0" presId="urn:microsoft.com/office/officeart/2008/layout/LinedList"/>
    <dgm:cxn modelId="{662047DE-3607-4A5C-930A-FE577FF8B64D}" type="presParOf" srcId="{D22C8EB2-19FF-4D45-8526-15C5457136CB}" destId="{C9510CEC-3FCE-40B9-BF85-E7B3EAB69A7D}" srcOrd="0" destOrd="0" presId="urn:microsoft.com/office/officeart/2008/layout/LinedList"/>
    <dgm:cxn modelId="{6A55E847-A969-4046-B20E-493B94C44BE9}" type="presParOf" srcId="{D22C8EB2-19FF-4D45-8526-15C5457136CB}" destId="{9070A41D-4410-4389-A26F-3D8E1AEEADA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15D9A-D40D-4C10-B037-204D79B44CA8}">
      <dsp:nvSpPr>
        <dsp:cNvPr id="0" name=""/>
        <dsp:cNvSpPr/>
      </dsp:nvSpPr>
      <dsp:spPr>
        <a:xfrm>
          <a:off x="0" y="531"/>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2FD19EF-6CD8-4319-B387-914CC9BC6FF7}">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It is seen that stalking works in the following ways:</a:t>
          </a:r>
        </a:p>
      </dsp:txBody>
      <dsp:txXfrm>
        <a:off x="0" y="531"/>
        <a:ext cx="10515600" cy="870055"/>
      </dsp:txXfrm>
    </dsp:sp>
    <dsp:sp modelId="{7D4494D4-C3A1-484E-9EB0-A22DD9444C1D}">
      <dsp:nvSpPr>
        <dsp:cNvPr id="0" name=""/>
        <dsp:cNvSpPr/>
      </dsp:nvSpPr>
      <dsp:spPr>
        <a:xfrm>
          <a:off x="0" y="870586"/>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9812F6D-EA45-4B78-B0EB-03089A8BF397}">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1)Personal Information gathering about the victim</a:t>
          </a:r>
        </a:p>
      </dsp:txBody>
      <dsp:txXfrm>
        <a:off x="0" y="870586"/>
        <a:ext cx="10515600" cy="870055"/>
      </dsp:txXfrm>
    </dsp:sp>
    <dsp:sp modelId="{811C61F4-BE1C-4FD9-9619-F6878FB65D62}">
      <dsp:nvSpPr>
        <dsp:cNvPr id="0" name=""/>
        <dsp:cNvSpPr/>
      </dsp:nvSpPr>
      <dsp:spPr>
        <a:xfrm>
          <a:off x="0" y="1740641"/>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0AFAB3-3C33-4472-8479-DAE5F74415CF}">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2)Establishing a contact with victim through telephone/cellphone.</a:t>
          </a:r>
        </a:p>
      </dsp:txBody>
      <dsp:txXfrm>
        <a:off x="0" y="1740641"/>
        <a:ext cx="10515600" cy="870055"/>
      </dsp:txXfrm>
    </dsp:sp>
    <dsp:sp modelId="{E2759093-B061-4354-BC82-367E6A86A537}">
      <dsp:nvSpPr>
        <dsp:cNvPr id="0" name=""/>
        <dsp:cNvSpPr/>
      </dsp:nvSpPr>
      <dsp:spPr>
        <a:xfrm>
          <a:off x="0" y="2610696"/>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356B39-F99F-4FFB-8B99-6E5BB9E08DF4}">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3)Stalkers will almost  always establish a contact with the victim through e-mail.</a:t>
          </a:r>
        </a:p>
      </dsp:txBody>
      <dsp:txXfrm>
        <a:off x="0" y="2610696"/>
        <a:ext cx="10515600" cy="870055"/>
      </dsp:txXfrm>
    </dsp:sp>
    <dsp:sp modelId="{9AACFEF7-4830-4AF4-98F6-979197E8584D}">
      <dsp:nvSpPr>
        <dsp:cNvPr id="0" name=""/>
        <dsp:cNvSpPr/>
      </dsp:nvSpPr>
      <dsp:spPr>
        <a:xfrm>
          <a:off x="0" y="3480751"/>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9510CEC-3FCE-40B9-BF85-E7B3EAB69A7D}">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4)Some stalkers keep on sending repeated emails asking for various kinds of favors or threaten the victim.</a:t>
          </a:r>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erson touching a touch screen&#10;&#10;Description automatically generated">
            <a:extLst>
              <a:ext uri="{FF2B5EF4-FFF2-40B4-BE49-F238E27FC236}">
                <a16:creationId xmlns:a16="http://schemas.microsoft.com/office/drawing/2014/main" id="{BD1954F4-ADA5-B5B5-036B-020DEFFBAC7B}"/>
              </a:ext>
            </a:extLst>
          </p:cNvPr>
          <p:cNvPicPr>
            <a:picLocks noChangeAspect="1"/>
          </p:cNvPicPr>
          <p:nvPr/>
        </p:nvPicPr>
        <p:blipFill rotWithShape="1">
          <a:blip r:embed="rId2"/>
          <a:srcRect l="1378"/>
          <a:stretch/>
        </p:blipFill>
        <p:spPr>
          <a:xfrm>
            <a:off x="684575" y="685800"/>
            <a:ext cx="10821625" cy="5486400"/>
          </a:xfrm>
          <a:prstGeom prst="rect">
            <a:avLst/>
          </a:prstGeom>
        </p:spPr>
      </p:pic>
    </p:spTree>
    <p:extLst>
      <p:ext uri="{BB962C8B-B14F-4D97-AF65-F5344CB8AC3E}">
        <p14:creationId xmlns:p14="http://schemas.microsoft.com/office/powerpoint/2010/main" val="41780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4" descr="Padlock on computer motherboard">
            <a:extLst>
              <a:ext uri="{FF2B5EF4-FFF2-40B4-BE49-F238E27FC236}">
                <a16:creationId xmlns:a16="http://schemas.microsoft.com/office/drawing/2014/main" id="{23D200AF-A32B-2482-1208-B5E968B6C0B3}"/>
              </a:ext>
            </a:extLst>
          </p:cNvPr>
          <p:cNvPicPr>
            <a:picLocks noChangeAspect="1"/>
          </p:cNvPicPr>
          <p:nvPr/>
        </p:nvPicPr>
        <p:blipFill rotWithShape="1">
          <a:blip r:embed="rId2"/>
          <a:srcRect l="10878" r="38988" b="4"/>
          <a:stretch/>
        </p:blipFill>
        <p:spPr>
          <a:xfrm>
            <a:off x="-1" y="10"/>
            <a:ext cx="5151179" cy="6857990"/>
          </a:xfrm>
          <a:prstGeom prst="rect">
            <a:avLst/>
          </a:prstGeom>
        </p:spPr>
      </p:pic>
      <p:cxnSp>
        <p:nvCxnSpPr>
          <p:cNvPr id="27"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13FF92-EF64-F641-1ED4-C7C99572FD4D}"/>
              </a:ext>
            </a:extLst>
          </p:cNvPr>
          <p:cNvSpPr>
            <a:spLocks noGrp="1"/>
          </p:cNvSpPr>
          <p:nvPr>
            <p:ph idx="1"/>
          </p:nvPr>
        </p:nvSpPr>
        <p:spPr>
          <a:xfrm>
            <a:off x="5547089" y="1431989"/>
            <a:ext cx="5765850" cy="4293676"/>
          </a:xfrm>
        </p:spPr>
        <p:txBody>
          <a:bodyPr vert="horz" lIns="91440" tIns="45720" rIns="91440" bIns="45720" rtlCol="0" anchor="t">
            <a:noAutofit/>
          </a:bodyPr>
          <a:lstStyle/>
          <a:p>
            <a:r>
              <a:rPr lang="en-US" sz="2400" dirty="0">
                <a:cs typeface="Calibri"/>
              </a:rPr>
              <a:t>Cyberstalking refers to the use of internet or other electronic communications devices to stalk another person. It involves harassing or threatening behavior that an individual will conduct repeatedly, for example:</a:t>
            </a:r>
          </a:p>
          <a:p>
            <a:r>
              <a:rPr lang="en-US" sz="2400" dirty="0">
                <a:ea typeface="+mn-lt"/>
                <a:cs typeface="+mn-lt"/>
              </a:rPr>
              <a:t>Hacking into a person’s social media account to find personal information or change their settings and passwords.</a:t>
            </a:r>
            <a:endParaRPr lang="en-US" sz="2400" dirty="0">
              <a:cs typeface="Calibri"/>
            </a:endParaRPr>
          </a:p>
          <a:p>
            <a:r>
              <a:rPr lang="en-US" sz="2400" dirty="0">
                <a:ea typeface="+mn-lt"/>
                <a:cs typeface="+mn-lt"/>
              </a:rPr>
              <a:t>Using technology to threaten or blackmail the target.</a:t>
            </a:r>
            <a:endParaRPr lang="en-US" sz="2400" dirty="0">
              <a:cs typeface="Calibri"/>
            </a:endParaRPr>
          </a:p>
          <a:p>
            <a:endParaRPr lang="en-US" sz="2000">
              <a:cs typeface="Calibri"/>
            </a:endParaRPr>
          </a:p>
        </p:txBody>
      </p:sp>
    </p:spTree>
    <p:extLst>
      <p:ext uri="{BB962C8B-B14F-4D97-AF65-F5344CB8AC3E}">
        <p14:creationId xmlns:p14="http://schemas.microsoft.com/office/powerpoint/2010/main" val="211567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Padlock on computer motherboard">
            <a:extLst>
              <a:ext uri="{FF2B5EF4-FFF2-40B4-BE49-F238E27FC236}">
                <a16:creationId xmlns:a16="http://schemas.microsoft.com/office/drawing/2014/main" id="{33FD7288-C848-7F9F-84BA-09F147F50F7D}"/>
              </a:ext>
            </a:extLst>
          </p:cNvPr>
          <p:cNvPicPr>
            <a:picLocks noChangeAspect="1"/>
          </p:cNvPicPr>
          <p:nvPr/>
        </p:nvPicPr>
        <p:blipFill rotWithShape="1">
          <a:blip r:embed="rId2">
            <a:alphaModFix amt="35000"/>
          </a:blip>
          <a:srcRect r="-2" b="15726"/>
          <a:stretch/>
        </p:blipFill>
        <p:spPr>
          <a:xfrm>
            <a:off x="20" y="10"/>
            <a:ext cx="12191980" cy="6857990"/>
          </a:xfrm>
          <a:prstGeom prst="rect">
            <a:avLst/>
          </a:prstGeom>
        </p:spPr>
      </p:pic>
      <p:sp>
        <p:nvSpPr>
          <p:cNvPr id="2" name="Title 1">
            <a:extLst>
              <a:ext uri="{FF2B5EF4-FFF2-40B4-BE49-F238E27FC236}">
                <a16:creationId xmlns:a16="http://schemas.microsoft.com/office/drawing/2014/main" id="{95543346-3230-52A9-429B-2E073A7F2E46}"/>
              </a:ext>
            </a:extLst>
          </p:cNvPr>
          <p:cNvSpPr>
            <a:spLocks noGrp="1"/>
          </p:cNvSpPr>
          <p:nvPr>
            <p:ph type="title"/>
          </p:nvPr>
        </p:nvSpPr>
        <p:spPr>
          <a:xfrm>
            <a:off x="838200" y="365125"/>
            <a:ext cx="10515600" cy="1325563"/>
          </a:xfrm>
        </p:spPr>
        <p:txBody>
          <a:bodyPr>
            <a:normAutofit/>
          </a:bodyPr>
          <a:lstStyle/>
          <a:p>
            <a:r>
              <a:rPr lang="en-US" b="1">
                <a:solidFill>
                  <a:srgbClr val="FFFFFF"/>
                </a:solidFill>
                <a:cs typeface="Calibri Light"/>
              </a:rPr>
              <a:t>TYPES OF STALKERS:</a:t>
            </a:r>
            <a:endParaRPr lang="en-US">
              <a:solidFill>
                <a:srgbClr val="FFFFFF"/>
              </a:solidFill>
              <a:cs typeface="Calibri Light"/>
            </a:endParaRPr>
          </a:p>
          <a:p>
            <a:endParaRPr lang="en-US">
              <a:solidFill>
                <a:srgbClr val="FFFFFF"/>
              </a:solidFill>
              <a:cs typeface="Calibri Light"/>
            </a:endParaRPr>
          </a:p>
        </p:txBody>
      </p:sp>
      <p:sp>
        <p:nvSpPr>
          <p:cNvPr id="3" name="Content Placeholder 2">
            <a:extLst>
              <a:ext uri="{FF2B5EF4-FFF2-40B4-BE49-F238E27FC236}">
                <a16:creationId xmlns:a16="http://schemas.microsoft.com/office/drawing/2014/main" id="{894ED3C8-2BE0-B082-0F05-D24E65903E10}"/>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b="1">
                <a:solidFill>
                  <a:srgbClr val="FFFFFF"/>
                </a:solidFill>
                <a:cs typeface="Calibri"/>
              </a:rPr>
              <a:t>1)Online Stalkers:</a:t>
            </a:r>
            <a:endParaRPr lang="en-US">
              <a:solidFill>
                <a:srgbClr val="FFFFFF"/>
              </a:solidFill>
              <a:cs typeface="Calibri"/>
            </a:endParaRPr>
          </a:p>
          <a:p>
            <a:r>
              <a:rPr lang="en-US">
                <a:solidFill>
                  <a:srgbClr val="FFFFFF"/>
                </a:solidFill>
                <a:cs typeface="Calibri"/>
              </a:rPr>
              <a:t>                           Online stalkers repeatedly contact or follow victims online. Internet stalking can involve subtle acts, such as publicly commenting on social media conversations, or overtly aggressive acts, such as sending threatening messages to the victim or their family and friends. Cyber stalkers may even resort to doxxing their victims. The stalker make sure that the victim recognizes the attack attempted on him/her. The stalker can make use of a third party to harass the victim.</a:t>
            </a:r>
          </a:p>
          <a:p>
            <a:endParaRPr lang="en-US">
              <a:solidFill>
                <a:srgbClr val="FFFFFF"/>
              </a:solidFill>
              <a:cs typeface="Calibri"/>
            </a:endParaRPr>
          </a:p>
          <a:p>
            <a:endParaRPr lang="en-US">
              <a:solidFill>
                <a:srgbClr val="FFFFFF"/>
              </a:solidFill>
              <a:cs typeface="Calibri"/>
            </a:endParaRPr>
          </a:p>
        </p:txBody>
      </p:sp>
    </p:spTree>
    <p:extLst>
      <p:ext uri="{BB962C8B-B14F-4D97-AF65-F5344CB8AC3E}">
        <p14:creationId xmlns:p14="http://schemas.microsoft.com/office/powerpoint/2010/main" val="15483137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2C6635F-F208-A9B2-61B4-43761F7EA575}"/>
              </a:ext>
            </a:extLst>
          </p:cNvPr>
          <p:cNvPicPr>
            <a:picLocks noChangeAspect="1"/>
          </p:cNvPicPr>
          <p:nvPr/>
        </p:nvPicPr>
        <p:blipFill rotWithShape="1">
          <a:blip r:embed="rId2">
            <a:duotone>
              <a:prstClr val="black"/>
              <a:schemeClr val="tx2">
                <a:tint val="45000"/>
                <a:satMod val="400000"/>
              </a:schemeClr>
            </a:duotone>
            <a:alphaModFix amt="25000"/>
          </a:blip>
          <a:srcRect r="-2" b="15726"/>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98EF9FA1-EB27-4A79-F546-8AC5B1C0149A}"/>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b="1" dirty="0">
                <a:cs typeface="Calibri"/>
              </a:rPr>
              <a:t>2)Offline Stalkers:</a:t>
            </a:r>
          </a:p>
          <a:p>
            <a:pPr marL="0" indent="0">
              <a:buNone/>
            </a:pPr>
            <a:r>
              <a:rPr lang="en-US" b="1" dirty="0">
                <a:cs typeface="Calibri"/>
              </a:rPr>
              <a:t>                       </a:t>
            </a:r>
            <a:r>
              <a:rPr lang="en-US" dirty="0">
                <a:cs typeface="Calibri"/>
              </a:rPr>
              <a:t>The stalkers may begin the attack using traditional methods such as following the victim ,watching the daily routine of the victim, etc. Searching on message boards/newsgroups ,personal websites, and people finding services or websites are most common ways to gather information about the victim using the internet. The victim is not aware that the internet can be used to attack against them.</a:t>
            </a:r>
            <a:endParaRPr lang="en-US" b="1" dirty="0">
              <a:cs typeface="Calibri"/>
            </a:endParaRPr>
          </a:p>
          <a:p>
            <a:pPr marL="0" indent="0">
              <a:buNone/>
            </a:pPr>
            <a:endParaRPr lang="en-US" b="1" dirty="0">
              <a:cs typeface="Calibri"/>
            </a:endParaRPr>
          </a:p>
          <a:p>
            <a:pPr marL="0" indent="0">
              <a:buNone/>
            </a:pPr>
            <a:endParaRPr lang="en-US" b="1" dirty="0">
              <a:cs typeface="Calibri"/>
            </a:endParaRPr>
          </a:p>
          <a:p>
            <a:pPr marL="0" indent="0">
              <a:buNone/>
            </a:pPr>
            <a:endParaRPr lang="en-US" b="1" dirty="0">
              <a:cs typeface="Calibri"/>
            </a:endParaRPr>
          </a:p>
          <a:p>
            <a:pPr marL="0" indent="0">
              <a:buNone/>
            </a:pPr>
            <a:endParaRPr lang="en-US" b="1" dirty="0">
              <a:cs typeface="Calibri"/>
            </a:endParaRPr>
          </a:p>
        </p:txBody>
      </p:sp>
    </p:spTree>
    <p:extLst>
      <p:ext uri="{BB962C8B-B14F-4D97-AF65-F5344CB8AC3E}">
        <p14:creationId xmlns:p14="http://schemas.microsoft.com/office/powerpoint/2010/main" val="34480028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0A069DD-C67F-6416-7BFE-007B33EB4FFD}"/>
              </a:ext>
            </a:extLst>
          </p:cNvPr>
          <p:cNvSpPr>
            <a:spLocks noGrp="1"/>
          </p:cNvSpPr>
          <p:nvPr>
            <p:ph type="title"/>
          </p:nvPr>
        </p:nvSpPr>
        <p:spPr>
          <a:xfrm>
            <a:off x="1014141" y="1450655"/>
            <a:ext cx="3932030" cy="3956690"/>
          </a:xfrm>
        </p:spPr>
        <p:txBody>
          <a:bodyPr anchor="ctr">
            <a:normAutofit/>
          </a:bodyPr>
          <a:lstStyle/>
          <a:p>
            <a:r>
              <a:rPr lang="en-US" b="1">
                <a:solidFill>
                  <a:schemeClr val="bg1"/>
                </a:solidFill>
                <a:cs typeface="Calibri Light"/>
              </a:rPr>
              <a:t>CASES REPORTED ON CYBERSTALKING</a:t>
            </a:r>
            <a:endParaRPr lang="en-US">
              <a:solidFill>
                <a:schemeClr val="bg1"/>
              </a:solidFill>
            </a:endParaRPr>
          </a:p>
        </p:txBody>
      </p:sp>
      <p:cxnSp>
        <p:nvCxnSpPr>
          <p:cNvPr id="372"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3"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A873EA-7765-FBEA-DB25-CDF4C99BDE08}"/>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2000">
                <a:solidFill>
                  <a:schemeClr val="bg1"/>
                </a:solidFill>
                <a:cs typeface="Calibri"/>
              </a:rPr>
              <a:t>The majority of cyber stalkers are men and majority of victims are women. Some cases also have  been reported where women act as cyberstalkers and men are the victims. In many cases, the cyberstalers and the victims have a prior relationship, and the cyberstalking begins when the victim attempt to break off the relationship, for example, ex-lover, ex-spouse and neighbor . However, there also have been many cases of cyberstalking by strangers.</a:t>
            </a:r>
          </a:p>
          <a:p>
            <a:endParaRPr lang="en-US" sz="2000">
              <a:solidFill>
                <a:schemeClr val="bg1"/>
              </a:solidFill>
              <a:cs typeface="Calibri"/>
            </a:endParaRPr>
          </a:p>
          <a:p>
            <a:endParaRPr lang="en-US" sz="2000">
              <a:solidFill>
                <a:schemeClr val="bg1"/>
              </a:solidFill>
              <a:cs typeface="Calibri"/>
            </a:endParaRPr>
          </a:p>
        </p:txBody>
      </p:sp>
    </p:spTree>
    <p:extLst>
      <p:ext uri="{BB962C8B-B14F-4D97-AF65-F5344CB8AC3E}">
        <p14:creationId xmlns:p14="http://schemas.microsoft.com/office/powerpoint/2010/main" val="39296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a:extLst>
              <a:ext uri="{FF2B5EF4-FFF2-40B4-BE49-F238E27FC236}">
                <a16:creationId xmlns:a16="http://schemas.microsoft.com/office/drawing/2014/main" id="{29A54D46-BFD7-25A7-2810-B7C74E4AB75C}"/>
              </a:ext>
            </a:extLst>
          </p:cNvPr>
          <p:cNvPicPr>
            <a:picLocks noChangeAspect="1"/>
          </p:cNvPicPr>
          <p:nvPr/>
        </p:nvPicPr>
        <p:blipFill rotWithShape="1">
          <a:blip r:embed="rId2">
            <a:alphaModFix amt="35000"/>
          </a:blip>
          <a:srcRect t="6845" b="8885"/>
          <a:stretch/>
        </p:blipFill>
        <p:spPr>
          <a:xfrm>
            <a:off x="20" y="10"/>
            <a:ext cx="12191980" cy="6857990"/>
          </a:xfrm>
          <a:prstGeom prst="rect">
            <a:avLst/>
          </a:prstGeom>
        </p:spPr>
      </p:pic>
      <p:sp>
        <p:nvSpPr>
          <p:cNvPr id="2" name="Title 1">
            <a:extLst>
              <a:ext uri="{FF2B5EF4-FFF2-40B4-BE49-F238E27FC236}">
                <a16:creationId xmlns:a16="http://schemas.microsoft.com/office/drawing/2014/main" id="{E478E0F3-783D-805E-43BD-73E04B04CBDD}"/>
              </a:ext>
            </a:extLst>
          </p:cNvPr>
          <p:cNvSpPr>
            <a:spLocks noGrp="1"/>
          </p:cNvSpPr>
          <p:nvPr>
            <p:ph type="title"/>
          </p:nvPr>
        </p:nvSpPr>
        <p:spPr>
          <a:xfrm>
            <a:off x="838200" y="365125"/>
            <a:ext cx="10515600" cy="1325563"/>
          </a:xfrm>
        </p:spPr>
        <p:txBody>
          <a:bodyPr>
            <a:normAutofit/>
          </a:bodyPr>
          <a:lstStyle/>
          <a:p>
            <a:r>
              <a:rPr lang="en-US" b="1">
                <a:solidFill>
                  <a:srgbClr val="FFFFFF"/>
                </a:solidFill>
                <a:cs typeface="Calibri Light"/>
              </a:rPr>
              <a:t>HOW STALKING WORKS?</a:t>
            </a:r>
            <a:endParaRPr lang="en-US">
              <a:solidFill>
                <a:srgbClr val="FFFFFF"/>
              </a:solidFill>
            </a:endParaRPr>
          </a:p>
        </p:txBody>
      </p:sp>
      <p:graphicFrame>
        <p:nvGraphicFramePr>
          <p:cNvPr id="23" name="Content Placeholder 2">
            <a:extLst>
              <a:ext uri="{FF2B5EF4-FFF2-40B4-BE49-F238E27FC236}">
                <a16:creationId xmlns:a16="http://schemas.microsoft.com/office/drawing/2014/main" id="{6136CF7E-6A0D-30CE-D02F-5FE9A5174183}"/>
              </a:ext>
            </a:extLst>
          </p:cNvPr>
          <p:cNvGraphicFramePr>
            <a:graphicFrameLocks noGrp="1"/>
          </p:cNvGraphicFramePr>
          <p:nvPr>
            <p:ph idx="1"/>
            <p:extLst>
              <p:ext uri="{D42A27DB-BD31-4B8C-83A1-F6EECF244321}">
                <p14:modId xmlns:p14="http://schemas.microsoft.com/office/powerpoint/2010/main" val="34017376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8133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TYPES OF STALKERS: </vt:lpstr>
      <vt:lpstr>PowerPoint Presentation</vt:lpstr>
      <vt:lpstr>CASES REPORTED ON CYBERSTALKING</vt:lpstr>
      <vt:lpstr>HOW STALKING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315</cp:revision>
  <dcterms:created xsi:type="dcterms:W3CDTF">2023-07-12T04:25:29Z</dcterms:created>
  <dcterms:modified xsi:type="dcterms:W3CDTF">2023-07-15T06:18:01Z</dcterms:modified>
</cp:coreProperties>
</file>