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692" r:id="rId4"/>
    <p:sldId id="257" r:id="rId5"/>
    <p:sldId id="258" r:id="rId6"/>
    <p:sldId id="259" r:id="rId7"/>
    <p:sldId id="260" r:id="rId8"/>
    <p:sldId id="261" r:id="rId9"/>
    <p:sldId id="262" r:id="rId10"/>
    <p:sldId id="6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214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EEF7-FF34-4625-B0C8-80EA81E38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8CAB2-DDA7-4510-8F8D-4971D1EFE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BDF4-A291-4A4B-886A-1813DC4A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0AEA-AEB6-4EC7-830C-0B3972C5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FFB6-9FFA-4C8C-9F64-276197C5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C6D6-1EBD-41DE-96F8-8FE8C7DE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2836D-B5FE-4FDE-91F6-D2102D92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09E5-18EA-4DC8-953F-9187A25B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C843-3E5D-46F3-86A5-9BC8E12D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D775-934F-4306-B008-CBE406D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99C06-E7A7-4DCC-947A-31DCFFA40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86247-80B4-4B2E-A2DD-3D0A18493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E817-84FB-466E-A853-6982B127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EA9B-8DA0-40B8-913C-04F9FE6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01B3-7E5D-49BF-8ABB-937833C0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5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4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2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50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2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22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78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963-8EF1-463E-BB83-32791BBA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0773-F6CC-4B0F-84F6-6BE00B2E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E53A-70BF-48CB-941E-9D3045D6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0C8E-20D0-461B-9780-AA88E8C2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6900-390C-4FCC-9B71-0A6764B3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0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05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34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74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019662"/>
            <a:ext cx="7772400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16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32E4-3CB4-41AE-8632-D7E9E1B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1A6D-57D6-4E37-A0CF-5C4ED839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EBD2-37D3-414B-8FC4-57E9D679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B5892-270E-4576-AAA9-42516E8B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A158-912D-44C6-B94F-1E65A029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1030-5DA6-4155-904D-8B40ADE5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B322-3A71-4971-A6EB-E75FC2E1D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58650-F41D-4AE1-B1CE-1C2D167A2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C47E0-5226-4714-A890-24550CAC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23F4B-4BB3-49F2-B638-6D61A8C2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6826A-9D50-49B9-AB39-87B9AAE6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9E84-29B9-49DB-A11E-68AE3E79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5CA3-88C1-4C46-AB68-93300754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691C-46AC-48F5-82B6-CFBC93068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DD02F-082F-44A2-B001-92074B5AB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0DA36-A1AF-4FCC-AA67-061470BB6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8A1D-7C9B-4822-9F3E-43591F41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26B97-AED0-4DFD-B70B-B618BD45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06D2A-FCAB-475A-878A-0607667A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7906-38FE-499C-8D95-C63690C5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2990A-F2C8-4DBE-83DC-CEEBF0DD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07593-6AC1-43EC-8959-9107773C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A3976-F17A-4941-B09F-15DAEDF7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6E752-8CD4-408B-B8C3-3061C572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F1BC0-398D-4BA7-A00E-59CB0C28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D5D0-DA3D-410D-96D2-8D146E31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0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1CCE-FED0-4B16-9848-1602CB55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2C13-2C57-44B6-9355-FEB06217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75A45-1876-4830-BA64-5022FEBF2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633E-246E-4B19-B78F-29B9373A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DDA5-7A3B-45CA-A43C-240226EF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BFD55-F935-4E84-B427-76FBB462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B54C-6E4B-42E6-A4B7-FC039330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42288-0261-4C7F-A50B-82EB51EC9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73ABB-3879-4370-AFCA-C1F3AFA62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80147-158C-414C-91C1-725C49F7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BB479-8CBB-485F-9C3A-5164AE49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E7D1-EA0F-42CE-B933-C7456418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2D0EE-6907-4DD6-9663-7E2636EA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A33A-A056-413A-A8F6-1590AEDA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C1CB8-4250-410D-8755-0AEC8F9F8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46F4-0CAF-4ABE-8829-17B3720EC1C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F0EF-2A0C-4FFE-82DA-6B824E2B7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6733-9E2B-41C6-A4FA-A0DF1523B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C9F3-144C-42A7-BBEA-5E72F9A8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6927-55D6-4D87-BCAA-8FB1B6A2F883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urublogs.wixsite.com/guru" TargetMode="External"/><Relationship Id="rId2" Type="http://schemas.openxmlformats.org/officeDocument/2006/relationships/hyperlink" Target="http://puttuguru.blogspot.in/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BCE-BC6F-4F7B-9F9A-320AAD6F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28753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Value </a:t>
            </a:r>
            <a:br>
              <a:rPr lang="en-US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Education for Engineering </a:t>
            </a:r>
            <a:br>
              <a:rPr lang="en-US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21A5C-B07A-49E8-9BA2-E3FBD525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28754"/>
            <a:ext cx="9144000" cy="209114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/>
              <a:t>Value education, particularly in the context of engineering, focuses on instilling universal human values (UHV) that are essential for both personal development and professional practice. Here is a comprehensive overview of value education for engineering students:</a:t>
            </a:r>
          </a:p>
        </p:txBody>
      </p:sp>
    </p:spTree>
    <p:extLst>
      <p:ext uri="{BB962C8B-B14F-4D97-AF65-F5344CB8AC3E}">
        <p14:creationId xmlns:p14="http://schemas.microsoft.com/office/powerpoint/2010/main" val="172611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09363"/>
            <a:ext cx="9144000" cy="7140416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Professor &amp; Lawyer</a:t>
            </a: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 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Puttu Guru Prasad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B.Com., M.Com., M.Phil., M.B.A., PGDFTM., AP.SET.,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M.Phil., DRMS., L.L.B., ICFAI TMF., DIRM., L.L.M.,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PhD Scholar JNTUK., </a:t>
            </a:r>
            <a:b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</a:b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Domain Topper &amp; 30</a:t>
            </a:r>
            <a:r>
              <a:rPr kumimoji="0" lang="en-IN" sz="1800" b="1" i="1" u="none" strike="noStrike" kern="1200" cap="none" spc="0" normalizeH="0" baseline="3000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th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 Batch Topper at ICFAI -2009 Training for Management Faculty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“Diploma in Psychology from YALE University”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MHRDI’s 'Institution's Innovation Council (IICs)Ambassador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00"/>
              </a:highlight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NSS Certified Program Officer, (A.U)</a:t>
            </a:r>
            <a:b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ICFAI UNIVERSITY Trained Senior Faculty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Senior Faculty for Business Studies, Economics, Accounts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008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Head, Board of Law &amp; Management Science,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BHAGAVAD GITA &amp; CLAT &amp; IPMAT Program Coordinator,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800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S&amp;H Department, VIVA-VVIT,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Nambur,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Blog: </a:t>
            </a:r>
            <a:r>
              <a:rPr kumimoji="0" lang="en-IN" sz="18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puttuguru.blogspot.in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Web Site: </a:t>
            </a: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  <a:hlinkClick r:id="rId3"/>
              </a:rPr>
              <a:t>https://gurublogs.wixsite.com/guru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93 94 96 98 98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 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9885 96 36 36,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807 444 9539,</a:t>
            </a:r>
            <a:endParaRPr kumimoji="0" lang="en-IN" sz="119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7A06-3A01-4C28-A1E9-1ABDA6F3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1. Understanding Universal Human Values (UHV)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9201-E46A-479A-BDC8-501510EB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9143999" cy="5032375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b="1" dirty="0"/>
              <a:t>Definition: </a:t>
            </a:r>
            <a:r>
              <a:rPr lang="en-US" sz="3600" dirty="0"/>
              <a:t>UHV encompass principles and standards of behavior that are considered important in human interactions and society. They include values such as respect, empathy, honesty, responsibility, and compassion.</a:t>
            </a:r>
          </a:p>
          <a:p>
            <a:r>
              <a:rPr lang="en-US" sz="3600" b="1" dirty="0"/>
              <a:t>Importance: </a:t>
            </a:r>
            <a:r>
              <a:rPr lang="en-US" sz="3600" dirty="0"/>
              <a:t>These values form the foundation for ethical decision-making and responsible behavior, both personally and professionally.</a:t>
            </a:r>
          </a:p>
        </p:txBody>
      </p:sp>
    </p:spTree>
    <p:extLst>
      <p:ext uri="{BB962C8B-B14F-4D97-AF65-F5344CB8AC3E}">
        <p14:creationId xmlns:p14="http://schemas.microsoft.com/office/powerpoint/2010/main" val="41547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208C-E7E3-4016-8EC9-08B218DE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2. Components of Value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7A05-2081-435A-B3A9-D15CC4EE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5"/>
          </a:xfrm>
          <a:solidFill>
            <a:srgbClr val="FFC000"/>
          </a:solidFill>
        </p:spPr>
        <p:txBody>
          <a:bodyPr/>
          <a:lstStyle/>
          <a:p>
            <a:r>
              <a:rPr lang="en-US" dirty="0"/>
              <a:t>Ethical Awareness: Teaching students about ethical principles and their application in real-life </a:t>
            </a:r>
            <a:r>
              <a:rPr lang="en-US" dirty="0" err="1"/>
              <a:t>scenarios.Emotional</a:t>
            </a:r>
            <a:r>
              <a:rPr lang="en-US" dirty="0"/>
              <a:t> Intelligence: Developing the ability to understand and manage one’s emotions and the emotions of others.</a:t>
            </a:r>
          </a:p>
          <a:p>
            <a:r>
              <a:rPr lang="en-US" dirty="0"/>
              <a:t>Social Responsibility: Encouraging students to contribute positively to society and to consider the social and environmental impact of their actions.</a:t>
            </a:r>
          </a:p>
          <a:p>
            <a:r>
              <a:rPr lang="en-US" dirty="0"/>
              <a:t>Moral Reasoning: Enhancing the ability to make decisions based on ethical principles and moral values.</a:t>
            </a:r>
          </a:p>
          <a:p>
            <a:r>
              <a:rPr lang="en-US" dirty="0"/>
              <a:t>Holistic Development: Fostering overall personality development, including character building and nurturing interpersonal skills.</a:t>
            </a:r>
          </a:p>
        </p:txBody>
      </p:sp>
    </p:spTree>
    <p:extLst>
      <p:ext uri="{BB962C8B-B14F-4D97-AF65-F5344CB8AC3E}">
        <p14:creationId xmlns:p14="http://schemas.microsoft.com/office/powerpoint/2010/main" val="75542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0D1-4B9E-4CE4-B83D-AFB70407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3. Implementation in Engineering Education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40B2DE-03CB-4D33-B4EA-C2B2552BA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143595"/>
            <a:ext cx="9144000" cy="440120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Curriculum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Incorporating value education into the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curriculum through dedicated courses, workshops, and seminars.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Providing opportunities for students to apply values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settings, such as community service projects, internships,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team-based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Models and Mentorship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Engaging faculty and industry professionals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role models and mentors to guide students in understanding and practicing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case studies, group discussions, role-playing,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other interactive methods to teach values in an engaging manner.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4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CBA4-3B24-40A8-8C20-9EEAD5B6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4.Benefits of Value Education for Engineering Students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7E594A-21A6-4A2A-BD0F-2F4CDC39F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51608"/>
            <a:ext cx="9177785" cy="470898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Equips students with the ability to make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well-informed, ethical decisions in their professional lives.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Professional Relationships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Promotes respect, empathy,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communication, leading to better teamwork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Accountability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Encourages students to take responsibility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their actions and their impact on society and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Growth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Contributes to the overall personal development,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helping students become well-rounded individuals.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Societal 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Prepares students to contribute positively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society by developing solutions that are ethical, sustainable, and beneficial to all. </a:t>
            </a:r>
          </a:p>
        </p:txBody>
      </p:sp>
    </p:spTree>
    <p:extLst>
      <p:ext uri="{BB962C8B-B14F-4D97-AF65-F5344CB8AC3E}">
        <p14:creationId xmlns:p14="http://schemas.microsoft.com/office/powerpoint/2010/main" val="33653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AE37-EFC3-4B2B-A1D4-4E12D505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Key Universal Human Values (UHV) in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5A5A7-272D-490E-BC1F-C83BD2266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62988"/>
            <a:ext cx="9144000" cy="452431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Upholding honesty and strong moral principles in 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Valuing others’ perspectives, rights, and dignity.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Empathy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and sharing the feelings of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Being accountable for one’s actions and their consequences.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Considering the long-term impacts of engineering solutions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environment and society.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justice and equality in professional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Encouraging creativity and new ideas while adhering to ethical standards. </a:t>
            </a:r>
          </a:p>
        </p:txBody>
      </p:sp>
    </p:spTree>
    <p:extLst>
      <p:ext uri="{BB962C8B-B14F-4D97-AF65-F5344CB8AC3E}">
        <p14:creationId xmlns:p14="http://schemas.microsoft.com/office/powerpoint/2010/main" val="283403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312D-7E0E-4DB2-BFBF-DB072D2C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AE4D-C04E-406C-90AF-80BBA273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5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200" dirty="0"/>
              <a:t>Value education is essential for engineering students as it prepares them to become not only skilled professionals but also responsible and ethical individuals. </a:t>
            </a:r>
          </a:p>
          <a:p>
            <a:r>
              <a:rPr lang="en-US" sz="3200" dirty="0"/>
              <a:t>By integrating UHV into their education, engineering students can better navigate the complexities of their professional and personal lives, contributing positively to the world around them.</a:t>
            </a:r>
          </a:p>
        </p:txBody>
      </p:sp>
    </p:spTree>
    <p:extLst>
      <p:ext uri="{BB962C8B-B14F-4D97-AF65-F5344CB8AC3E}">
        <p14:creationId xmlns:p14="http://schemas.microsoft.com/office/powerpoint/2010/main" val="339353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C54A15-EFBE-4204-9AE1-E0680813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738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Bahnschrift</vt:lpstr>
      <vt:lpstr>bookman old style, new york, times, serif</vt:lpstr>
      <vt:lpstr>Calibri</vt:lpstr>
      <vt:lpstr>Calibri Light</vt:lpstr>
      <vt:lpstr>Helvetica</vt:lpstr>
      <vt:lpstr>times new roman, new york, times, serif</vt:lpstr>
      <vt:lpstr>Verdana</vt:lpstr>
      <vt:lpstr>Office Theme</vt:lpstr>
      <vt:lpstr>1_Office Theme</vt:lpstr>
      <vt:lpstr>Value  Education for Engineering  Students</vt:lpstr>
      <vt:lpstr>PowerPoint Presentation</vt:lpstr>
      <vt:lpstr>1. Understanding Universal Human Values (UHV)</vt:lpstr>
      <vt:lpstr>2. Components of Value Education</vt:lpstr>
      <vt:lpstr>3. Implementation in Engineering Education</vt:lpstr>
      <vt:lpstr>4.Benefits of Value Education for Engineering Students</vt:lpstr>
      <vt:lpstr>Key Universal Human Values (UHV) in Engineering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Education for Engineering Students</dc:title>
  <dc:creator>Puttu Guruprasad</dc:creator>
  <cp:lastModifiedBy>Puttu Guruprasad</cp:lastModifiedBy>
  <cp:revision>4</cp:revision>
  <dcterms:created xsi:type="dcterms:W3CDTF">2024-06-24T08:59:11Z</dcterms:created>
  <dcterms:modified xsi:type="dcterms:W3CDTF">2024-06-24T09:27:14Z</dcterms:modified>
</cp:coreProperties>
</file>