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57" r:id="rId3"/>
    <p:sldId id="258" r:id="rId4"/>
    <p:sldId id="297" r:id="rId5"/>
    <p:sldId id="259" r:id="rId6"/>
    <p:sldId id="299" r:id="rId7"/>
    <p:sldId id="300" r:id="rId8"/>
    <p:sldId id="304" r:id="rId9"/>
    <p:sldId id="306" r:id="rId10"/>
    <p:sldId id="260" r:id="rId11"/>
    <p:sldId id="266" r:id="rId12"/>
    <p:sldId id="385" r:id="rId13"/>
    <p:sldId id="262" r:id="rId14"/>
    <p:sldId id="263" r:id="rId15"/>
    <p:sldId id="318" r:id="rId16"/>
    <p:sldId id="369" r:id="rId17"/>
    <p:sldId id="366" r:id="rId18"/>
    <p:sldId id="367" r:id="rId19"/>
    <p:sldId id="374" r:id="rId20"/>
    <p:sldId id="375" r:id="rId21"/>
    <p:sldId id="376" r:id="rId22"/>
    <p:sldId id="373" r:id="rId23"/>
    <p:sldId id="368" r:id="rId24"/>
    <p:sldId id="370" r:id="rId25"/>
    <p:sldId id="371" r:id="rId26"/>
    <p:sldId id="372" r:id="rId27"/>
    <p:sldId id="377" r:id="rId28"/>
    <p:sldId id="378" r:id="rId29"/>
    <p:sldId id="381" r:id="rId30"/>
    <p:sldId id="379" r:id="rId31"/>
    <p:sldId id="380" r:id="rId32"/>
    <p:sldId id="383" r:id="rId33"/>
    <p:sldId id="384" r:id="rId34"/>
    <p:sldId id="386" r:id="rId35"/>
    <p:sldId id="271" r:id="rId3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8"/>
    </p:embeddedFont>
    <p:embeddedFont>
      <p:font typeface="IBM Plex Sans Condensed" panose="020B05060502030002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7" autoAdjust="0"/>
  </p:normalViewPr>
  <p:slideViewPr>
    <p:cSldViewPr snapToGrid="0">
      <p:cViewPr varScale="1">
        <p:scale>
          <a:sx n="85" d="100"/>
          <a:sy n="85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4DE52-6BC1-4FE8-AEC0-292044E0DB3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C8261E-C670-4F33-99E0-CE4C209AE23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Artificial Intelligence</a:t>
          </a:r>
        </a:p>
      </dgm:t>
    </dgm:pt>
    <dgm:pt modelId="{6CB237BF-5429-4A8D-90B9-2291340A90C7}" type="parTrans" cxnId="{10508D90-EDDD-400D-B58A-D5C17AEC27F6}">
      <dgm:prSet/>
      <dgm:spPr/>
      <dgm:t>
        <a:bodyPr/>
        <a:lstStyle/>
        <a:p>
          <a:pPr algn="ctr"/>
          <a:endParaRPr lang="en-US"/>
        </a:p>
      </dgm:t>
    </dgm:pt>
    <dgm:pt modelId="{0DF2B1C7-641F-4B68-BC48-9F9F383E254B}" type="sibTrans" cxnId="{10508D90-EDDD-400D-B58A-D5C17AEC27F6}">
      <dgm:prSet/>
      <dgm:spPr/>
      <dgm:t>
        <a:bodyPr/>
        <a:lstStyle/>
        <a:p>
          <a:pPr algn="ctr"/>
          <a:endParaRPr lang="en-US"/>
        </a:p>
      </dgm:t>
    </dgm:pt>
    <dgm:pt modelId="{7C90F651-779A-4E3E-AB82-21297741113C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Machine Learning</a:t>
          </a:r>
        </a:p>
      </dgm:t>
    </dgm:pt>
    <dgm:pt modelId="{7792CAD0-0920-4D06-8CB3-AE9F0E5DE77D}" type="parTrans" cxnId="{5D5437C0-5DE7-49F3-9CD6-189B83A50DE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037B183-40A0-421B-8EE8-54CE0ED48037}" type="sibTrans" cxnId="{5D5437C0-5DE7-49F3-9CD6-189B83A50DEA}">
      <dgm:prSet/>
      <dgm:spPr/>
      <dgm:t>
        <a:bodyPr/>
        <a:lstStyle/>
        <a:p>
          <a:endParaRPr lang="en-US"/>
        </a:p>
      </dgm:t>
    </dgm:pt>
    <dgm:pt modelId="{5F3CB23A-A2B6-4D13-B769-20E0F514B89C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Deep Learning</a:t>
          </a:r>
        </a:p>
      </dgm:t>
    </dgm:pt>
    <dgm:pt modelId="{4CF4B84B-7B9F-427A-9EDD-8769EE2E24CC}" type="parTrans" cxnId="{82004E43-5A97-4455-91D9-83A8A5DEBC8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B6EC617-4206-4E25-9F39-900FF07B7AD6}" type="sibTrans" cxnId="{82004E43-5A97-4455-91D9-83A8A5DEBC87}">
      <dgm:prSet/>
      <dgm:spPr/>
      <dgm:t>
        <a:bodyPr/>
        <a:lstStyle/>
        <a:p>
          <a:endParaRPr lang="en-US"/>
        </a:p>
      </dgm:t>
    </dgm:pt>
    <dgm:pt modelId="{5B6C7C8B-BEF2-494B-B416-4272FDC0F61C}" type="pres">
      <dgm:prSet presAssocID="{C0B4DE52-6BC1-4FE8-AEC0-292044E0DB3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5EE631-B961-4857-8EC3-44F93284F824}" type="pres">
      <dgm:prSet presAssocID="{80C8261E-C670-4F33-99E0-CE4C209AE236}" presName="root1" presStyleCnt="0"/>
      <dgm:spPr/>
    </dgm:pt>
    <dgm:pt modelId="{BBBF7E79-402C-4D11-9250-0A7BD31CD042}" type="pres">
      <dgm:prSet presAssocID="{80C8261E-C670-4F33-99E0-CE4C209AE236}" presName="LevelOneTextNode" presStyleLbl="node0" presStyleIdx="0" presStyleCnt="1">
        <dgm:presLayoutVars>
          <dgm:chPref val="3"/>
        </dgm:presLayoutVars>
      </dgm:prSet>
      <dgm:spPr/>
    </dgm:pt>
    <dgm:pt modelId="{0969FB4E-1F1D-4FEE-BD1F-7134CE8C66A6}" type="pres">
      <dgm:prSet presAssocID="{80C8261E-C670-4F33-99E0-CE4C209AE236}" presName="level2hierChild" presStyleCnt="0"/>
      <dgm:spPr/>
    </dgm:pt>
    <dgm:pt modelId="{6962923C-857F-4283-9570-304EEDCD33C7}" type="pres">
      <dgm:prSet presAssocID="{7792CAD0-0920-4D06-8CB3-AE9F0E5DE77D}" presName="conn2-1" presStyleLbl="parChTrans1D2" presStyleIdx="0" presStyleCnt="1"/>
      <dgm:spPr/>
    </dgm:pt>
    <dgm:pt modelId="{463E57E5-77B3-47FD-AD9A-0D405043877D}" type="pres">
      <dgm:prSet presAssocID="{7792CAD0-0920-4D06-8CB3-AE9F0E5DE77D}" presName="connTx" presStyleLbl="parChTrans1D2" presStyleIdx="0" presStyleCnt="1"/>
      <dgm:spPr/>
    </dgm:pt>
    <dgm:pt modelId="{38A550DB-BF1E-41B6-AF20-A69625DB6E9C}" type="pres">
      <dgm:prSet presAssocID="{7C90F651-779A-4E3E-AB82-21297741113C}" presName="root2" presStyleCnt="0"/>
      <dgm:spPr/>
    </dgm:pt>
    <dgm:pt modelId="{418DE055-9143-4EFF-9314-4D20660AF221}" type="pres">
      <dgm:prSet presAssocID="{7C90F651-779A-4E3E-AB82-21297741113C}" presName="LevelTwoTextNode" presStyleLbl="node2" presStyleIdx="0" presStyleCnt="1">
        <dgm:presLayoutVars>
          <dgm:chPref val="3"/>
        </dgm:presLayoutVars>
      </dgm:prSet>
      <dgm:spPr/>
    </dgm:pt>
    <dgm:pt modelId="{0736D095-7FEA-47D8-B23A-0877CA94F169}" type="pres">
      <dgm:prSet presAssocID="{7C90F651-779A-4E3E-AB82-21297741113C}" presName="level3hierChild" presStyleCnt="0"/>
      <dgm:spPr/>
    </dgm:pt>
    <dgm:pt modelId="{008C19F8-13FF-4094-9358-A8F13D26B44E}" type="pres">
      <dgm:prSet presAssocID="{4CF4B84B-7B9F-427A-9EDD-8769EE2E24CC}" presName="conn2-1" presStyleLbl="parChTrans1D3" presStyleIdx="0" presStyleCnt="1"/>
      <dgm:spPr/>
    </dgm:pt>
    <dgm:pt modelId="{04EB3315-457D-4BE4-81E7-ABE81C0725B0}" type="pres">
      <dgm:prSet presAssocID="{4CF4B84B-7B9F-427A-9EDD-8769EE2E24CC}" presName="connTx" presStyleLbl="parChTrans1D3" presStyleIdx="0" presStyleCnt="1"/>
      <dgm:spPr/>
    </dgm:pt>
    <dgm:pt modelId="{2C93E2B2-8623-425B-B6E6-F44698368FF0}" type="pres">
      <dgm:prSet presAssocID="{5F3CB23A-A2B6-4D13-B769-20E0F514B89C}" presName="root2" presStyleCnt="0"/>
      <dgm:spPr/>
    </dgm:pt>
    <dgm:pt modelId="{928DB9F5-D215-4B01-AA3B-2D9FD348E993}" type="pres">
      <dgm:prSet presAssocID="{5F3CB23A-A2B6-4D13-B769-20E0F514B89C}" presName="LevelTwoTextNode" presStyleLbl="node3" presStyleIdx="0" presStyleCnt="1">
        <dgm:presLayoutVars>
          <dgm:chPref val="3"/>
        </dgm:presLayoutVars>
      </dgm:prSet>
      <dgm:spPr/>
    </dgm:pt>
    <dgm:pt modelId="{93B204D9-3E3A-4E46-92D4-A4B817A3AA0F}" type="pres">
      <dgm:prSet presAssocID="{5F3CB23A-A2B6-4D13-B769-20E0F514B89C}" presName="level3hierChild" presStyleCnt="0"/>
      <dgm:spPr/>
    </dgm:pt>
  </dgm:ptLst>
  <dgm:cxnLst>
    <dgm:cxn modelId="{1DD1960F-6C28-46D7-BDE9-411DE35F3C31}" type="presOf" srcId="{C0B4DE52-6BC1-4FE8-AEC0-292044E0DB3A}" destId="{5B6C7C8B-BEF2-494B-B416-4272FDC0F61C}" srcOrd="0" destOrd="0" presId="urn:microsoft.com/office/officeart/2008/layout/HorizontalMultiLevelHierarchy"/>
    <dgm:cxn modelId="{82004E43-5A97-4455-91D9-83A8A5DEBC87}" srcId="{7C90F651-779A-4E3E-AB82-21297741113C}" destId="{5F3CB23A-A2B6-4D13-B769-20E0F514B89C}" srcOrd="0" destOrd="0" parTransId="{4CF4B84B-7B9F-427A-9EDD-8769EE2E24CC}" sibTransId="{AB6EC617-4206-4E25-9F39-900FF07B7AD6}"/>
    <dgm:cxn modelId="{8F15A34A-8B36-4057-B6B4-757E75C08F8C}" type="presOf" srcId="{5F3CB23A-A2B6-4D13-B769-20E0F514B89C}" destId="{928DB9F5-D215-4B01-AA3B-2D9FD348E993}" srcOrd="0" destOrd="0" presId="urn:microsoft.com/office/officeart/2008/layout/HorizontalMultiLevelHierarchy"/>
    <dgm:cxn modelId="{3DA3E67F-966A-4A21-8340-3457827509FD}" type="presOf" srcId="{7792CAD0-0920-4D06-8CB3-AE9F0E5DE77D}" destId="{463E57E5-77B3-47FD-AD9A-0D405043877D}" srcOrd="1" destOrd="0" presId="urn:microsoft.com/office/officeart/2008/layout/HorizontalMultiLevelHierarchy"/>
    <dgm:cxn modelId="{C7BD1186-BD4E-4F13-894A-4E7B9B699648}" type="presOf" srcId="{7792CAD0-0920-4D06-8CB3-AE9F0E5DE77D}" destId="{6962923C-857F-4283-9570-304EEDCD33C7}" srcOrd="0" destOrd="0" presId="urn:microsoft.com/office/officeart/2008/layout/HorizontalMultiLevelHierarchy"/>
    <dgm:cxn modelId="{10508D90-EDDD-400D-B58A-D5C17AEC27F6}" srcId="{C0B4DE52-6BC1-4FE8-AEC0-292044E0DB3A}" destId="{80C8261E-C670-4F33-99E0-CE4C209AE236}" srcOrd="0" destOrd="0" parTransId="{6CB237BF-5429-4A8D-90B9-2291340A90C7}" sibTransId="{0DF2B1C7-641F-4B68-BC48-9F9F383E254B}"/>
    <dgm:cxn modelId="{0F119597-8204-47AB-B5A9-2DA4D8AD3AE2}" type="presOf" srcId="{4CF4B84B-7B9F-427A-9EDD-8769EE2E24CC}" destId="{04EB3315-457D-4BE4-81E7-ABE81C0725B0}" srcOrd="1" destOrd="0" presId="urn:microsoft.com/office/officeart/2008/layout/HorizontalMultiLevelHierarchy"/>
    <dgm:cxn modelId="{DD21D09C-48F5-4E7F-8C3B-7856952D1024}" type="presOf" srcId="{80C8261E-C670-4F33-99E0-CE4C209AE236}" destId="{BBBF7E79-402C-4D11-9250-0A7BD31CD042}" srcOrd="0" destOrd="0" presId="urn:microsoft.com/office/officeart/2008/layout/HorizontalMultiLevelHierarchy"/>
    <dgm:cxn modelId="{5D5437C0-5DE7-49F3-9CD6-189B83A50DEA}" srcId="{80C8261E-C670-4F33-99E0-CE4C209AE236}" destId="{7C90F651-779A-4E3E-AB82-21297741113C}" srcOrd="0" destOrd="0" parTransId="{7792CAD0-0920-4D06-8CB3-AE9F0E5DE77D}" sibTransId="{1037B183-40A0-421B-8EE8-54CE0ED48037}"/>
    <dgm:cxn modelId="{74323BDF-A1E3-4B34-95EE-5AF6D8802843}" type="presOf" srcId="{7C90F651-779A-4E3E-AB82-21297741113C}" destId="{418DE055-9143-4EFF-9314-4D20660AF221}" srcOrd="0" destOrd="0" presId="urn:microsoft.com/office/officeart/2008/layout/HorizontalMultiLevelHierarchy"/>
    <dgm:cxn modelId="{9CDE5BF4-C07D-4CF6-8144-31C67C162EF6}" type="presOf" srcId="{4CF4B84B-7B9F-427A-9EDD-8769EE2E24CC}" destId="{008C19F8-13FF-4094-9358-A8F13D26B44E}" srcOrd="0" destOrd="0" presId="urn:microsoft.com/office/officeart/2008/layout/HorizontalMultiLevelHierarchy"/>
    <dgm:cxn modelId="{8C2F9BDD-A03D-41EB-A5CA-B2A07B55E05E}" type="presParOf" srcId="{5B6C7C8B-BEF2-494B-B416-4272FDC0F61C}" destId="{895EE631-B961-4857-8EC3-44F93284F824}" srcOrd="0" destOrd="0" presId="urn:microsoft.com/office/officeart/2008/layout/HorizontalMultiLevelHierarchy"/>
    <dgm:cxn modelId="{2A4B021D-DDFB-4D8E-AFF4-AB154608FED5}" type="presParOf" srcId="{895EE631-B961-4857-8EC3-44F93284F824}" destId="{BBBF7E79-402C-4D11-9250-0A7BD31CD042}" srcOrd="0" destOrd="0" presId="urn:microsoft.com/office/officeart/2008/layout/HorizontalMultiLevelHierarchy"/>
    <dgm:cxn modelId="{2BCC8B68-0DFF-47EB-AAD8-C7A686255E22}" type="presParOf" srcId="{895EE631-B961-4857-8EC3-44F93284F824}" destId="{0969FB4E-1F1D-4FEE-BD1F-7134CE8C66A6}" srcOrd="1" destOrd="0" presId="urn:microsoft.com/office/officeart/2008/layout/HorizontalMultiLevelHierarchy"/>
    <dgm:cxn modelId="{12F851C5-0E94-4EDD-B67D-D96F53D6C26A}" type="presParOf" srcId="{0969FB4E-1F1D-4FEE-BD1F-7134CE8C66A6}" destId="{6962923C-857F-4283-9570-304EEDCD33C7}" srcOrd="0" destOrd="0" presId="urn:microsoft.com/office/officeart/2008/layout/HorizontalMultiLevelHierarchy"/>
    <dgm:cxn modelId="{09D4D79D-1085-4D2F-BC96-2F8AB6B2CEC5}" type="presParOf" srcId="{6962923C-857F-4283-9570-304EEDCD33C7}" destId="{463E57E5-77B3-47FD-AD9A-0D405043877D}" srcOrd="0" destOrd="0" presId="urn:microsoft.com/office/officeart/2008/layout/HorizontalMultiLevelHierarchy"/>
    <dgm:cxn modelId="{B579355C-64DA-4E03-929F-8EE29E269D54}" type="presParOf" srcId="{0969FB4E-1F1D-4FEE-BD1F-7134CE8C66A6}" destId="{38A550DB-BF1E-41B6-AF20-A69625DB6E9C}" srcOrd="1" destOrd="0" presId="urn:microsoft.com/office/officeart/2008/layout/HorizontalMultiLevelHierarchy"/>
    <dgm:cxn modelId="{A982A504-3FF4-4088-B500-80B2C4D754D3}" type="presParOf" srcId="{38A550DB-BF1E-41B6-AF20-A69625DB6E9C}" destId="{418DE055-9143-4EFF-9314-4D20660AF221}" srcOrd="0" destOrd="0" presId="urn:microsoft.com/office/officeart/2008/layout/HorizontalMultiLevelHierarchy"/>
    <dgm:cxn modelId="{416F69D7-CE71-4CC4-8E03-43927E68B210}" type="presParOf" srcId="{38A550DB-BF1E-41B6-AF20-A69625DB6E9C}" destId="{0736D095-7FEA-47D8-B23A-0877CA94F169}" srcOrd="1" destOrd="0" presId="urn:microsoft.com/office/officeart/2008/layout/HorizontalMultiLevelHierarchy"/>
    <dgm:cxn modelId="{74194ADA-5D20-4CA5-9A23-1A08EC7DEC56}" type="presParOf" srcId="{0736D095-7FEA-47D8-B23A-0877CA94F169}" destId="{008C19F8-13FF-4094-9358-A8F13D26B44E}" srcOrd="0" destOrd="0" presId="urn:microsoft.com/office/officeart/2008/layout/HorizontalMultiLevelHierarchy"/>
    <dgm:cxn modelId="{1A4C7E36-A71B-4263-A8A0-7448C2697365}" type="presParOf" srcId="{008C19F8-13FF-4094-9358-A8F13D26B44E}" destId="{04EB3315-457D-4BE4-81E7-ABE81C0725B0}" srcOrd="0" destOrd="0" presId="urn:microsoft.com/office/officeart/2008/layout/HorizontalMultiLevelHierarchy"/>
    <dgm:cxn modelId="{B1E4094D-7C08-4BCF-8402-100E23D45C83}" type="presParOf" srcId="{0736D095-7FEA-47D8-B23A-0877CA94F169}" destId="{2C93E2B2-8623-425B-B6E6-F44698368FF0}" srcOrd="1" destOrd="0" presId="urn:microsoft.com/office/officeart/2008/layout/HorizontalMultiLevelHierarchy"/>
    <dgm:cxn modelId="{999A9F77-7654-4DDF-ACBD-C29EFD22A35C}" type="presParOf" srcId="{2C93E2B2-8623-425B-B6E6-F44698368FF0}" destId="{928DB9F5-D215-4B01-AA3B-2D9FD348E993}" srcOrd="0" destOrd="0" presId="urn:microsoft.com/office/officeart/2008/layout/HorizontalMultiLevelHierarchy"/>
    <dgm:cxn modelId="{2FD94A58-0E3A-40DB-9A44-7D6537F13954}" type="presParOf" srcId="{2C93E2B2-8623-425B-B6E6-F44698368FF0}" destId="{93B204D9-3E3A-4E46-92D4-A4B817A3AA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4DE52-6BC1-4FE8-AEC0-292044E0DB3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C8261E-C670-4F33-99E0-CE4C209AE23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Machine Learning</a:t>
          </a:r>
        </a:p>
      </dgm:t>
    </dgm:pt>
    <dgm:pt modelId="{6CB237BF-5429-4A8D-90B9-2291340A90C7}" type="parTrans" cxnId="{10508D90-EDDD-400D-B58A-D5C17AEC27F6}">
      <dgm:prSet/>
      <dgm:spPr/>
      <dgm:t>
        <a:bodyPr/>
        <a:lstStyle/>
        <a:p>
          <a:pPr algn="ctr"/>
          <a:endParaRPr lang="en-US"/>
        </a:p>
      </dgm:t>
    </dgm:pt>
    <dgm:pt modelId="{0DF2B1C7-641F-4B68-BC48-9F9F383E254B}" type="sibTrans" cxnId="{10508D90-EDDD-400D-B58A-D5C17AEC27F6}">
      <dgm:prSet/>
      <dgm:spPr/>
      <dgm:t>
        <a:bodyPr/>
        <a:lstStyle/>
        <a:p>
          <a:pPr algn="ctr"/>
          <a:endParaRPr lang="en-US"/>
        </a:p>
      </dgm:t>
    </dgm:pt>
    <dgm:pt modelId="{7C90F651-779A-4E3E-AB82-21297741113C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b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Supervised Learning</a:t>
          </a:r>
          <a:endParaRPr lang="en-US" sz="1600" b="1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92CAD0-0920-4D06-8CB3-AE9F0E5DE77D}" type="parTrans" cxnId="{5D5437C0-5DE7-49F3-9CD6-189B83A50DE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037B183-40A0-421B-8EE8-54CE0ED48037}" type="sibTrans" cxnId="{5D5437C0-5DE7-49F3-9CD6-189B83A50DEA}">
      <dgm:prSet/>
      <dgm:spPr/>
      <dgm:t>
        <a:bodyPr/>
        <a:lstStyle/>
        <a:p>
          <a:endParaRPr lang="en-US"/>
        </a:p>
      </dgm:t>
    </dgm:pt>
    <dgm:pt modelId="{EF077D0A-9123-43E2-A03E-86BE961C701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b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Unsupervised Learning</a:t>
          </a:r>
          <a:endParaRPr lang="en-US" sz="1600" b="1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477F09-A0B7-4BE1-8349-8964371839A8}" type="parTrans" cxnId="{7A3A666E-18F5-4780-9EEA-5F87C96AB34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B315FC7-F761-400A-8989-E62B6DAC007F}" type="sibTrans" cxnId="{7A3A666E-18F5-4780-9EEA-5F87C96AB344}">
      <dgm:prSet/>
      <dgm:spPr/>
      <dgm:t>
        <a:bodyPr/>
        <a:lstStyle/>
        <a:p>
          <a:endParaRPr lang="en-US"/>
        </a:p>
      </dgm:t>
    </dgm:pt>
    <dgm:pt modelId="{F844A476-4FC9-43DD-8BD2-7E6F068F528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b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Reinforcement Learning</a:t>
          </a:r>
          <a:endParaRPr lang="en-US" sz="1600" b="1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087DD8-04A1-4141-ADE1-9ED4DDF9F1BC}" type="parTrans" cxnId="{8C8AADFF-DF17-4867-A6F3-BCBBED1E509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8A6EC96-425F-431A-BB84-FB9EDA3AAC8A}" type="sibTrans" cxnId="{8C8AADFF-DF17-4867-A6F3-BCBBED1E5096}">
      <dgm:prSet/>
      <dgm:spPr/>
      <dgm:t>
        <a:bodyPr/>
        <a:lstStyle/>
        <a:p>
          <a:endParaRPr lang="en-US"/>
        </a:p>
      </dgm:t>
    </dgm:pt>
    <dgm:pt modelId="{5B6C7C8B-BEF2-494B-B416-4272FDC0F61C}" type="pres">
      <dgm:prSet presAssocID="{C0B4DE52-6BC1-4FE8-AEC0-292044E0DB3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5EE631-B961-4857-8EC3-44F93284F824}" type="pres">
      <dgm:prSet presAssocID="{80C8261E-C670-4F33-99E0-CE4C209AE236}" presName="root1" presStyleCnt="0"/>
      <dgm:spPr/>
    </dgm:pt>
    <dgm:pt modelId="{BBBF7E79-402C-4D11-9250-0A7BD31CD042}" type="pres">
      <dgm:prSet presAssocID="{80C8261E-C670-4F33-99E0-CE4C209AE236}" presName="LevelOneTextNode" presStyleLbl="node0" presStyleIdx="0" presStyleCnt="1">
        <dgm:presLayoutVars>
          <dgm:chPref val="3"/>
        </dgm:presLayoutVars>
      </dgm:prSet>
      <dgm:spPr/>
    </dgm:pt>
    <dgm:pt modelId="{0969FB4E-1F1D-4FEE-BD1F-7134CE8C66A6}" type="pres">
      <dgm:prSet presAssocID="{80C8261E-C670-4F33-99E0-CE4C209AE236}" presName="level2hierChild" presStyleCnt="0"/>
      <dgm:spPr/>
    </dgm:pt>
    <dgm:pt modelId="{6962923C-857F-4283-9570-304EEDCD33C7}" type="pres">
      <dgm:prSet presAssocID="{7792CAD0-0920-4D06-8CB3-AE9F0E5DE77D}" presName="conn2-1" presStyleLbl="parChTrans1D2" presStyleIdx="0" presStyleCnt="3"/>
      <dgm:spPr/>
    </dgm:pt>
    <dgm:pt modelId="{463E57E5-77B3-47FD-AD9A-0D405043877D}" type="pres">
      <dgm:prSet presAssocID="{7792CAD0-0920-4D06-8CB3-AE9F0E5DE77D}" presName="connTx" presStyleLbl="parChTrans1D2" presStyleIdx="0" presStyleCnt="3"/>
      <dgm:spPr/>
    </dgm:pt>
    <dgm:pt modelId="{38A550DB-BF1E-41B6-AF20-A69625DB6E9C}" type="pres">
      <dgm:prSet presAssocID="{7C90F651-779A-4E3E-AB82-21297741113C}" presName="root2" presStyleCnt="0"/>
      <dgm:spPr/>
    </dgm:pt>
    <dgm:pt modelId="{418DE055-9143-4EFF-9314-4D20660AF221}" type="pres">
      <dgm:prSet presAssocID="{7C90F651-779A-4E3E-AB82-21297741113C}" presName="LevelTwoTextNode" presStyleLbl="node2" presStyleIdx="0" presStyleCnt="3">
        <dgm:presLayoutVars>
          <dgm:chPref val="3"/>
        </dgm:presLayoutVars>
      </dgm:prSet>
      <dgm:spPr/>
    </dgm:pt>
    <dgm:pt modelId="{0736D095-7FEA-47D8-B23A-0877CA94F169}" type="pres">
      <dgm:prSet presAssocID="{7C90F651-779A-4E3E-AB82-21297741113C}" presName="level3hierChild" presStyleCnt="0"/>
      <dgm:spPr/>
    </dgm:pt>
    <dgm:pt modelId="{EAA3F478-8201-451C-AAEF-14CD43E4840E}" type="pres">
      <dgm:prSet presAssocID="{C0477F09-A0B7-4BE1-8349-8964371839A8}" presName="conn2-1" presStyleLbl="parChTrans1D2" presStyleIdx="1" presStyleCnt="3"/>
      <dgm:spPr/>
    </dgm:pt>
    <dgm:pt modelId="{F54FDB2A-48FE-4678-BCEC-A5DFBD067C80}" type="pres">
      <dgm:prSet presAssocID="{C0477F09-A0B7-4BE1-8349-8964371839A8}" presName="connTx" presStyleLbl="parChTrans1D2" presStyleIdx="1" presStyleCnt="3"/>
      <dgm:spPr/>
    </dgm:pt>
    <dgm:pt modelId="{253C4782-4107-45B2-B1AE-B90EB3F4A96A}" type="pres">
      <dgm:prSet presAssocID="{EF077D0A-9123-43E2-A03E-86BE961C7016}" presName="root2" presStyleCnt="0"/>
      <dgm:spPr/>
    </dgm:pt>
    <dgm:pt modelId="{419F1C4D-2162-4AAC-8128-1FEB6F6DEB8F}" type="pres">
      <dgm:prSet presAssocID="{EF077D0A-9123-43E2-A03E-86BE961C7016}" presName="LevelTwoTextNode" presStyleLbl="node2" presStyleIdx="1" presStyleCnt="3">
        <dgm:presLayoutVars>
          <dgm:chPref val="3"/>
        </dgm:presLayoutVars>
      </dgm:prSet>
      <dgm:spPr/>
    </dgm:pt>
    <dgm:pt modelId="{8F77BBE1-7222-47F1-A413-6CF82DCD43E3}" type="pres">
      <dgm:prSet presAssocID="{EF077D0A-9123-43E2-A03E-86BE961C7016}" presName="level3hierChild" presStyleCnt="0"/>
      <dgm:spPr/>
    </dgm:pt>
    <dgm:pt modelId="{1B975083-1CAF-48D2-9E40-BA9DD12C6E80}" type="pres">
      <dgm:prSet presAssocID="{A7087DD8-04A1-4141-ADE1-9ED4DDF9F1BC}" presName="conn2-1" presStyleLbl="parChTrans1D2" presStyleIdx="2" presStyleCnt="3"/>
      <dgm:spPr/>
    </dgm:pt>
    <dgm:pt modelId="{06772D7D-0E9C-4679-88E4-F53C24DA227F}" type="pres">
      <dgm:prSet presAssocID="{A7087DD8-04A1-4141-ADE1-9ED4DDF9F1BC}" presName="connTx" presStyleLbl="parChTrans1D2" presStyleIdx="2" presStyleCnt="3"/>
      <dgm:spPr/>
    </dgm:pt>
    <dgm:pt modelId="{B7850E17-512C-439B-89AB-A04AE6DFC42F}" type="pres">
      <dgm:prSet presAssocID="{F844A476-4FC9-43DD-8BD2-7E6F068F528E}" presName="root2" presStyleCnt="0"/>
      <dgm:spPr/>
    </dgm:pt>
    <dgm:pt modelId="{CB180C7E-ED0A-4333-B248-11991BB20C3A}" type="pres">
      <dgm:prSet presAssocID="{F844A476-4FC9-43DD-8BD2-7E6F068F528E}" presName="LevelTwoTextNode" presStyleLbl="node2" presStyleIdx="2" presStyleCnt="3">
        <dgm:presLayoutVars>
          <dgm:chPref val="3"/>
        </dgm:presLayoutVars>
      </dgm:prSet>
      <dgm:spPr/>
    </dgm:pt>
    <dgm:pt modelId="{A22581C5-3C6D-44EE-8DF0-FB2B40784332}" type="pres">
      <dgm:prSet presAssocID="{F844A476-4FC9-43DD-8BD2-7E6F068F528E}" presName="level3hierChild" presStyleCnt="0"/>
      <dgm:spPr/>
    </dgm:pt>
  </dgm:ptLst>
  <dgm:cxnLst>
    <dgm:cxn modelId="{68AEAB04-FE20-4474-A4A1-4844356A7D4B}" type="presOf" srcId="{F844A476-4FC9-43DD-8BD2-7E6F068F528E}" destId="{CB180C7E-ED0A-4333-B248-11991BB20C3A}" srcOrd="0" destOrd="0" presId="urn:microsoft.com/office/officeart/2008/layout/HorizontalMultiLevelHierarchy"/>
    <dgm:cxn modelId="{1DD1960F-6C28-46D7-BDE9-411DE35F3C31}" type="presOf" srcId="{C0B4DE52-6BC1-4FE8-AEC0-292044E0DB3A}" destId="{5B6C7C8B-BEF2-494B-B416-4272FDC0F61C}" srcOrd="0" destOrd="0" presId="urn:microsoft.com/office/officeart/2008/layout/HorizontalMultiLevelHierarchy"/>
    <dgm:cxn modelId="{30D51C4A-56D3-4E60-8C88-7E3BF52022FA}" type="presOf" srcId="{C0477F09-A0B7-4BE1-8349-8964371839A8}" destId="{EAA3F478-8201-451C-AAEF-14CD43E4840E}" srcOrd="0" destOrd="0" presId="urn:microsoft.com/office/officeart/2008/layout/HorizontalMultiLevelHierarchy"/>
    <dgm:cxn modelId="{B333B36C-D2C4-4F00-9B79-0AB81C24C470}" type="presOf" srcId="{A7087DD8-04A1-4141-ADE1-9ED4DDF9F1BC}" destId="{06772D7D-0E9C-4679-88E4-F53C24DA227F}" srcOrd="1" destOrd="0" presId="urn:microsoft.com/office/officeart/2008/layout/HorizontalMultiLevelHierarchy"/>
    <dgm:cxn modelId="{7A3A666E-18F5-4780-9EEA-5F87C96AB344}" srcId="{80C8261E-C670-4F33-99E0-CE4C209AE236}" destId="{EF077D0A-9123-43E2-A03E-86BE961C7016}" srcOrd="1" destOrd="0" parTransId="{C0477F09-A0B7-4BE1-8349-8964371839A8}" sibTransId="{EB315FC7-F761-400A-8989-E62B6DAC007F}"/>
    <dgm:cxn modelId="{3DA3E67F-966A-4A21-8340-3457827509FD}" type="presOf" srcId="{7792CAD0-0920-4D06-8CB3-AE9F0E5DE77D}" destId="{463E57E5-77B3-47FD-AD9A-0D405043877D}" srcOrd="1" destOrd="0" presId="urn:microsoft.com/office/officeart/2008/layout/HorizontalMultiLevelHierarchy"/>
    <dgm:cxn modelId="{C7BD1186-BD4E-4F13-894A-4E7B9B699648}" type="presOf" srcId="{7792CAD0-0920-4D06-8CB3-AE9F0E5DE77D}" destId="{6962923C-857F-4283-9570-304EEDCD33C7}" srcOrd="0" destOrd="0" presId="urn:microsoft.com/office/officeart/2008/layout/HorizontalMultiLevelHierarchy"/>
    <dgm:cxn modelId="{4A98398A-23C1-4707-A79A-47CA980EDF29}" type="presOf" srcId="{EF077D0A-9123-43E2-A03E-86BE961C7016}" destId="{419F1C4D-2162-4AAC-8128-1FEB6F6DEB8F}" srcOrd="0" destOrd="0" presId="urn:microsoft.com/office/officeart/2008/layout/HorizontalMultiLevelHierarchy"/>
    <dgm:cxn modelId="{10508D90-EDDD-400D-B58A-D5C17AEC27F6}" srcId="{C0B4DE52-6BC1-4FE8-AEC0-292044E0DB3A}" destId="{80C8261E-C670-4F33-99E0-CE4C209AE236}" srcOrd="0" destOrd="0" parTransId="{6CB237BF-5429-4A8D-90B9-2291340A90C7}" sibTransId="{0DF2B1C7-641F-4B68-BC48-9F9F383E254B}"/>
    <dgm:cxn modelId="{DD21D09C-48F5-4E7F-8C3B-7856952D1024}" type="presOf" srcId="{80C8261E-C670-4F33-99E0-CE4C209AE236}" destId="{BBBF7E79-402C-4D11-9250-0A7BD31CD042}" srcOrd="0" destOrd="0" presId="urn:microsoft.com/office/officeart/2008/layout/HorizontalMultiLevelHierarchy"/>
    <dgm:cxn modelId="{02C3F5A4-3A9A-4058-B6C7-F9C4EAEE1DE8}" type="presOf" srcId="{C0477F09-A0B7-4BE1-8349-8964371839A8}" destId="{F54FDB2A-48FE-4678-BCEC-A5DFBD067C80}" srcOrd="1" destOrd="0" presId="urn:microsoft.com/office/officeart/2008/layout/HorizontalMultiLevelHierarchy"/>
    <dgm:cxn modelId="{971524B4-8C03-4142-87CB-15064ADE58A8}" type="presOf" srcId="{A7087DD8-04A1-4141-ADE1-9ED4DDF9F1BC}" destId="{1B975083-1CAF-48D2-9E40-BA9DD12C6E80}" srcOrd="0" destOrd="0" presId="urn:microsoft.com/office/officeart/2008/layout/HorizontalMultiLevelHierarchy"/>
    <dgm:cxn modelId="{5D5437C0-5DE7-49F3-9CD6-189B83A50DEA}" srcId="{80C8261E-C670-4F33-99E0-CE4C209AE236}" destId="{7C90F651-779A-4E3E-AB82-21297741113C}" srcOrd="0" destOrd="0" parTransId="{7792CAD0-0920-4D06-8CB3-AE9F0E5DE77D}" sibTransId="{1037B183-40A0-421B-8EE8-54CE0ED48037}"/>
    <dgm:cxn modelId="{74323BDF-A1E3-4B34-95EE-5AF6D8802843}" type="presOf" srcId="{7C90F651-779A-4E3E-AB82-21297741113C}" destId="{418DE055-9143-4EFF-9314-4D20660AF221}" srcOrd="0" destOrd="0" presId="urn:microsoft.com/office/officeart/2008/layout/HorizontalMultiLevelHierarchy"/>
    <dgm:cxn modelId="{8C8AADFF-DF17-4867-A6F3-BCBBED1E5096}" srcId="{80C8261E-C670-4F33-99E0-CE4C209AE236}" destId="{F844A476-4FC9-43DD-8BD2-7E6F068F528E}" srcOrd="2" destOrd="0" parTransId="{A7087DD8-04A1-4141-ADE1-9ED4DDF9F1BC}" sibTransId="{D8A6EC96-425F-431A-BB84-FB9EDA3AAC8A}"/>
    <dgm:cxn modelId="{8C2F9BDD-A03D-41EB-A5CA-B2A07B55E05E}" type="presParOf" srcId="{5B6C7C8B-BEF2-494B-B416-4272FDC0F61C}" destId="{895EE631-B961-4857-8EC3-44F93284F824}" srcOrd="0" destOrd="0" presId="urn:microsoft.com/office/officeart/2008/layout/HorizontalMultiLevelHierarchy"/>
    <dgm:cxn modelId="{2A4B021D-DDFB-4D8E-AFF4-AB154608FED5}" type="presParOf" srcId="{895EE631-B961-4857-8EC3-44F93284F824}" destId="{BBBF7E79-402C-4D11-9250-0A7BD31CD042}" srcOrd="0" destOrd="0" presId="urn:microsoft.com/office/officeart/2008/layout/HorizontalMultiLevelHierarchy"/>
    <dgm:cxn modelId="{2BCC8B68-0DFF-47EB-AAD8-C7A686255E22}" type="presParOf" srcId="{895EE631-B961-4857-8EC3-44F93284F824}" destId="{0969FB4E-1F1D-4FEE-BD1F-7134CE8C66A6}" srcOrd="1" destOrd="0" presId="urn:microsoft.com/office/officeart/2008/layout/HorizontalMultiLevelHierarchy"/>
    <dgm:cxn modelId="{12F851C5-0E94-4EDD-B67D-D96F53D6C26A}" type="presParOf" srcId="{0969FB4E-1F1D-4FEE-BD1F-7134CE8C66A6}" destId="{6962923C-857F-4283-9570-304EEDCD33C7}" srcOrd="0" destOrd="0" presId="urn:microsoft.com/office/officeart/2008/layout/HorizontalMultiLevelHierarchy"/>
    <dgm:cxn modelId="{09D4D79D-1085-4D2F-BC96-2F8AB6B2CEC5}" type="presParOf" srcId="{6962923C-857F-4283-9570-304EEDCD33C7}" destId="{463E57E5-77B3-47FD-AD9A-0D405043877D}" srcOrd="0" destOrd="0" presId="urn:microsoft.com/office/officeart/2008/layout/HorizontalMultiLevelHierarchy"/>
    <dgm:cxn modelId="{B579355C-64DA-4E03-929F-8EE29E269D54}" type="presParOf" srcId="{0969FB4E-1F1D-4FEE-BD1F-7134CE8C66A6}" destId="{38A550DB-BF1E-41B6-AF20-A69625DB6E9C}" srcOrd="1" destOrd="0" presId="urn:microsoft.com/office/officeart/2008/layout/HorizontalMultiLevelHierarchy"/>
    <dgm:cxn modelId="{A982A504-3FF4-4088-B500-80B2C4D754D3}" type="presParOf" srcId="{38A550DB-BF1E-41B6-AF20-A69625DB6E9C}" destId="{418DE055-9143-4EFF-9314-4D20660AF221}" srcOrd="0" destOrd="0" presId="urn:microsoft.com/office/officeart/2008/layout/HorizontalMultiLevelHierarchy"/>
    <dgm:cxn modelId="{416F69D7-CE71-4CC4-8E03-43927E68B210}" type="presParOf" srcId="{38A550DB-BF1E-41B6-AF20-A69625DB6E9C}" destId="{0736D095-7FEA-47D8-B23A-0877CA94F169}" srcOrd="1" destOrd="0" presId="urn:microsoft.com/office/officeart/2008/layout/HorizontalMultiLevelHierarchy"/>
    <dgm:cxn modelId="{492CD20D-5BB8-46FA-BE0F-4B87815BC51B}" type="presParOf" srcId="{0969FB4E-1F1D-4FEE-BD1F-7134CE8C66A6}" destId="{EAA3F478-8201-451C-AAEF-14CD43E4840E}" srcOrd="2" destOrd="0" presId="urn:microsoft.com/office/officeart/2008/layout/HorizontalMultiLevelHierarchy"/>
    <dgm:cxn modelId="{62FFA35D-005C-430C-B160-926BAF537902}" type="presParOf" srcId="{EAA3F478-8201-451C-AAEF-14CD43E4840E}" destId="{F54FDB2A-48FE-4678-BCEC-A5DFBD067C80}" srcOrd="0" destOrd="0" presId="urn:microsoft.com/office/officeart/2008/layout/HorizontalMultiLevelHierarchy"/>
    <dgm:cxn modelId="{DB36B1E7-0B24-49CA-80E9-72A1D45F0032}" type="presParOf" srcId="{0969FB4E-1F1D-4FEE-BD1F-7134CE8C66A6}" destId="{253C4782-4107-45B2-B1AE-B90EB3F4A96A}" srcOrd="3" destOrd="0" presId="urn:microsoft.com/office/officeart/2008/layout/HorizontalMultiLevelHierarchy"/>
    <dgm:cxn modelId="{CFFB970A-A5D4-432A-B374-FBC92F29913F}" type="presParOf" srcId="{253C4782-4107-45B2-B1AE-B90EB3F4A96A}" destId="{419F1C4D-2162-4AAC-8128-1FEB6F6DEB8F}" srcOrd="0" destOrd="0" presId="urn:microsoft.com/office/officeart/2008/layout/HorizontalMultiLevelHierarchy"/>
    <dgm:cxn modelId="{4349C730-43D0-464E-8C31-A9E80B1558B7}" type="presParOf" srcId="{253C4782-4107-45B2-B1AE-B90EB3F4A96A}" destId="{8F77BBE1-7222-47F1-A413-6CF82DCD43E3}" srcOrd="1" destOrd="0" presId="urn:microsoft.com/office/officeart/2008/layout/HorizontalMultiLevelHierarchy"/>
    <dgm:cxn modelId="{F7D1A859-4A0D-43BF-996C-9E888CC9B5CA}" type="presParOf" srcId="{0969FB4E-1F1D-4FEE-BD1F-7134CE8C66A6}" destId="{1B975083-1CAF-48D2-9E40-BA9DD12C6E80}" srcOrd="4" destOrd="0" presId="urn:microsoft.com/office/officeart/2008/layout/HorizontalMultiLevelHierarchy"/>
    <dgm:cxn modelId="{5DA48C2F-A6E2-4503-ADEC-B1004AB3949A}" type="presParOf" srcId="{1B975083-1CAF-48D2-9E40-BA9DD12C6E80}" destId="{06772D7D-0E9C-4679-88E4-F53C24DA227F}" srcOrd="0" destOrd="0" presId="urn:microsoft.com/office/officeart/2008/layout/HorizontalMultiLevelHierarchy"/>
    <dgm:cxn modelId="{6C4D425D-FE1B-4A5C-8A17-ABBAAA46DABA}" type="presParOf" srcId="{0969FB4E-1F1D-4FEE-BD1F-7134CE8C66A6}" destId="{B7850E17-512C-439B-89AB-A04AE6DFC42F}" srcOrd="5" destOrd="0" presId="urn:microsoft.com/office/officeart/2008/layout/HorizontalMultiLevelHierarchy"/>
    <dgm:cxn modelId="{4306AA7B-0DCC-482C-AA38-C80046CF3602}" type="presParOf" srcId="{B7850E17-512C-439B-89AB-A04AE6DFC42F}" destId="{CB180C7E-ED0A-4333-B248-11991BB20C3A}" srcOrd="0" destOrd="0" presId="urn:microsoft.com/office/officeart/2008/layout/HorizontalMultiLevelHierarchy"/>
    <dgm:cxn modelId="{1B6F9871-3E91-4519-98B5-02991837C61F}" type="presParOf" srcId="{B7850E17-512C-439B-89AB-A04AE6DFC42F}" destId="{A22581C5-3C6D-44EE-8DF0-FB2B4078433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8BCE5E-2B98-4113-A20D-33503A0CD3D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FD0345-BC4F-438E-ACDD-B599C0D6C0FD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200" b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Supervised Learning</a:t>
          </a:r>
        </a:p>
      </dgm:t>
    </dgm:pt>
    <dgm:pt modelId="{B10952A9-9166-468A-8380-A010C09F5613}" type="parTrans" cxnId="{296CB626-4876-462F-AF28-3454EB51204A}">
      <dgm:prSet/>
      <dgm:spPr/>
      <dgm:t>
        <a:bodyPr/>
        <a:lstStyle/>
        <a:p>
          <a:endParaRPr lang="en-US"/>
        </a:p>
      </dgm:t>
    </dgm:pt>
    <dgm:pt modelId="{48D3993F-7A65-4D86-B915-A8CC30683FEB}" type="sibTrans" cxnId="{296CB626-4876-462F-AF28-3454EB51204A}">
      <dgm:prSet/>
      <dgm:spPr/>
      <dgm:t>
        <a:bodyPr/>
        <a:lstStyle/>
        <a:p>
          <a:endParaRPr lang="en-US"/>
        </a:p>
      </dgm:t>
    </dgm:pt>
    <dgm:pt modelId="{C03C3427-0491-447E-B86F-56E1EDC2293F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200" b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Klasifikasi</a:t>
          </a:r>
        </a:p>
      </dgm:t>
    </dgm:pt>
    <dgm:pt modelId="{34D8CA61-C33F-4795-B9D8-19FBEB1AF5CA}" type="parTrans" cxnId="{29280340-0899-4647-B6E3-D898E3D20B87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D2034D-6359-46C3-B5A4-AEF483DF7CB0}" type="sibTrans" cxnId="{29280340-0899-4647-B6E3-D898E3D20B87}">
      <dgm:prSet/>
      <dgm:spPr/>
      <dgm:t>
        <a:bodyPr/>
        <a:lstStyle/>
        <a:p>
          <a:endParaRPr lang="en-US"/>
        </a:p>
      </dgm:t>
    </dgm:pt>
    <dgm:pt modelId="{A2108CA1-0368-4D87-B935-4C7256B8E251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Logistic Regression</a:t>
          </a:r>
          <a:endParaRPr lang="en-US" sz="12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20B5B1-09ED-400D-B09B-D848BF746126}" type="parTrans" cxnId="{DE197BEA-4EBA-4B70-A321-AAF2572DBA03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FCC898-9B32-4892-A7D1-00425DB0313F}" type="sibTrans" cxnId="{DE197BEA-4EBA-4B70-A321-AAF2572DBA03}">
      <dgm:prSet/>
      <dgm:spPr/>
      <dgm:t>
        <a:bodyPr/>
        <a:lstStyle/>
        <a:p>
          <a:endParaRPr lang="en-US"/>
        </a:p>
      </dgm:t>
    </dgm:pt>
    <dgm:pt modelId="{155B3BBD-9AB4-4841-B075-41FB19280FA7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K-Nearest Neighbors (KNN)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370AF40E-E538-441D-B812-4288A25B38FE}" type="parTrans" cxnId="{136FAE15-4CBD-4997-A8EA-9D7A8F812F06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DEDB09-8C5D-4009-B25D-D58A861D42EA}" type="sibTrans" cxnId="{136FAE15-4CBD-4997-A8EA-9D7A8F812F06}">
      <dgm:prSet/>
      <dgm:spPr/>
      <dgm:t>
        <a:bodyPr/>
        <a:lstStyle/>
        <a:p>
          <a:endParaRPr lang="en-US"/>
        </a:p>
      </dgm:t>
    </dgm:pt>
    <dgm:pt modelId="{21AF6E4A-4328-4079-819A-F95F4D6CC462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Support Vector Machines (SVM)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E6D9122-8365-4E1F-985F-18CB74827638}" type="parTrans" cxnId="{EF150DBD-AA8B-4345-B0BF-88D835BFADDA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B4DD24-EBCA-49A3-999C-A449C02F0FC1}" type="sibTrans" cxnId="{EF150DBD-AA8B-4345-B0BF-88D835BFADDA}">
      <dgm:prSet/>
      <dgm:spPr/>
      <dgm:t>
        <a:bodyPr/>
        <a:lstStyle/>
        <a:p>
          <a:endParaRPr lang="en-US"/>
        </a:p>
      </dgm:t>
    </dgm:pt>
    <dgm:pt modelId="{6239AB13-B7B3-49B3-94AA-1A1093467DBD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Naive Bayes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03E86ED-AC6B-46DD-8DF4-28049E82A32B}" type="parTrans" cxnId="{92C3BEA8-9908-4756-956D-31CB11A98ABF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64FCBA-A622-43CA-A15F-EF2C2C658CCA}" type="sibTrans" cxnId="{92C3BEA8-9908-4756-956D-31CB11A98ABF}">
      <dgm:prSet/>
      <dgm:spPr/>
      <dgm:t>
        <a:bodyPr/>
        <a:lstStyle/>
        <a:p>
          <a:endParaRPr lang="en-US"/>
        </a:p>
      </dgm:t>
    </dgm:pt>
    <dgm:pt modelId="{4152F8F3-03D3-4C24-B546-49111C3CA686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Decision Trees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AED4B519-0D25-40B4-81F8-8BC64AB52D4A}" type="parTrans" cxnId="{1596B306-B4A8-499A-AF85-0C0A87E85D6F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635471-C29D-40AA-9978-28FDA7C908FF}" type="sibTrans" cxnId="{1596B306-B4A8-499A-AF85-0C0A87E85D6F}">
      <dgm:prSet/>
      <dgm:spPr/>
      <dgm:t>
        <a:bodyPr/>
        <a:lstStyle/>
        <a:p>
          <a:endParaRPr lang="en-US"/>
        </a:p>
      </dgm:t>
    </dgm:pt>
    <dgm:pt modelId="{5B308DDC-8D53-4580-894C-AED6C9D8C3C1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200" b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Regresi</a:t>
          </a:r>
        </a:p>
      </dgm:t>
    </dgm:pt>
    <dgm:pt modelId="{A61B0A58-1970-4D80-B74C-B5131EA9E748}" type="parTrans" cxnId="{F308AB3A-D3E4-496A-97C6-FE8DD4A527F2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D9C549-BE5D-406F-9C65-5B1074A2F449}" type="sibTrans" cxnId="{F308AB3A-D3E4-496A-97C6-FE8DD4A527F2}">
      <dgm:prSet/>
      <dgm:spPr/>
      <dgm:t>
        <a:bodyPr/>
        <a:lstStyle/>
        <a:p>
          <a:endParaRPr lang="en-US"/>
        </a:p>
      </dgm:t>
    </dgm:pt>
    <dgm:pt modelId="{AE0B6D1D-3F67-4650-951F-40C17C7A6AE3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Linear Regression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871B8E6C-D741-475D-99D4-14D5B0E947FB}" type="parTrans" cxnId="{F2333D34-2D82-4C7B-AA76-8F127A2B102F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99493A-8FCA-4148-BFBE-A08EBCB80254}" type="sibTrans" cxnId="{F2333D34-2D82-4C7B-AA76-8F127A2B102F}">
      <dgm:prSet/>
      <dgm:spPr/>
      <dgm:t>
        <a:bodyPr/>
        <a:lstStyle/>
        <a:p>
          <a:endParaRPr lang="en-US"/>
        </a:p>
      </dgm:t>
    </dgm:pt>
    <dgm:pt modelId="{D02E9260-884B-4B6D-827D-19EA16FFD58E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Ridge Regression</a:t>
          </a:r>
          <a:endParaRPr lang="en-US" sz="1200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62C02C-1F2F-4ACB-9E80-2E3E03497982}" type="parTrans" cxnId="{8DBC68BA-CC64-478B-9733-E15E609BD025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BD2E60-1729-416B-940D-0A3B56298326}" type="sibTrans" cxnId="{8DBC68BA-CC64-478B-9733-E15E609BD025}">
      <dgm:prSet/>
      <dgm:spPr/>
      <dgm:t>
        <a:bodyPr/>
        <a:lstStyle/>
        <a:p>
          <a:endParaRPr lang="en-US"/>
        </a:p>
      </dgm:t>
    </dgm:pt>
    <dgm:pt modelId="{1AEB1C90-1E8F-446A-BDE2-533B02EBF122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Lasso Regression</a:t>
          </a:r>
          <a:endParaRPr lang="en-US" sz="1200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768366-7C00-4DA5-91FF-D59226669C61}" type="parTrans" cxnId="{CFBE001D-1BCB-427B-BDD4-70E39C2AD647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8FFE69-34FF-4A52-8C20-C382EF013165}" type="sibTrans" cxnId="{CFBE001D-1BCB-427B-BDD4-70E39C2AD647}">
      <dgm:prSet/>
      <dgm:spPr/>
      <dgm:t>
        <a:bodyPr/>
        <a:lstStyle/>
        <a:p>
          <a:endParaRPr lang="en-US"/>
        </a:p>
      </dgm:t>
    </dgm:pt>
    <dgm:pt modelId="{E61A70AC-B339-4EDE-99F1-6B2B19E1365C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Decision Trees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BB3982E3-04EF-4C11-87C0-9A8DF06F7A01}" type="parTrans" cxnId="{248964D0-DAB6-4820-BB5E-39264FB08405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DC58FE-9265-4664-9864-32FE82FDB2BA}" type="sibTrans" cxnId="{248964D0-DAB6-4820-BB5E-39264FB08405}">
      <dgm:prSet/>
      <dgm:spPr/>
      <dgm:t>
        <a:bodyPr/>
        <a:lstStyle/>
        <a:p>
          <a:endParaRPr lang="en-US"/>
        </a:p>
      </dgm:t>
    </dgm:pt>
    <dgm:pt modelId="{88CD7BDF-0D0A-4CE3-BF58-3134FBAEAB3E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Random Forest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7A79C729-B8D1-472A-A365-0D37E58ED8A6}" type="parTrans" cxnId="{7A7F7DBD-DA19-407B-AAD2-7471D3DAD6D8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CC8DA3-5875-4ECC-A5BF-C00F53D36D4F}" type="sibTrans" cxnId="{7A7F7DBD-DA19-407B-AAD2-7471D3DAD6D8}">
      <dgm:prSet/>
      <dgm:spPr/>
      <dgm:t>
        <a:bodyPr/>
        <a:lstStyle/>
        <a:p>
          <a:endParaRPr lang="en-US"/>
        </a:p>
      </dgm:t>
    </dgm:pt>
    <dgm:pt modelId="{DFF5F9EB-E18C-4103-8081-27E39461C107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Perceptron</a:t>
          </a:r>
        </a:p>
      </dgm:t>
    </dgm:pt>
    <dgm:pt modelId="{750A6E5C-7718-4BF9-AD7E-1B3A4D4D31E4}" type="parTrans" cxnId="{F3DE868A-4A1D-4733-90AF-C3885AD86A9C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noFill/>
        <a:ln w="25400" cap="flat" cmpd="sng" algn="ctr">
          <a:solidFill>
            <a:srgbClr val="1E263A"/>
          </a:solidFill>
          <a:prstDash val="solid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solidFill>
              <a:srgbClr val="1E263A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6C68BC8-D234-4DB8-B11D-CCAE83DF62CB}" type="sibTrans" cxnId="{F3DE868A-4A1D-4733-90AF-C3885AD86A9C}">
      <dgm:prSet/>
      <dgm:spPr/>
      <dgm:t>
        <a:bodyPr/>
        <a:lstStyle/>
        <a:p>
          <a:endParaRPr lang="en-US"/>
        </a:p>
      </dgm:t>
    </dgm:pt>
    <dgm:pt modelId="{124FDD33-49F3-4AE8-96F4-F16FFD7FEAE8}" type="pres">
      <dgm:prSet presAssocID="{F58BCE5E-2B98-4113-A20D-33503A0CD3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D0FBC6-1752-4559-89B9-3D5918E01045}" type="pres">
      <dgm:prSet presAssocID="{1EFD0345-BC4F-438E-ACDD-B599C0D6C0FD}" presName="root1" presStyleCnt="0"/>
      <dgm:spPr/>
    </dgm:pt>
    <dgm:pt modelId="{0B09DF52-5E4E-4E72-8D86-D3F557D88E6F}" type="pres">
      <dgm:prSet presAssocID="{1EFD0345-BC4F-438E-ACDD-B599C0D6C0FD}" presName="LevelOneTextNode" presStyleLbl="node0" presStyleIdx="0" presStyleCnt="1" custScaleY="162421">
        <dgm:presLayoutVars>
          <dgm:chPref val="3"/>
        </dgm:presLayoutVars>
      </dgm:prSet>
      <dgm:spPr/>
    </dgm:pt>
    <dgm:pt modelId="{881A0895-4F0D-454E-865D-8312AC10BD75}" type="pres">
      <dgm:prSet presAssocID="{1EFD0345-BC4F-438E-ACDD-B599C0D6C0FD}" presName="level2hierChild" presStyleCnt="0"/>
      <dgm:spPr/>
    </dgm:pt>
    <dgm:pt modelId="{9F05F3DC-4B07-408C-B827-1977FE48CFEF}" type="pres">
      <dgm:prSet presAssocID="{34D8CA61-C33F-4795-B9D8-19FBEB1AF5CA}" presName="conn2-1" presStyleLbl="parChTrans1D2" presStyleIdx="0" presStyleCnt="2"/>
      <dgm:spPr/>
    </dgm:pt>
    <dgm:pt modelId="{614F39A5-39F1-41A4-B983-3373DCB86E01}" type="pres">
      <dgm:prSet presAssocID="{34D8CA61-C33F-4795-B9D8-19FBEB1AF5CA}" presName="connTx" presStyleLbl="parChTrans1D2" presStyleIdx="0" presStyleCnt="2"/>
      <dgm:spPr/>
    </dgm:pt>
    <dgm:pt modelId="{8FD8E402-357B-4E04-8E8A-3135A9E5C84E}" type="pres">
      <dgm:prSet presAssocID="{C03C3427-0491-447E-B86F-56E1EDC2293F}" presName="root2" presStyleCnt="0"/>
      <dgm:spPr/>
    </dgm:pt>
    <dgm:pt modelId="{D2E94646-9E91-47B1-BD81-EF9B757011D9}" type="pres">
      <dgm:prSet presAssocID="{C03C3427-0491-447E-B86F-56E1EDC2293F}" presName="LevelTwoTextNode" presStyleLbl="asst0" presStyleIdx="0" presStyleCnt="13">
        <dgm:presLayoutVars>
          <dgm:chPref val="3"/>
        </dgm:presLayoutVars>
      </dgm:prSet>
      <dgm:spPr/>
    </dgm:pt>
    <dgm:pt modelId="{9710B0CD-5689-4A67-8230-3E47CDC2F9A5}" type="pres">
      <dgm:prSet presAssocID="{C03C3427-0491-447E-B86F-56E1EDC2293F}" presName="level3hierChild" presStyleCnt="0"/>
      <dgm:spPr/>
    </dgm:pt>
    <dgm:pt modelId="{823CF8B7-A697-4619-B39B-3625D1538319}" type="pres">
      <dgm:prSet presAssocID="{DB20B5B1-09ED-400D-B09B-D848BF746126}" presName="conn2-1" presStyleLbl="parChTrans1D3" presStyleIdx="0" presStyleCnt="11"/>
      <dgm:spPr/>
    </dgm:pt>
    <dgm:pt modelId="{BB954DF0-8CBF-44CD-8D0D-103BDF5D2254}" type="pres">
      <dgm:prSet presAssocID="{DB20B5B1-09ED-400D-B09B-D848BF746126}" presName="connTx" presStyleLbl="parChTrans1D3" presStyleIdx="0" presStyleCnt="11"/>
      <dgm:spPr/>
    </dgm:pt>
    <dgm:pt modelId="{4C0D771E-E286-4D1D-9ECC-E6D9AE1E64BB}" type="pres">
      <dgm:prSet presAssocID="{A2108CA1-0368-4D87-B935-4C7256B8E251}" presName="root2" presStyleCnt="0"/>
      <dgm:spPr/>
    </dgm:pt>
    <dgm:pt modelId="{EF6AC72F-76AF-4B91-A2F7-21F99508D888}" type="pres">
      <dgm:prSet presAssocID="{A2108CA1-0368-4D87-B935-4C7256B8E251}" presName="LevelTwoTextNode" presStyleLbl="asst0" presStyleIdx="1" presStyleCnt="13" custScaleX="300250">
        <dgm:presLayoutVars>
          <dgm:chPref val="3"/>
        </dgm:presLayoutVars>
      </dgm:prSet>
      <dgm:spPr/>
    </dgm:pt>
    <dgm:pt modelId="{B736BA2C-6EF2-47F3-B2B7-3E8E85785342}" type="pres">
      <dgm:prSet presAssocID="{A2108CA1-0368-4D87-B935-4C7256B8E251}" presName="level3hierChild" presStyleCnt="0"/>
      <dgm:spPr/>
    </dgm:pt>
    <dgm:pt modelId="{2D7D015A-0AF0-4049-AFB1-5CAD30F16930}" type="pres">
      <dgm:prSet presAssocID="{370AF40E-E538-441D-B812-4288A25B38FE}" presName="conn2-1" presStyleLbl="parChTrans1D3" presStyleIdx="1" presStyleCnt="11"/>
      <dgm:spPr/>
    </dgm:pt>
    <dgm:pt modelId="{1353129A-E4CC-4819-B371-4B6A51E633D2}" type="pres">
      <dgm:prSet presAssocID="{370AF40E-E538-441D-B812-4288A25B38FE}" presName="connTx" presStyleLbl="parChTrans1D3" presStyleIdx="1" presStyleCnt="11"/>
      <dgm:spPr/>
    </dgm:pt>
    <dgm:pt modelId="{023414B0-CDA0-4BFA-8423-D530EF5032B9}" type="pres">
      <dgm:prSet presAssocID="{155B3BBD-9AB4-4841-B075-41FB19280FA7}" presName="root2" presStyleCnt="0"/>
      <dgm:spPr/>
    </dgm:pt>
    <dgm:pt modelId="{185D8B69-BCB0-435E-9E67-5DE5C6538A94}" type="pres">
      <dgm:prSet presAssocID="{155B3BBD-9AB4-4841-B075-41FB19280FA7}" presName="LevelTwoTextNode" presStyleLbl="asst0" presStyleIdx="2" presStyleCnt="13" custScaleX="306210">
        <dgm:presLayoutVars>
          <dgm:chPref val="3"/>
        </dgm:presLayoutVars>
      </dgm:prSet>
      <dgm:spPr/>
    </dgm:pt>
    <dgm:pt modelId="{6F0E6FD1-CB71-4DD4-B2FE-40DB0A7B47A1}" type="pres">
      <dgm:prSet presAssocID="{155B3BBD-9AB4-4841-B075-41FB19280FA7}" presName="level3hierChild" presStyleCnt="0"/>
      <dgm:spPr/>
    </dgm:pt>
    <dgm:pt modelId="{E9A90C72-16D2-460E-9C05-2513F0019064}" type="pres">
      <dgm:prSet presAssocID="{5E6D9122-8365-4E1F-985F-18CB74827638}" presName="conn2-1" presStyleLbl="parChTrans1D3" presStyleIdx="2" presStyleCnt="11"/>
      <dgm:spPr/>
    </dgm:pt>
    <dgm:pt modelId="{02433A86-99EA-4CA7-BC07-5ADD0AC1A8C4}" type="pres">
      <dgm:prSet presAssocID="{5E6D9122-8365-4E1F-985F-18CB74827638}" presName="connTx" presStyleLbl="parChTrans1D3" presStyleIdx="2" presStyleCnt="11"/>
      <dgm:spPr/>
    </dgm:pt>
    <dgm:pt modelId="{8099E4A8-9C01-49E7-BC75-737C9423ADBB}" type="pres">
      <dgm:prSet presAssocID="{21AF6E4A-4328-4079-819A-F95F4D6CC462}" presName="root2" presStyleCnt="0"/>
      <dgm:spPr/>
    </dgm:pt>
    <dgm:pt modelId="{9B66F64A-AE56-4D3D-A917-90AFD9030BB7}" type="pres">
      <dgm:prSet presAssocID="{21AF6E4A-4328-4079-819A-F95F4D6CC462}" presName="LevelTwoTextNode" presStyleLbl="asst0" presStyleIdx="3" presStyleCnt="13" custScaleX="303982">
        <dgm:presLayoutVars>
          <dgm:chPref val="3"/>
        </dgm:presLayoutVars>
      </dgm:prSet>
      <dgm:spPr/>
    </dgm:pt>
    <dgm:pt modelId="{56F0C6FB-F1A1-42CB-B2CA-7CE4E3280EA3}" type="pres">
      <dgm:prSet presAssocID="{21AF6E4A-4328-4079-819A-F95F4D6CC462}" presName="level3hierChild" presStyleCnt="0"/>
      <dgm:spPr/>
    </dgm:pt>
    <dgm:pt modelId="{4C502633-9F16-4575-93B3-7C7980268B92}" type="pres">
      <dgm:prSet presAssocID="{003E86ED-AC6B-46DD-8DF4-28049E82A32B}" presName="conn2-1" presStyleLbl="parChTrans1D3" presStyleIdx="3" presStyleCnt="11"/>
      <dgm:spPr/>
    </dgm:pt>
    <dgm:pt modelId="{DEF4E0CF-C98A-4A06-8877-3E01062AD2B4}" type="pres">
      <dgm:prSet presAssocID="{003E86ED-AC6B-46DD-8DF4-28049E82A32B}" presName="connTx" presStyleLbl="parChTrans1D3" presStyleIdx="3" presStyleCnt="11"/>
      <dgm:spPr/>
    </dgm:pt>
    <dgm:pt modelId="{AF83A21F-CAE9-4FD0-A201-B6C88190F297}" type="pres">
      <dgm:prSet presAssocID="{6239AB13-B7B3-49B3-94AA-1A1093467DBD}" presName="root2" presStyleCnt="0"/>
      <dgm:spPr/>
    </dgm:pt>
    <dgm:pt modelId="{B7C4A3AD-F6F9-4E5C-801D-BFB6221BC109}" type="pres">
      <dgm:prSet presAssocID="{6239AB13-B7B3-49B3-94AA-1A1093467DBD}" presName="LevelTwoTextNode" presStyleLbl="asst0" presStyleIdx="4" presStyleCnt="13" custScaleX="306531">
        <dgm:presLayoutVars>
          <dgm:chPref val="3"/>
        </dgm:presLayoutVars>
      </dgm:prSet>
      <dgm:spPr/>
    </dgm:pt>
    <dgm:pt modelId="{D2BCE397-8E96-4FA6-94A3-EAA38C351262}" type="pres">
      <dgm:prSet presAssocID="{6239AB13-B7B3-49B3-94AA-1A1093467DBD}" presName="level3hierChild" presStyleCnt="0"/>
      <dgm:spPr/>
    </dgm:pt>
    <dgm:pt modelId="{19135628-9946-43AB-865B-AB9DF1F60B04}" type="pres">
      <dgm:prSet presAssocID="{AED4B519-0D25-40B4-81F8-8BC64AB52D4A}" presName="conn2-1" presStyleLbl="parChTrans1D3" presStyleIdx="4" presStyleCnt="11"/>
      <dgm:spPr/>
    </dgm:pt>
    <dgm:pt modelId="{FB8ED138-5B33-4BCF-BB86-22C520C835CB}" type="pres">
      <dgm:prSet presAssocID="{AED4B519-0D25-40B4-81F8-8BC64AB52D4A}" presName="connTx" presStyleLbl="parChTrans1D3" presStyleIdx="4" presStyleCnt="11"/>
      <dgm:spPr/>
    </dgm:pt>
    <dgm:pt modelId="{7675C68C-B689-41E6-8391-F3347F90EC4A}" type="pres">
      <dgm:prSet presAssocID="{4152F8F3-03D3-4C24-B546-49111C3CA686}" presName="root2" presStyleCnt="0"/>
      <dgm:spPr/>
    </dgm:pt>
    <dgm:pt modelId="{4707B9EF-BC52-464E-ADE9-096E03988B2F}" type="pres">
      <dgm:prSet presAssocID="{4152F8F3-03D3-4C24-B546-49111C3CA686}" presName="LevelTwoTextNode" presStyleLbl="asst0" presStyleIdx="5" presStyleCnt="13" custScaleX="306530">
        <dgm:presLayoutVars>
          <dgm:chPref val="3"/>
        </dgm:presLayoutVars>
      </dgm:prSet>
      <dgm:spPr/>
    </dgm:pt>
    <dgm:pt modelId="{207156E5-91BC-454D-A7E5-441F15FB9103}" type="pres">
      <dgm:prSet presAssocID="{4152F8F3-03D3-4C24-B546-49111C3CA686}" presName="level3hierChild" presStyleCnt="0"/>
      <dgm:spPr/>
    </dgm:pt>
    <dgm:pt modelId="{F7C112FD-0721-4C56-BA4A-E24F95341ED4}" type="pres">
      <dgm:prSet presAssocID="{750A6E5C-7718-4BF9-AD7E-1B3A4D4D31E4}" presName="conn2-1" presStyleLbl="parChTrans1D3" presStyleIdx="5" presStyleCnt="11"/>
      <dgm:spPr>
        <a:xfrm>
          <a:off x="3088426" y="1341909"/>
          <a:ext cx="242590" cy="115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95" y="0"/>
              </a:lnTo>
              <a:lnTo>
                <a:pt x="121295" y="1155630"/>
              </a:lnTo>
              <a:lnTo>
                <a:pt x="242590" y="1155630"/>
              </a:lnTo>
            </a:path>
          </a:pathLst>
        </a:custGeom>
      </dgm:spPr>
    </dgm:pt>
    <dgm:pt modelId="{FC7E0704-7024-4D9E-8DDA-08BD12075EC7}" type="pres">
      <dgm:prSet presAssocID="{750A6E5C-7718-4BF9-AD7E-1B3A4D4D31E4}" presName="connTx" presStyleLbl="parChTrans1D3" presStyleIdx="5" presStyleCnt="11"/>
      <dgm:spPr/>
    </dgm:pt>
    <dgm:pt modelId="{5485ECEC-9B37-4EE9-B7F2-785CB164B2CE}" type="pres">
      <dgm:prSet presAssocID="{DFF5F9EB-E18C-4103-8081-27E39461C107}" presName="root2" presStyleCnt="0"/>
      <dgm:spPr/>
    </dgm:pt>
    <dgm:pt modelId="{D7D433B6-795E-48DD-B05F-CFEBC1F3EAB0}" type="pres">
      <dgm:prSet presAssocID="{DFF5F9EB-E18C-4103-8081-27E39461C107}" presName="LevelTwoTextNode" presStyleLbl="asst0" presStyleIdx="6" presStyleCnt="13" custScaleX="305104">
        <dgm:presLayoutVars>
          <dgm:chPref val="3"/>
        </dgm:presLayoutVars>
      </dgm:prSet>
      <dgm:spPr/>
    </dgm:pt>
    <dgm:pt modelId="{9B86E799-B464-419B-95E9-42772C178F99}" type="pres">
      <dgm:prSet presAssocID="{DFF5F9EB-E18C-4103-8081-27E39461C107}" presName="level3hierChild" presStyleCnt="0"/>
      <dgm:spPr/>
    </dgm:pt>
    <dgm:pt modelId="{F9AFF339-34F5-4A32-9544-7F6E06EB2642}" type="pres">
      <dgm:prSet presAssocID="{A61B0A58-1970-4D80-B74C-B5131EA9E748}" presName="conn2-1" presStyleLbl="parChTrans1D2" presStyleIdx="1" presStyleCnt="2"/>
      <dgm:spPr/>
    </dgm:pt>
    <dgm:pt modelId="{0746D141-3C46-4509-A050-3437BECA6604}" type="pres">
      <dgm:prSet presAssocID="{A61B0A58-1970-4D80-B74C-B5131EA9E748}" presName="connTx" presStyleLbl="parChTrans1D2" presStyleIdx="1" presStyleCnt="2"/>
      <dgm:spPr/>
    </dgm:pt>
    <dgm:pt modelId="{4CBC87FA-ACDE-464B-8A60-2CD494522942}" type="pres">
      <dgm:prSet presAssocID="{5B308DDC-8D53-4580-894C-AED6C9D8C3C1}" presName="root2" presStyleCnt="0"/>
      <dgm:spPr/>
    </dgm:pt>
    <dgm:pt modelId="{B38E534D-992F-43A7-A496-048E379CEEB8}" type="pres">
      <dgm:prSet presAssocID="{5B308DDC-8D53-4580-894C-AED6C9D8C3C1}" presName="LevelTwoTextNode" presStyleLbl="asst0" presStyleIdx="7" presStyleCnt="13">
        <dgm:presLayoutVars>
          <dgm:chPref val="3"/>
        </dgm:presLayoutVars>
      </dgm:prSet>
      <dgm:spPr/>
    </dgm:pt>
    <dgm:pt modelId="{E0A0F9F2-1540-45E1-8B57-8868C6A4732D}" type="pres">
      <dgm:prSet presAssocID="{5B308DDC-8D53-4580-894C-AED6C9D8C3C1}" presName="level3hierChild" presStyleCnt="0"/>
      <dgm:spPr/>
    </dgm:pt>
    <dgm:pt modelId="{EF272BB0-1905-46D6-B86C-6F78018D48F7}" type="pres">
      <dgm:prSet presAssocID="{871B8E6C-D741-475D-99D4-14D5B0E947FB}" presName="conn2-1" presStyleLbl="parChTrans1D3" presStyleIdx="6" presStyleCnt="11"/>
      <dgm:spPr/>
    </dgm:pt>
    <dgm:pt modelId="{3A5C024E-6E83-4BF0-B413-2247F7FA15D5}" type="pres">
      <dgm:prSet presAssocID="{871B8E6C-D741-475D-99D4-14D5B0E947FB}" presName="connTx" presStyleLbl="parChTrans1D3" presStyleIdx="6" presStyleCnt="11"/>
      <dgm:spPr/>
    </dgm:pt>
    <dgm:pt modelId="{50DBA920-529A-4321-8D07-D390838CD078}" type="pres">
      <dgm:prSet presAssocID="{AE0B6D1D-3F67-4650-951F-40C17C7A6AE3}" presName="root2" presStyleCnt="0"/>
      <dgm:spPr/>
    </dgm:pt>
    <dgm:pt modelId="{3561669E-6F87-410C-972B-A2256875B410}" type="pres">
      <dgm:prSet presAssocID="{AE0B6D1D-3F67-4650-951F-40C17C7A6AE3}" presName="LevelTwoTextNode" presStyleLbl="asst0" presStyleIdx="8" presStyleCnt="13" custScaleX="310986">
        <dgm:presLayoutVars>
          <dgm:chPref val="3"/>
        </dgm:presLayoutVars>
      </dgm:prSet>
      <dgm:spPr/>
    </dgm:pt>
    <dgm:pt modelId="{E8D5F359-4F11-4D49-A676-F20A7D08E194}" type="pres">
      <dgm:prSet presAssocID="{AE0B6D1D-3F67-4650-951F-40C17C7A6AE3}" presName="level3hierChild" presStyleCnt="0"/>
      <dgm:spPr/>
    </dgm:pt>
    <dgm:pt modelId="{430503BA-B736-49E2-B975-18A8C3EB3548}" type="pres">
      <dgm:prSet presAssocID="{8762C02C-1F2F-4ACB-9E80-2E3E03497982}" presName="conn2-1" presStyleLbl="parChTrans1D3" presStyleIdx="7" presStyleCnt="11"/>
      <dgm:spPr/>
    </dgm:pt>
    <dgm:pt modelId="{4C693CEA-C6A2-477B-9FED-D73AA7C2772E}" type="pres">
      <dgm:prSet presAssocID="{8762C02C-1F2F-4ACB-9E80-2E3E03497982}" presName="connTx" presStyleLbl="parChTrans1D3" presStyleIdx="7" presStyleCnt="11"/>
      <dgm:spPr/>
    </dgm:pt>
    <dgm:pt modelId="{05ACC4B3-5535-4952-A2A7-0A4E2FC55797}" type="pres">
      <dgm:prSet presAssocID="{D02E9260-884B-4B6D-827D-19EA16FFD58E}" presName="root2" presStyleCnt="0"/>
      <dgm:spPr/>
    </dgm:pt>
    <dgm:pt modelId="{C7FCA348-7FC9-4FD1-A199-0C556323DCDF}" type="pres">
      <dgm:prSet presAssocID="{D02E9260-884B-4B6D-827D-19EA16FFD58E}" presName="LevelTwoTextNode" presStyleLbl="asst0" presStyleIdx="9" presStyleCnt="13" custScaleX="317668">
        <dgm:presLayoutVars>
          <dgm:chPref val="3"/>
        </dgm:presLayoutVars>
      </dgm:prSet>
      <dgm:spPr/>
    </dgm:pt>
    <dgm:pt modelId="{BA5BD66D-5327-43B8-B70E-5F35796E5AAC}" type="pres">
      <dgm:prSet presAssocID="{D02E9260-884B-4B6D-827D-19EA16FFD58E}" presName="level3hierChild" presStyleCnt="0"/>
      <dgm:spPr/>
    </dgm:pt>
    <dgm:pt modelId="{0457D857-ACB8-44B0-88C3-A0E37CF07368}" type="pres">
      <dgm:prSet presAssocID="{81768366-7C00-4DA5-91FF-D59226669C61}" presName="conn2-1" presStyleLbl="parChTrans1D3" presStyleIdx="8" presStyleCnt="11"/>
      <dgm:spPr/>
    </dgm:pt>
    <dgm:pt modelId="{662212E1-5248-4C04-8F41-DC9B50AA31C1}" type="pres">
      <dgm:prSet presAssocID="{81768366-7C00-4DA5-91FF-D59226669C61}" presName="connTx" presStyleLbl="parChTrans1D3" presStyleIdx="8" presStyleCnt="11"/>
      <dgm:spPr/>
    </dgm:pt>
    <dgm:pt modelId="{702C2D0A-1945-44BA-9FFC-6E3DFF1E18D1}" type="pres">
      <dgm:prSet presAssocID="{1AEB1C90-1E8F-446A-BDE2-533B02EBF122}" presName="root2" presStyleCnt="0"/>
      <dgm:spPr/>
    </dgm:pt>
    <dgm:pt modelId="{45022F3E-3EF7-47B8-9369-D0D2CBCF3350}" type="pres">
      <dgm:prSet presAssocID="{1AEB1C90-1E8F-446A-BDE2-533B02EBF122}" presName="LevelTwoTextNode" presStyleLbl="asst0" presStyleIdx="10" presStyleCnt="13" custScaleX="315120">
        <dgm:presLayoutVars>
          <dgm:chPref val="3"/>
        </dgm:presLayoutVars>
      </dgm:prSet>
      <dgm:spPr/>
    </dgm:pt>
    <dgm:pt modelId="{AD79CE10-BC8A-4340-B270-0BA1E7205A69}" type="pres">
      <dgm:prSet presAssocID="{1AEB1C90-1E8F-446A-BDE2-533B02EBF122}" presName="level3hierChild" presStyleCnt="0"/>
      <dgm:spPr/>
    </dgm:pt>
    <dgm:pt modelId="{84B15F41-6164-448D-878B-3756EA40C35A}" type="pres">
      <dgm:prSet presAssocID="{BB3982E3-04EF-4C11-87C0-9A8DF06F7A01}" presName="conn2-1" presStyleLbl="parChTrans1D3" presStyleIdx="9" presStyleCnt="11"/>
      <dgm:spPr/>
    </dgm:pt>
    <dgm:pt modelId="{2B319A0F-D7AE-40DF-8E84-1AFAA8722986}" type="pres">
      <dgm:prSet presAssocID="{BB3982E3-04EF-4C11-87C0-9A8DF06F7A01}" presName="connTx" presStyleLbl="parChTrans1D3" presStyleIdx="9" presStyleCnt="11"/>
      <dgm:spPr/>
    </dgm:pt>
    <dgm:pt modelId="{AED265D6-553F-4859-97EF-6FD46B716218}" type="pres">
      <dgm:prSet presAssocID="{E61A70AC-B339-4EDE-99F1-6B2B19E1365C}" presName="root2" presStyleCnt="0"/>
      <dgm:spPr/>
    </dgm:pt>
    <dgm:pt modelId="{93433965-335A-41F5-8A93-8B88BDB9D4CF}" type="pres">
      <dgm:prSet presAssocID="{E61A70AC-B339-4EDE-99F1-6B2B19E1365C}" presName="LevelTwoTextNode" presStyleLbl="asst0" presStyleIdx="11" presStyleCnt="13" custScaleX="317348">
        <dgm:presLayoutVars>
          <dgm:chPref val="3"/>
        </dgm:presLayoutVars>
      </dgm:prSet>
      <dgm:spPr/>
    </dgm:pt>
    <dgm:pt modelId="{AAC4153F-6A11-4480-B5CA-2CD47189EB71}" type="pres">
      <dgm:prSet presAssocID="{E61A70AC-B339-4EDE-99F1-6B2B19E1365C}" presName="level3hierChild" presStyleCnt="0"/>
      <dgm:spPr/>
    </dgm:pt>
    <dgm:pt modelId="{3BBCE351-1BB3-45F7-AEDC-2E3E4F16F905}" type="pres">
      <dgm:prSet presAssocID="{7A79C729-B8D1-472A-A365-0D37E58ED8A6}" presName="conn2-1" presStyleLbl="parChTrans1D3" presStyleIdx="10" presStyleCnt="11"/>
      <dgm:spPr/>
    </dgm:pt>
    <dgm:pt modelId="{8404E83E-12FD-450D-B689-5C2F9881D307}" type="pres">
      <dgm:prSet presAssocID="{7A79C729-B8D1-472A-A365-0D37E58ED8A6}" presName="connTx" presStyleLbl="parChTrans1D3" presStyleIdx="10" presStyleCnt="11"/>
      <dgm:spPr/>
    </dgm:pt>
    <dgm:pt modelId="{B1F4EEBF-65E6-48B6-9BB8-5486F0FB9988}" type="pres">
      <dgm:prSet presAssocID="{88CD7BDF-0D0A-4CE3-BF58-3134FBAEAB3E}" presName="root2" presStyleCnt="0"/>
      <dgm:spPr/>
    </dgm:pt>
    <dgm:pt modelId="{6D467DAE-4123-4564-9185-F039D1CD5CBF}" type="pres">
      <dgm:prSet presAssocID="{88CD7BDF-0D0A-4CE3-BF58-3134FBAEAB3E}" presName="LevelTwoTextNode" presStyleLbl="asst0" presStyleIdx="12" presStyleCnt="13" custScaleX="315120">
        <dgm:presLayoutVars>
          <dgm:chPref val="3"/>
        </dgm:presLayoutVars>
      </dgm:prSet>
      <dgm:spPr/>
    </dgm:pt>
    <dgm:pt modelId="{878B92C0-7367-4EA0-9E28-FFB8DD32962E}" type="pres">
      <dgm:prSet presAssocID="{88CD7BDF-0D0A-4CE3-BF58-3134FBAEAB3E}" presName="level3hierChild" presStyleCnt="0"/>
      <dgm:spPr/>
    </dgm:pt>
  </dgm:ptLst>
  <dgm:cxnLst>
    <dgm:cxn modelId="{0E229201-E1D4-4879-A64A-1C0C7E5C3E5D}" type="presOf" srcId="{E61A70AC-B339-4EDE-99F1-6B2B19E1365C}" destId="{93433965-335A-41F5-8A93-8B88BDB9D4CF}" srcOrd="0" destOrd="0" presId="urn:microsoft.com/office/officeart/2008/layout/HorizontalMultiLevelHierarchy"/>
    <dgm:cxn modelId="{49D69C04-346C-4F06-A579-ACB1C5DF72E8}" type="presOf" srcId="{1EFD0345-BC4F-438E-ACDD-B599C0D6C0FD}" destId="{0B09DF52-5E4E-4E72-8D86-D3F557D88E6F}" srcOrd="0" destOrd="0" presId="urn:microsoft.com/office/officeart/2008/layout/HorizontalMultiLevelHierarchy"/>
    <dgm:cxn modelId="{1596B306-B4A8-499A-AF85-0C0A87E85D6F}" srcId="{C03C3427-0491-447E-B86F-56E1EDC2293F}" destId="{4152F8F3-03D3-4C24-B546-49111C3CA686}" srcOrd="4" destOrd="0" parTransId="{AED4B519-0D25-40B4-81F8-8BC64AB52D4A}" sibTransId="{91635471-C29D-40AA-9978-28FDA7C908FF}"/>
    <dgm:cxn modelId="{1CD7B70A-D42D-447A-ADB6-064A92851623}" type="presOf" srcId="{A61B0A58-1970-4D80-B74C-B5131EA9E748}" destId="{0746D141-3C46-4509-A050-3437BECA6604}" srcOrd="1" destOrd="0" presId="urn:microsoft.com/office/officeart/2008/layout/HorizontalMultiLevelHierarchy"/>
    <dgm:cxn modelId="{136FAE15-4CBD-4997-A8EA-9D7A8F812F06}" srcId="{C03C3427-0491-447E-B86F-56E1EDC2293F}" destId="{155B3BBD-9AB4-4841-B075-41FB19280FA7}" srcOrd="1" destOrd="0" parTransId="{370AF40E-E538-441D-B812-4288A25B38FE}" sibTransId="{55DEDB09-8C5D-4009-B25D-D58A861D42EA}"/>
    <dgm:cxn modelId="{1EBE2A17-44BF-41E8-BB42-148C5EE4AEF2}" type="presOf" srcId="{DB20B5B1-09ED-400D-B09B-D848BF746126}" destId="{BB954DF0-8CBF-44CD-8D0D-103BDF5D2254}" srcOrd="1" destOrd="0" presId="urn:microsoft.com/office/officeart/2008/layout/HorizontalMultiLevelHierarchy"/>
    <dgm:cxn modelId="{E9A7C518-63E0-4B4E-8390-FFB3CF2B8C43}" type="presOf" srcId="{81768366-7C00-4DA5-91FF-D59226669C61}" destId="{0457D857-ACB8-44B0-88C3-A0E37CF07368}" srcOrd="0" destOrd="0" presId="urn:microsoft.com/office/officeart/2008/layout/HorizontalMultiLevelHierarchy"/>
    <dgm:cxn modelId="{13D2B319-1103-496A-B6B4-8AF0742B9358}" type="presOf" srcId="{8762C02C-1F2F-4ACB-9E80-2E3E03497982}" destId="{430503BA-B736-49E2-B975-18A8C3EB3548}" srcOrd="0" destOrd="0" presId="urn:microsoft.com/office/officeart/2008/layout/HorizontalMultiLevelHierarchy"/>
    <dgm:cxn modelId="{769D8D1C-A63C-4B9C-B97B-0DB06B9DCB74}" type="presOf" srcId="{1AEB1C90-1E8F-446A-BDE2-533B02EBF122}" destId="{45022F3E-3EF7-47B8-9369-D0D2CBCF3350}" srcOrd="0" destOrd="0" presId="urn:microsoft.com/office/officeart/2008/layout/HorizontalMultiLevelHierarchy"/>
    <dgm:cxn modelId="{CFBE001D-1BCB-427B-BDD4-70E39C2AD647}" srcId="{5B308DDC-8D53-4580-894C-AED6C9D8C3C1}" destId="{1AEB1C90-1E8F-446A-BDE2-533B02EBF122}" srcOrd="2" destOrd="0" parTransId="{81768366-7C00-4DA5-91FF-D59226669C61}" sibTransId="{428FFE69-34FF-4A52-8C20-C382EF013165}"/>
    <dgm:cxn modelId="{4EE67323-A288-40F8-AE1F-FC0899DEF661}" type="presOf" srcId="{003E86ED-AC6B-46DD-8DF4-28049E82A32B}" destId="{4C502633-9F16-4575-93B3-7C7980268B92}" srcOrd="0" destOrd="0" presId="urn:microsoft.com/office/officeart/2008/layout/HorizontalMultiLevelHierarchy"/>
    <dgm:cxn modelId="{296CB626-4876-462F-AF28-3454EB51204A}" srcId="{F58BCE5E-2B98-4113-A20D-33503A0CD3D2}" destId="{1EFD0345-BC4F-438E-ACDD-B599C0D6C0FD}" srcOrd="0" destOrd="0" parTransId="{B10952A9-9166-468A-8380-A010C09F5613}" sibTransId="{48D3993F-7A65-4D86-B915-A8CC30683FEB}"/>
    <dgm:cxn modelId="{9238342B-C554-4420-A472-539C152228A1}" type="presOf" srcId="{5B308DDC-8D53-4580-894C-AED6C9D8C3C1}" destId="{B38E534D-992F-43A7-A496-048E379CEEB8}" srcOrd="0" destOrd="0" presId="urn:microsoft.com/office/officeart/2008/layout/HorizontalMultiLevelHierarchy"/>
    <dgm:cxn modelId="{AC22CC30-CA7B-4D1A-AC52-C788885CD4A8}" type="presOf" srcId="{21AF6E4A-4328-4079-819A-F95F4D6CC462}" destId="{9B66F64A-AE56-4D3D-A917-90AFD9030BB7}" srcOrd="0" destOrd="0" presId="urn:microsoft.com/office/officeart/2008/layout/HorizontalMultiLevelHierarchy"/>
    <dgm:cxn modelId="{3488BE31-8C28-4913-80ED-DFEA32D635DF}" type="presOf" srcId="{A2108CA1-0368-4D87-B935-4C7256B8E251}" destId="{EF6AC72F-76AF-4B91-A2F7-21F99508D888}" srcOrd="0" destOrd="0" presId="urn:microsoft.com/office/officeart/2008/layout/HorizontalMultiLevelHierarchy"/>
    <dgm:cxn modelId="{AC329C33-22F2-4A61-8B87-233AB4CC4D3D}" type="presOf" srcId="{370AF40E-E538-441D-B812-4288A25B38FE}" destId="{1353129A-E4CC-4819-B371-4B6A51E633D2}" srcOrd="1" destOrd="0" presId="urn:microsoft.com/office/officeart/2008/layout/HorizontalMultiLevelHierarchy"/>
    <dgm:cxn modelId="{F2333D34-2D82-4C7B-AA76-8F127A2B102F}" srcId="{5B308DDC-8D53-4580-894C-AED6C9D8C3C1}" destId="{AE0B6D1D-3F67-4650-951F-40C17C7A6AE3}" srcOrd="0" destOrd="0" parTransId="{871B8E6C-D741-475D-99D4-14D5B0E947FB}" sibTransId="{1C99493A-8FCA-4148-BFBE-A08EBCB80254}"/>
    <dgm:cxn modelId="{F308AB3A-D3E4-496A-97C6-FE8DD4A527F2}" srcId="{1EFD0345-BC4F-438E-ACDD-B599C0D6C0FD}" destId="{5B308DDC-8D53-4580-894C-AED6C9D8C3C1}" srcOrd="1" destOrd="0" parTransId="{A61B0A58-1970-4D80-B74C-B5131EA9E748}" sibTransId="{AAD9C549-BE5D-406F-9C65-5B1074A2F449}"/>
    <dgm:cxn modelId="{29280340-0899-4647-B6E3-D898E3D20B87}" srcId="{1EFD0345-BC4F-438E-ACDD-B599C0D6C0FD}" destId="{C03C3427-0491-447E-B86F-56E1EDC2293F}" srcOrd="0" destOrd="0" parTransId="{34D8CA61-C33F-4795-B9D8-19FBEB1AF5CA}" sibTransId="{AFD2034D-6359-46C3-B5A4-AEF483DF7CB0}"/>
    <dgm:cxn modelId="{6485BD5C-E014-4831-B542-47208E912709}" type="presOf" srcId="{370AF40E-E538-441D-B812-4288A25B38FE}" destId="{2D7D015A-0AF0-4049-AFB1-5CAD30F16930}" srcOrd="0" destOrd="0" presId="urn:microsoft.com/office/officeart/2008/layout/HorizontalMultiLevelHierarchy"/>
    <dgm:cxn modelId="{CE68C05F-AF44-4453-BE1C-8FE5CB5D6C01}" type="presOf" srcId="{D02E9260-884B-4B6D-827D-19EA16FFD58E}" destId="{C7FCA348-7FC9-4FD1-A199-0C556323DCDF}" srcOrd="0" destOrd="0" presId="urn:microsoft.com/office/officeart/2008/layout/HorizontalMultiLevelHierarchy"/>
    <dgm:cxn modelId="{6ED93943-B6A9-43CB-AD5C-E50ED3500C00}" type="presOf" srcId="{7A79C729-B8D1-472A-A365-0D37E58ED8A6}" destId="{8404E83E-12FD-450D-B689-5C2F9881D307}" srcOrd="1" destOrd="0" presId="urn:microsoft.com/office/officeart/2008/layout/HorizontalMultiLevelHierarchy"/>
    <dgm:cxn modelId="{331D5145-B668-4358-961A-BD0C0D6C5DC9}" type="presOf" srcId="{5E6D9122-8365-4E1F-985F-18CB74827638}" destId="{E9A90C72-16D2-460E-9C05-2513F0019064}" srcOrd="0" destOrd="0" presId="urn:microsoft.com/office/officeart/2008/layout/HorizontalMultiLevelHierarchy"/>
    <dgm:cxn modelId="{3CDD236E-3FDF-425C-9B78-E5AAE7B0F32F}" type="presOf" srcId="{34D8CA61-C33F-4795-B9D8-19FBEB1AF5CA}" destId="{9F05F3DC-4B07-408C-B827-1977FE48CFEF}" srcOrd="0" destOrd="0" presId="urn:microsoft.com/office/officeart/2008/layout/HorizontalMultiLevelHierarchy"/>
    <dgm:cxn modelId="{1344FB50-F4C9-4C4F-AC02-87BE3004B11A}" type="presOf" srcId="{BB3982E3-04EF-4C11-87C0-9A8DF06F7A01}" destId="{2B319A0F-D7AE-40DF-8E84-1AFAA8722986}" srcOrd="1" destOrd="0" presId="urn:microsoft.com/office/officeart/2008/layout/HorizontalMultiLevelHierarchy"/>
    <dgm:cxn modelId="{399DCD71-7307-4E4A-94AB-CFC2CC03A9C3}" type="presOf" srcId="{7A79C729-B8D1-472A-A365-0D37E58ED8A6}" destId="{3BBCE351-1BB3-45F7-AEDC-2E3E4F16F905}" srcOrd="0" destOrd="0" presId="urn:microsoft.com/office/officeart/2008/layout/HorizontalMultiLevelHierarchy"/>
    <dgm:cxn modelId="{FADC7877-D210-465B-93BA-526F3D62A313}" type="presOf" srcId="{003E86ED-AC6B-46DD-8DF4-28049E82A32B}" destId="{DEF4E0CF-C98A-4A06-8877-3E01062AD2B4}" srcOrd="1" destOrd="0" presId="urn:microsoft.com/office/officeart/2008/layout/HorizontalMultiLevelHierarchy"/>
    <dgm:cxn modelId="{35238488-6737-446C-B54A-627C7EEB15E1}" type="presOf" srcId="{750A6E5C-7718-4BF9-AD7E-1B3A4D4D31E4}" destId="{FC7E0704-7024-4D9E-8DDA-08BD12075EC7}" srcOrd="1" destOrd="0" presId="urn:microsoft.com/office/officeart/2008/layout/HorizontalMultiLevelHierarchy"/>
    <dgm:cxn modelId="{59A09B89-299D-491D-B02D-7D5677C249A6}" type="presOf" srcId="{5E6D9122-8365-4E1F-985F-18CB74827638}" destId="{02433A86-99EA-4CA7-BC07-5ADD0AC1A8C4}" srcOrd="1" destOrd="0" presId="urn:microsoft.com/office/officeart/2008/layout/HorizontalMultiLevelHierarchy"/>
    <dgm:cxn modelId="{F3DE868A-4A1D-4733-90AF-C3885AD86A9C}" srcId="{C03C3427-0491-447E-B86F-56E1EDC2293F}" destId="{DFF5F9EB-E18C-4103-8081-27E39461C107}" srcOrd="5" destOrd="0" parTransId="{750A6E5C-7718-4BF9-AD7E-1B3A4D4D31E4}" sibTransId="{C6C68BC8-D234-4DB8-B11D-CCAE83DF62CB}"/>
    <dgm:cxn modelId="{38B7408B-DAD2-466A-A50B-57B880F4BE0B}" type="presOf" srcId="{88CD7BDF-0D0A-4CE3-BF58-3134FBAEAB3E}" destId="{6D467DAE-4123-4564-9185-F039D1CD5CBF}" srcOrd="0" destOrd="0" presId="urn:microsoft.com/office/officeart/2008/layout/HorizontalMultiLevelHierarchy"/>
    <dgm:cxn modelId="{615FFB8B-CDB1-445B-8FFF-C7D67D7F1918}" type="presOf" srcId="{750A6E5C-7718-4BF9-AD7E-1B3A4D4D31E4}" destId="{F7C112FD-0721-4C56-BA4A-E24F95341ED4}" srcOrd="0" destOrd="0" presId="urn:microsoft.com/office/officeart/2008/layout/HorizontalMultiLevelHierarchy"/>
    <dgm:cxn modelId="{DA3D148D-21D6-4074-A1DE-658B829CCECE}" type="presOf" srcId="{34D8CA61-C33F-4795-B9D8-19FBEB1AF5CA}" destId="{614F39A5-39F1-41A4-B983-3373DCB86E01}" srcOrd="1" destOrd="0" presId="urn:microsoft.com/office/officeart/2008/layout/HorizontalMultiLevelHierarchy"/>
    <dgm:cxn modelId="{E5F5FC99-636B-4C7D-A9CA-D7CD97794FC3}" type="presOf" srcId="{AE0B6D1D-3F67-4650-951F-40C17C7A6AE3}" destId="{3561669E-6F87-410C-972B-A2256875B410}" srcOrd="0" destOrd="0" presId="urn:microsoft.com/office/officeart/2008/layout/HorizontalMultiLevelHierarchy"/>
    <dgm:cxn modelId="{171721A1-1F24-4851-A622-393965663044}" type="presOf" srcId="{AED4B519-0D25-40B4-81F8-8BC64AB52D4A}" destId="{19135628-9946-43AB-865B-AB9DF1F60B04}" srcOrd="0" destOrd="0" presId="urn:microsoft.com/office/officeart/2008/layout/HorizontalMultiLevelHierarchy"/>
    <dgm:cxn modelId="{86FD4DA5-69EA-48E9-8DC2-18F98C3A2B50}" type="presOf" srcId="{6239AB13-B7B3-49B3-94AA-1A1093467DBD}" destId="{B7C4A3AD-F6F9-4E5C-801D-BFB6221BC109}" srcOrd="0" destOrd="0" presId="urn:microsoft.com/office/officeart/2008/layout/HorizontalMultiLevelHierarchy"/>
    <dgm:cxn modelId="{92C3BEA8-9908-4756-956D-31CB11A98ABF}" srcId="{C03C3427-0491-447E-B86F-56E1EDC2293F}" destId="{6239AB13-B7B3-49B3-94AA-1A1093467DBD}" srcOrd="3" destOrd="0" parTransId="{003E86ED-AC6B-46DD-8DF4-28049E82A32B}" sibTransId="{0164FCBA-A622-43CA-A15F-EF2C2C658CCA}"/>
    <dgm:cxn modelId="{04A05EAE-7E6C-411C-9E1D-1C891E95882B}" type="presOf" srcId="{871B8E6C-D741-475D-99D4-14D5B0E947FB}" destId="{3A5C024E-6E83-4BF0-B413-2247F7FA15D5}" srcOrd="1" destOrd="0" presId="urn:microsoft.com/office/officeart/2008/layout/HorizontalMultiLevelHierarchy"/>
    <dgm:cxn modelId="{A740D8B0-11E5-4062-9458-79111A177454}" type="presOf" srcId="{F58BCE5E-2B98-4113-A20D-33503A0CD3D2}" destId="{124FDD33-49F3-4AE8-96F4-F16FFD7FEAE8}" srcOrd="0" destOrd="0" presId="urn:microsoft.com/office/officeart/2008/layout/HorizontalMultiLevelHierarchy"/>
    <dgm:cxn modelId="{F4E42AB4-2DA6-4FDE-93FA-3DE08B06A39E}" type="presOf" srcId="{A61B0A58-1970-4D80-B74C-B5131EA9E748}" destId="{F9AFF339-34F5-4A32-9544-7F6E06EB2642}" srcOrd="0" destOrd="0" presId="urn:microsoft.com/office/officeart/2008/layout/HorizontalMultiLevelHierarchy"/>
    <dgm:cxn modelId="{134FBFB8-DDDC-44B8-BB1F-C8B8A3E91F96}" type="presOf" srcId="{871B8E6C-D741-475D-99D4-14D5B0E947FB}" destId="{EF272BB0-1905-46D6-B86C-6F78018D48F7}" srcOrd="0" destOrd="0" presId="urn:microsoft.com/office/officeart/2008/layout/HorizontalMultiLevelHierarchy"/>
    <dgm:cxn modelId="{F74132B9-F5FF-4507-88FA-1B84DC112053}" type="presOf" srcId="{81768366-7C00-4DA5-91FF-D59226669C61}" destId="{662212E1-5248-4C04-8F41-DC9B50AA31C1}" srcOrd="1" destOrd="0" presId="urn:microsoft.com/office/officeart/2008/layout/HorizontalMultiLevelHierarchy"/>
    <dgm:cxn modelId="{8DBC68BA-CC64-478B-9733-E15E609BD025}" srcId="{5B308DDC-8D53-4580-894C-AED6C9D8C3C1}" destId="{D02E9260-884B-4B6D-827D-19EA16FFD58E}" srcOrd="1" destOrd="0" parTransId="{8762C02C-1F2F-4ACB-9E80-2E3E03497982}" sibTransId="{8FBD2E60-1729-416B-940D-0A3B56298326}"/>
    <dgm:cxn modelId="{DCDD4FBB-827A-4558-98FC-424CABA9712C}" type="presOf" srcId="{AED4B519-0D25-40B4-81F8-8BC64AB52D4A}" destId="{FB8ED138-5B33-4BCF-BB86-22C520C835CB}" srcOrd="1" destOrd="0" presId="urn:microsoft.com/office/officeart/2008/layout/HorizontalMultiLevelHierarchy"/>
    <dgm:cxn modelId="{EF150DBD-AA8B-4345-B0BF-88D835BFADDA}" srcId="{C03C3427-0491-447E-B86F-56E1EDC2293F}" destId="{21AF6E4A-4328-4079-819A-F95F4D6CC462}" srcOrd="2" destOrd="0" parTransId="{5E6D9122-8365-4E1F-985F-18CB74827638}" sibTransId="{98B4DD24-EBCA-49A3-999C-A449C02F0FC1}"/>
    <dgm:cxn modelId="{7A7F7DBD-DA19-407B-AAD2-7471D3DAD6D8}" srcId="{5B308DDC-8D53-4580-894C-AED6C9D8C3C1}" destId="{88CD7BDF-0D0A-4CE3-BF58-3134FBAEAB3E}" srcOrd="4" destOrd="0" parTransId="{7A79C729-B8D1-472A-A365-0D37E58ED8A6}" sibTransId="{A3CC8DA3-5875-4ECC-A5BF-C00F53D36D4F}"/>
    <dgm:cxn modelId="{A1761ACD-ABE9-41E1-8459-0E3231D5A270}" type="presOf" srcId="{BB3982E3-04EF-4C11-87C0-9A8DF06F7A01}" destId="{84B15F41-6164-448D-878B-3756EA40C35A}" srcOrd="0" destOrd="0" presId="urn:microsoft.com/office/officeart/2008/layout/HorizontalMultiLevelHierarchy"/>
    <dgm:cxn modelId="{933858CE-E6E4-470D-8F5E-9C96D9CE8E95}" type="presOf" srcId="{DB20B5B1-09ED-400D-B09B-D848BF746126}" destId="{823CF8B7-A697-4619-B39B-3625D1538319}" srcOrd="0" destOrd="0" presId="urn:microsoft.com/office/officeart/2008/layout/HorizontalMultiLevelHierarchy"/>
    <dgm:cxn modelId="{248964D0-DAB6-4820-BB5E-39264FB08405}" srcId="{5B308DDC-8D53-4580-894C-AED6C9D8C3C1}" destId="{E61A70AC-B339-4EDE-99F1-6B2B19E1365C}" srcOrd="3" destOrd="0" parTransId="{BB3982E3-04EF-4C11-87C0-9A8DF06F7A01}" sibTransId="{A3DC58FE-9265-4664-9864-32FE82FDB2BA}"/>
    <dgm:cxn modelId="{D834D7DB-9153-4F6E-86C9-D6923633BAC2}" type="presOf" srcId="{155B3BBD-9AB4-4841-B075-41FB19280FA7}" destId="{185D8B69-BCB0-435E-9E67-5DE5C6538A94}" srcOrd="0" destOrd="0" presId="urn:microsoft.com/office/officeart/2008/layout/HorizontalMultiLevelHierarchy"/>
    <dgm:cxn modelId="{C74E18DE-CE49-4F9F-86F5-FC783CBE551D}" type="presOf" srcId="{C03C3427-0491-447E-B86F-56E1EDC2293F}" destId="{D2E94646-9E91-47B1-BD81-EF9B757011D9}" srcOrd="0" destOrd="0" presId="urn:microsoft.com/office/officeart/2008/layout/HorizontalMultiLevelHierarchy"/>
    <dgm:cxn modelId="{9CAC0BE6-20BF-4F47-8E01-F37B940E0E32}" type="presOf" srcId="{4152F8F3-03D3-4C24-B546-49111C3CA686}" destId="{4707B9EF-BC52-464E-ADE9-096E03988B2F}" srcOrd="0" destOrd="0" presId="urn:microsoft.com/office/officeart/2008/layout/HorizontalMultiLevelHierarchy"/>
    <dgm:cxn modelId="{BC902DE8-57EA-4A64-B0EB-F5B98260796D}" type="presOf" srcId="{DFF5F9EB-E18C-4103-8081-27E39461C107}" destId="{D7D433B6-795E-48DD-B05F-CFEBC1F3EAB0}" srcOrd="0" destOrd="0" presId="urn:microsoft.com/office/officeart/2008/layout/HorizontalMultiLevelHierarchy"/>
    <dgm:cxn modelId="{159462E8-BC75-41E3-A53F-15EE4D2633E7}" type="presOf" srcId="{8762C02C-1F2F-4ACB-9E80-2E3E03497982}" destId="{4C693CEA-C6A2-477B-9FED-D73AA7C2772E}" srcOrd="1" destOrd="0" presId="urn:microsoft.com/office/officeart/2008/layout/HorizontalMultiLevelHierarchy"/>
    <dgm:cxn modelId="{DE197BEA-4EBA-4B70-A321-AAF2572DBA03}" srcId="{C03C3427-0491-447E-B86F-56E1EDC2293F}" destId="{A2108CA1-0368-4D87-B935-4C7256B8E251}" srcOrd="0" destOrd="0" parTransId="{DB20B5B1-09ED-400D-B09B-D848BF746126}" sibTransId="{AEFCC898-9B32-4892-A7D1-00425DB0313F}"/>
    <dgm:cxn modelId="{3005A36D-6483-4CF7-B23C-03CB39C05196}" type="presParOf" srcId="{124FDD33-49F3-4AE8-96F4-F16FFD7FEAE8}" destId="{38D0FBC6-1752-4559-89B9-3D5918E01045}" srcOrd="0" destOrd="0" presId="urn:microsoft.com/office/officeart/2008/layout/HorizontalMultiLevelHierarchy"/>
    <dgm:cxn modelId="{B4D7E609-B58D-4BFC-9701-552CA024AF7C}" type="presParOf" srcId="{38D0FBC6-1752-4559-89B9-3D5918E01045}" destId="{0B09DF52-5E4E-4E72-8D86-D3F557D88E6F}" srcOrd="0" destOrd="0" presId="urn:microsoft.com/office/officeart/2008/layout/HorizontalMultiLevelHierarchy"/>
    <dgm:cxn modelId="{8DF69DC0-43D9-476D-901D-F2072C11CA54}" type="presParOf" srcId="{38D0FBC6-1752-4559-89B9-3D5918E01045}" destId="{881A0895-4F0D-454E-865D-8312AC10BD75}" srcOrd="1" destOrd="0" presId="urn:microsoft.com/office/officeart/2008/layout/HorizontalMultiLevelHierarchy"/>
    <dgm:cxn modelId="{F9A1FB72-32D8-4D3C-9046-232C6C8E0740}" type="presParOf" srcId="{881A0895-4F0D-454E-865D-8312AC10BD75}" destId="{9F05F3DC-4B07-408C-B827-1977FE48CFEF}" srcOrd="0" destOrd="0" presId="urn:microsoft.com/office/officeart/2008/layout/HorizontalMultiLevelHierarchy"/>
    <dgm:cxn modelId="{4C948D56-94B4-4EA7-A0AB-586F56D545D9}" type="presParOf" srcId="{9F05F3DC-4B07-408C-B827-1977FE48CFEF}" destId="{614F39A5-39F1-41A4-B983-3373DCB86E01}" srcOrd="0" destOrd="0" presId="urn:microsoft.com/office/officeart/2008/layout/HorizontalMultiLevelHierarchy"/>
    <dgm:cxn modelId="{DDD80A2A-B71F-4612-ABE9-9641D46B2BE8}" type="presParOf" srcId="{881A0895-4F0D-454E-865D-8312AC10BD75}" destId="{8FD8E402-357B-4E04-8E8A-3135A9E5C84E}" srcOrd="1" destOrd="0" presId="urn:microsoft.com/office/officeart/2008/layout/HorizontalMultiLevelHierarchy"/>
    <dgm:cxn modelId="{4E48326D-89FE-452E-B8A2-6F56AF232479}" type="presParOf" srcId="{8FD8E402-357B-4E04-8E8A-3135A9E5C84E}" destId="{D2E94646-9E91-47B1-BD81-EF9B757011D9}" srcOrd="0" destOrd="0" presId="urn:microsoft.com/office/officeart/2008/layout/HorizontalMultiLevelHierarchy"/>
    <dgm:cxn modelId="{085AA107-983E-471B-B918-FD3F90F025F6}" type="presParOf" srcId="{8FD8E402-357B-4E04-8E8A-3135A9E5C84E}" destId="{9710B0CD-5689-4A67-8230-3E47CDC2F9A5}" srcOrd="1" destOrd="0" presId="urn:microsoft.com/office/officeart/2008/layout/HorizontalMultiLevelHierarchy"/>
    <dgm:cxn modelId="{B60E4743-4A7A-437F-8519-CC5000D7F6E3}" type="presParOf" srcId="{9710B0CD-5689-4A67-8230-3E47CDC2F9A5}" destId="{823CF8B7-A697-4619-B39B-3625D1538319}" srcOrd="0" destOrd="0" presId="urn:microsoft.com/office/officeart/2008/layout/HorizontalMultiLevelHierarchy"/>
    <dgm:cxn modelId="{C113763E-81B0-47BB-8EFB-306E5BE956B8}" type="presParOf" srcId="{823CF8B7-A697-4619-B39B-3625D1538319}" destId="{BB954DF0-8CBF-44CD-8D0D-103BDF5D2254}" srcOrd="0" destOrd="0" presId="urn:microsoft.com/office/officeart/2008/layout/HorizontalMultiLevelHierarchy"/>
    <dgm:cxn modelId="{146BA850-20F4-418E-BE8F-F6CB7A1071EB}" type="presParOf" srcId="{9710B0CD-5689-4A67-8230-3E47CDC2F9A5}" destId="{4C0D771E-E286-4D1D-9ECC-E6D9AE1E64BB}" srcOrd="1" destOrd="0" presId="urn:microsoft.com/office/officeart/2008/layout/HorizontalMultiLevelHierarchy"/>
    <dgm:cxn modelId="{BEECB1EE-7F84-4C07-840A-5F7F951077C3}" type="presParOf" srcId="{4C0D771E-E286-4D1D-9ECC-E6D9AE1E64BB}" destId="{EF6AC72F-76AF-4B91-A2F7-21F99508D888}" srcOrd="0" destOrd="0" presId="urn:microsoft.com/office/officeart/2008/layout/HorizontalMultiLevelHierarchy"/>
    <dgm:cxn modelId="{DAECFDF8-5D9A-4E54-9125-67EA4F4756DD}" type="presParOf" srcId="{4C0D771E-E286-4D1D-9ECC-E6D9AE1E64BB}" destId="{B736BA2C-6EF2-47F3-B2B7-3E8E85785342}" srcOrd="1" destOrd="0" presId="urn:microsoft.com/office/officeart/2008/layout/HorizontalMultiLevelHierarchy"/>
    <dgm:cxn modelId="{0FC77855-16D3-4C12-ADD2-7D33DF2CE52D}" type="presParOf" srcId="{9710B0CD-5689-4A67-8230-3E47CDC2F9A5}" destId="{2D7D015A-0AF0-4049-AFB1-5CAD30F16930}" srcOrd="2" destOrd="0" presId="urn:microsoft.com/office/officeart/2008/layout/HorizontalMultiLevelHierarchy"/>
    <dgm:cxn modelId="{0B25E385-CC8D-4BDF-810F-B2B06602F847}" type="presParOf" srcId="{2D7D015A-0AF0-4049-AFB1-5CAD30F16930}" destId="{1353129A-E4CC-4819-B371-4B6A51E633D2}" srcOrd="0" destOrd="0" presId="urn:microsoft.com/office/officeart/2008/layout/HorizontalMultiLevelHierarchy"/>
    <dgm:cxn modelId="{05421DFC-3D8F-4462-AE3E-D922EE33091E}" type="presParOf" srcId="{9710B0CD-5689-4A67-8230-3E47CDC2F9A5}" destId="{023414B0-CDA0-4BFA-8423-D530EF5032B9}" srcOrd="3" destOrd="0" presId="urn:microsoft.com/office/officeart/2008/layout/HorizontalMultiLevelHierarchy"/>
    <dgm:cxn modelId="{0A4FF79D-7CAE-430D-B42F-98190EA460BF}" type="presParOf" srcId="{023414B0-CDA0-4BFA-8423-D530EF5032B9}" destId="{185D8B69-BCB0-435E-9E67-5DE5C6538A94}" srcOrd="0" destOrd="0" presId="urn:microsoft.com/office/officeart/2008/layout/HorizontalMultiLevelHierarchy"/>
    <dgm:cxn modelId="{CECDA183-633D-4857-909B-F35A5FFB9C93}" type="presParOf" srcId="{023414B0-CDA0-4BFA-8423-D530EF5032B9}" destId="{6F0E6FD1-CB71-4DD4-B2FE-40DB0A7B47A1}" srcOrd="1" destOrd="0" presId="urn:microsoft.com/office/officeart/2008/layout/HorizontalMultiLevelHierarchy"/>
    <dgm:cxn modelId="{E692F18F-BC93-40C6-81DF-2EC49F04277F}" type="presParOf" srcId="{9710B0CD-5689-4A67-8230-3E47CDC2F9A5}" destId="{E9A90C72-16D2-460E-9C05-2513F0019064}" srcOrd="4" destOrd="0" presId="urn:microsoft.com/office/officeart/2008/layout/HorizontalMultiLevelHierarchy"/>
    <dgm:cxn modelId="{23F97395-511E-4F55-9314-C12CDF2FC29B}" type="presParOf" srcId="{E9A90C72-16D2-460E-9C05-2513F0019064}" destId="{02433A86-99EA-4CA7-BC07-5ADD0AC1A8C4}" srcOrd="0" destOrd="0" presId="urn:microsoft.com/office/officeart/2008/layout/HorizontalMultiLevelHierarchy"/>
    <dgm:cxn modelId="{B776E456-027B-49DB-BC8E-AB41F9220B10}" type="presParOf" srcId="{9710B0CD-5689-4A67-8230-3E47CDC2F9A5}" destId="{8099E4A8-9C01-49E7-BC75-737C9423ADBB}" srcOrd="5" destOrd="0" presId="urn:microsoft.com/office/officeart/2008/layout/HorizontalMultiLevelHierarchy"/>
    <dgm:cxn modelId="{8CAE5E6A-605B-444D-BA6B-53ABEDC89C1C}" type="presParOf" srcId="{8099E4A8-9C01-49E7-BC75-737C9423ADBB}" destId="{9B66F64A-AE56-4D3D-A917-90AFD9030BB7}" srcOrd="0" destOrd="0" presId="urn:microsoft.com/office/officeart/2008/layout/HorizontalMultiLevelHierarchy"/>
    <dgm:cxn modelId="{45E9C459-7DF0-42BB-B6C7-6AE4B7CABD68}" type="presParOf" srcId="{8099E4A8-9C01-49E7-BC75-737C9423ADBB}" destId="{56F0C6FB-F1A1-42CB-B2CA-7CE4E3280EA3}" srcOrd="1" destOrd="0" presId="urn:microsoft.com/office/officeart/2008/layout/HorizontalMultiLevelHierarchy"/>
    <dgm:cxn modelId="{1A5BA6DF-3DE5-4DB1-A624-D033013AD606}" type="presParOf" srcId="{9710B0CD-5689-4A67-8230-3E47CDC2F9A5}" destId="{4C502633-9F16-4575-93B3-7C7980268B92}" srcOrd="6" destOrd="0" presId="urn:microsoft.com/office/officeart/2008/layout/HorizontalMultiLevelHierarchy"/>
    <dgm:cxn modelId="{E461ED29-3113-483D-A4B2-86E18C39CA2C}" type="presParOf" srcId="{4C502633-9F16-4575-93B3-7C7980268B92}" destId="{DEF4E0CF-C98A-4A06-8877-3E01062AD2B4}" srcOrd="0" destOrd="0" presId="urn:microsoft.com/office/officeart/2008/layout/HorizontalMultiLevelHierarchy"/>
    <dgm:cxn modelId="{A0CD7731-D35D-4000-9B35-A7548EF8912B}" type="presParOf" srcId="{9710B0CD-5689-4A67-8230-3E47CDC2F9A5}" destId="{AF83A21F-CAE9-4FD0-A201-B6C88190F297}" srcOrd="7" destOrd="0" presId="urn:microsoft.com/office/officeart/2008/layout/HorizontalMultiLevelHierarchy"/>
    <dgm:cxn modelId="{0D002993-1785-40EC-A4C6-AD82AABE9998}" type="presParOf" srcId="{AF83A21F-CAE9-4FD0-A201-B6C88190F297}" destId="{B7C4A3AD-F6F9-4E5C-801D-BFB6221BC109}" srcOrd="0" destOrd="0" presId="urn:microsoft.com/office/officeart/2008/layout/HorizontalMultiLevelHierarchy"/>
    <dgm:cxn modelId="{91B87899-4553-4BC0-B2C0-026832C91E83}" type="presParOf" srcId="{AF83A21F-CAE9-4FD0-A201-B6C88190F297}" destId="{D2BCE397-8E96-4FA6-94A3-EAA38C351262}" srcOrd="1" destOrd="0" presId="urn:microsoft.com/office/officeart/2008/layout/HorizontalMultiLevelHierarchy"/>
    <dgm:cxn modelId="{35EE0108-B780-43A4-851F-C1CCFB10ADB7}" type="presParOf" srcId="{9710B0CD-5689-4A67-8230-3E47CDC2F9A5}" destId="{19135628-9946-43AB-865B-AB9DF1F60B04}" srcOrd="8" destOrd="0" presId="urn:microsoft.com/office/officeart/2008/layout/HorizontalMultiLevelHierarchy"/>
    <dgm:cxn modelId="{F37C8318-B4B4-4313-BD88-2E252AD95780}" type="presParOf" srcId="{19135628-9946-43AB-865B-AB9DF1F60B04}" destId="{FB8ED138-5B33-4BCF-BB86-22C520C835CB}" srcOrd="0" destOrd="0" presId="urn:microsoft.com/office/officeart/2008/layout/HorizontalMultiLevelHierarchy"/>
    <dgm:cxn modelId="{A3D5038C-3CA2-4743-827F-5637320B9931}" type="presParOf" srcId="{9710B0CD-5689-4A67-8230-3E47CDC2F9A5}" destId="{7675C68C-B689-41E6-8391-F3347F90EC4A}" srcOrd="9" destOrd="0" presId="urn:microsoft.com/office/officeart/2008/layout/HorizontalMultiLevelHierarchy"/>
    <dgm:cxn modelId="{DBCDA108-869C-42F8-8F25-4097AFC68015}" type="presParOf" srcId="{7675C68C-B689-41E6-8391-F3347F90EC4A}" destId="{4707B9EF-BC52-464E-ADE9-096E03988B2F}" srcOrd="0" destOrd="0" presId="urn:microsoft.com/office/officeart/2008/layout/HorizontalMultiLevelHierarchy"/>
    <dgm:cxn modelId="{916F8787-81C7-4C6A-9F1C-364620380CF6}" type="presParOf" srcId="{7675C68C-B689-41E6-8391-F3347F90EC4A}" destId="{207156E5-91BC-454D-A7E5-441F15FB9103}" srcOrd="1" destOrd="0" presId="urn:microsoft.com/office/officeart/2008/layout/HorizontalMultiLevelHierarchy"/>
    <dgm:cxn modelId="{4D6F4FCB-348B-4E65-9B2B-0586C196450B}" type="presParOf" srcId="{9710B0CD-5689-4A67-8230-3E47CDC2F9A5}" destId="{F7C112FD-0721-4C56-BA4A-E24F95341ED4}" srcOrd="10" destOrd="0" presId="urn:microsoft.com/office/officeart/2008/layout/HorizontalMultiLevelHierarchy"/>
    <dgm:cxn modelId="{BADE23DC-34B1-4B0F-B321-EBFF5BFB096E}" type="presParOf" srcId="{F7C112FD-0721-4C56-BA4A-E24F95341ED4}" destId="{FC7E0704-7024-4D9E-8DDA-08BD12075EC7}" srcOrd="0" destOrd="0" presId="urn:microsoft.com/office/officeart/2008/layout/HorizontalMultiLevelHierarchy"/>
    <dgm:cxn modelId="{E240ACBF-9513-4D08-889C-D1DB2491CC95}" type="presParOf" srcId="{9710B0CD-5689-4A67-8230-3E47CDC2F9A5}" destId="{5485ECEC-9B37-4EE9-B7F2-785CB164B2CE}" srcOrd="11" destOrd="0" presId="urn:microsoft.com/office/officeart/2008/layout/HorizontalMultiLevelHierarchy"/>
    <dgm:cxn modelId="{83AA48AD-9A34-4083-B8FB-5EF5ED8F9D2B}" type="presParOf" srcId="{5485ECEC-9B37-4EE9-B7F2-785CB164B2CE}" destId="{D7D433B6-795E-48DD-B05F-CFEBC1F3EAB0}" srcOrd="0" destOrd="0" presId="urn:microsoft.com/office/officeart/2008/layout/HorizontalMultiLevelHierarchy"/>
    <dgm:cxn modelId="{38A9C4AE-DA8F-4D88-B0A5-37BFB2AFF816}" type="presParOf" srcId="{5485ECEC-9B37-4EE9-B7F2-785CB164B2CE}" destId="{9B86E799-B464-419B-95E9-42772C178F99}" srcOrd="1" destOrd="0" presId="urn:microsoft.com/office/officeart/2008/layout/HorizontalMultiLevelHierarchy"/>
    <dgm:cxn modelId="{527B824F-49A8-4E79-BBC4-ADD3EC3F908F}" type="presParOf" srcId="{881A0895-4F0D-454E-865D-8312AC10BD75}" destId="{F9AFF339-34F5-4A32-9544-7F6E06EB2642}" srcOrd="2" destOrd="0" presId="urn:microsoft.com/office/officeart/2008/layout/HorizontalMultiLevelHierarchy"/>
    <dgm:cxn modelId="{7D815E14-B30F-4CE0-BD84-DE6A71518161}" type="presParOf" srcId="{F9AFF339-34F5-4A32-9544-7F6E06EB2642}" destId="{0746D141-3C46-4509-A050-3437BECA6604}" srcOrd="0" destOrd="0" presId="urn:microsoft.com/office/officeart/2008/layout/HorizontalMultiLevelHierarchy"/>
    <dgm:cxn modelId="{853C5EBE-86EE-4BBE-83FB-A8FE1F434FB9}" type="presParOf" srcId="{881A0895-4F0D-454E-865D-8312AC10BD75}" destId="{4CBC87FA-ACDE-464B-8A60-2CD494522942}" srcOrd="3" destOrd="0" presId="urn:microsoft.com/office/officeart/2008/layout/HorizontalMultiLevelHierarchy"/>
    <dgm:cxn modelId="{4EEC34C4-9791-4FAD-A6E8-A61001FA4EE7}" type="presParOf" srcId="{4CBC87FA-ACDE-464B-8A60-2CD494522942}" destId="{B38E534D-992F-43A7-A496-048E379CEEB8}" srcOrd="0" destOrd="0" presId="urn:microsoft.com/office/officeart/2008/layout/HorizontalMultiLevelHierarchy"/>
    <dgm:cxn modelId="{432AD432-B40D-4510-B50C-E4668A5FCDE9}" type="presParOf" srcId="{4CBC87FA-ACDE-464B-8A60-2CD494522942}" destId="{E0A0F9F2-1540-45E1-8B57-8868C6A4732D}" srcOrd="1" destOrd="0" presId="urn:microsoft.com/office/officeart/2008/layout/HorizontalMultiLevelHierarchy"/>
    <dgm:cxn modelId="{4A604606-D6BF-480F-9D6F-55194874E210}" type="presParOf" srcId="{E0A0F9F2-1540-45E1-8B57-8868C6A4732D}" destId="{EF272BB0-1905-46D6-B86C-6F78018D48F7}" srcOrd="0" destOrd="0" presId="urn:microsoft.com/office/officeart/2008/layout/HorizontalMultiLevelHierarchy"/>
    <dgm:cxn modelId="{D0873AC9-A9D1-4DC6-A902-6BE1201434B0}" type="presParOf" srcId="{EF272BB0-1905-46D6-B86C-6F78018D48F7}" destId="{3A5C024E-6E83-4BF0-B413-2247F7FA15D5}" srcOrd="0" destOrd="0" presId="urn:microsoft.com/office/officeart/2008/layout/HorizontalMultiLevelHierarchy"/>
    <dgm:cxn modelId="{A58D1CE7-BEEC-4F0C-835D-717E1386DC43}" type="presParOf" srcId="{E0A0F9F2-1540-45E1-8B57-8868C6A4732D}" destId="{50DBA920-529A-4321-8D07-D390838CD078}" srcOrd="1" destOrd="0" presId="urn:microsoft.com/office/officeart/2008/layout/HorizontalMultiLevelHierarchy"/>
    <dgm:cxn modelId="{D945763B-3798-488D-B20A-C69021FD87BE}" type="presParOf" srcId="{50DBA920-529A-4321-8D07-D390838CD078}" destId="{3561669E-6F87-410C-972B-A2256875B410}" srcOrd="0" destOrd="0" presId="urn:microsoft.com/office/officeart/2008/layout/HorizontalMultiLevelHierarchy"/>
    <dgm:cxn modelId="{9C44043A-85B1-44CB-ADB3-A18B5A8A2495}" type="presParOf" srcId="{50DBA920-529A-4321-8D07-D390838CD078}" destId="{E8D5F359-4F11-4D49-A676-F20A7D08E194}" srcOrd="1" destOrd="0" presId="urn:microsoft.com/office/officeart/2008/layout/HorizontalMultiLevelHierarchy"/>
    <dgm:cxn modelId="{FED0C4B0-7C2F-4DDE-BB3D-AB1B8BDA004D}" type="presParOf" srcId="{E0A0F9F2-1540-45E1-8B57-8868C6A4732D}" destId="{430503BA-B736-49E2-B975-18A8C3EB3548}" srcOrd="2" destOrd="0" presId="urn:microsoft.com/office/officeart/2008/layout/HorizontalMultiLevelHierarchy"/>
    <dgm:cxn modelId="{6BC9CD6B-DBFF-4EBF-BE40-03E6F9256607}" type="presParOf" srcId="{430503BA-B736-49E2-B975-18A8C3EB3548}" destId="{4C693CEA-C6A2-477B-9FED-D73AA7C2772E}" srcOrd="0" destOrd="0" presId="urn:microsoft.com/office/officeart/2008/layout/HorizontalMultiLevelHierarchy"/>
    <dgm:cxn modelId="{1264B401-2C56-4C7D-B042-13B6BE03AED7}" type="presParOf" srcId="{E0A0F9F2-1540-45E1-8B57-8868C6A4732D}" destId="{05ACC4B3-5535-4952-A2A7-0A4E2FC55797}" srcOrd="3" destOrd="0" presId="urn:microsoft.com/office/officeart/2008/layout/HorizontalMultiLevelHierarchy"/>
    <dgm:cxn modelId="{C6A43C39-548D-4A5F-A245-3F374AD5613F}" type="presParOf" srcId="{05ACC4B3-5535-4952-A2A7-0A4E2FC55797}" destId="{C7FCA348-7FC9-4FD1-A199-0C556323DCDF}" srcOrd="0" destOrd="0" presId="urn:microsoft.com/office/officeart/2008/layout/HorizontalMultiLevelHierarchy"/>
    <dgm:cxn modelId="{32DC77D5-BDC2-4811-9498-0A5203FE9404}" type="presParOf" srcId="{05ACC4B3-5535-4952-A2A7-0A4E2FC55797}" destId="{BA5BD66D-5327-43B8-B70E-5F35796E5AAC}" srcOrd="1" destOrd="0" presId="urn:microsoft.com/office/officeart/2008/layout/HorizontalMultiLevelHierarchy"/>
    <dgm:cxn modelId="{7944741B-4852-43E2-AD52-60064687151E}" type="presParOf" srcId="{E0A0F9F2-1540-45E1-8B57-8868C6A4732D}" destId="{0457D857-ACB8-44B0-88C3-A0E37CF07368}" srcOrd="4" destOrd="0" presId="urn:microsoft.com/office/officeart/2008/layout/HorizontalMultiLevelHierarchy"/>
    <dgm:cxn modelId="{371DE3E6-018E-4580-9A07-193BA1B8A28F}" type="presParOf" srcId="{0457D857-ACB8-44B0-88C3-A0E37CF07368}" destId="{662212E1-5248-4C04-8F41-DC9B50AA31C1}" srcOrd="0" destOrd="0" presId="urn:microsoft.com/office/officeart/2008/layout/HorizontalMultiLevelHierarchy"/>
    <dgm:cxn modelId="{72D906A1-C7B0-401A-9ACD-8DEF87C26B92}" type="presParOf" srcId="{E0A0F9F2-1540-45E1-8B57-8868C6A4732D}" destId="{702C2D0A-1945-44BA-9FFC-6E3DFF1E18D1}" srcOrd="5" destOrd="0" presId="urn:microsoft.com/office/officeart/2008/layout/HorizontalMultiLevelHierarchy"/>
    <dgm:cxn modelId="{80E51795-25C3-4C40-9261-97797B138BB5}" type="presParOf" srcId="{702C2D0A-1945-44BA-9FFC-6E3DFF1E18D1}" destId="{45022F3E-3EF7-47B8-9369-D0D2CBCF3350}" srcOrd="0" destOrd="0" presId="urn:microsoft.com/office/officeart/2008/layout/HorizontalMultiLevelHierarchy"/>
    <dgm:cxn modelId="{0175136B-ACE1-42FE-8B39-2A879E52C55E}" type="presParOf" srcId="{702C2D0A-1945-44BA-9FFC-6E3DFF1E18D1}" destId="{AD79CE10-BC8A-4340-B270-0BA1E7205A69}" srcOrd="1" destOrd="0" presId="urn:microsoft.com/office/officeart/2008/layout/HorizontalMultiLevelHierarchy"/>
    <dgm:cxn modelId="{3A277B84-39A4-4EAC-A537-ED090FE1B788}" type="presParOf" srcId="{E0A0F9F2-1540-45E1-8B57-8868C6A4732D}" destId="{84B15F41-6164-448D-878B-3756EA40C35A}" srcOrd="6" destOrd="0" presId="urn:microsoft.com/office/officeart/2008/layout/HorizontalMultiLevelHierarchy"/>
    <dgm:cxn modelId="{9D4AE3B3-32D4-4AE7-A55A-752FA0D8DA5B}" type="presParOf" srcId="{84B15F41-6164-448D-878B-3756EA40C35A}" destId="{2B319A0F-D7AE-40DF-8E84-1AFAA8722986}" srcOrd="0" destOrd="0" presId="urn:microsoft.com/office/officeart/2008/layout/HorizontalMultiLevelHierarchy"/>
    <dgm:cxn modelId="{66567C5F-E88B-46D8-9EFC-D2FF8162D85A}" type="presParOf" srcId="{E0A0F9F2-1540-45E1-8B57-8868C6A4732D}" destId="{AED265D6-553F-4859-97EF-6FD46B716218}" srcOrd="7" destOrd="0" presId="urn:microsoft.com/office/officeart/2008/layout/HorizontalMultiLevelHierarchy"/>
    <dgm:cxn modelId="{C0FDD2AB-6997-410F-9FF8-56547A661FF8}" type="presParOf" srcId="{AED265D6-553F-4859-97EF-6FD46B716218}" destId="{93433965-335A-41F5-8A93-8B88BDB9D4CF}" srcOrd="0" destOrd="0" presId="urn:microsoft.com/office/officeart/2008/layout/HorizontalMultiLevelHierarchy"/>
    <dgm:cxn modelId="{B0DC9042-6060-4A9D-8718-72C59903C840}" type="presParOf" srcId="{AED265D6-553F-4859-97EF-6FD46B716218}" destId="{AAC4153F-6A11-4480-B5CA-2CD47189EB71}" srcOrd="1" destOrd="0" presId="urn:microsoft.com/office/officeart/2008/layout/HorizontalMultiLevelHierarchy"/>
    <dgm:cxn modelId="{2722D5E8-5219-4748-B92F-EA7A25704252}" type="presParOf" srcId="{E0A0F9F2-1540-45E1-8B57-8868C6A4732D}" destId="{3BBCE351-1BB3-45F7-AEDC-2E3E4F16F905}" srcOrd="8" destOrd="0" presId="urn:microsoft.com/office/officeart/2008/layout/HorizontalMultiLevelHierarchy"/>
    <dgm:cxn modelId="{79861F8B-E97C-49E9-9DB2-525DD9CC372B}" type="presParOf" srcId="{3BBCE351-1BB3-45F7-AEDC-2E3E4F16F905}" destId="{8404E83E-12FD-450D-B689-5C2F9881D307}" srcOrd="0" destOrd="0" presId="urn:microsoft.com/office/officeart/2008/layout/HorizontalMultiLevelHierarchy"/>
    <dgm:cxn modelId="{56F69E5A-06A3-4FC3-A8B3-6893FE4FE7FE}" type="presParOf" srcId="{E0A0F9F2-1540-45E1-8B57-8868C6A4732D}" destId="{B1F4EEBF-65E6-48B6-9BB8-5486F0FB9988}" srcOrd="9" destOrd="0" presId="urn:microsoft.com/office/officeart/2008/layout/HorizontalMultiLevelHierarchy"/>
    <dgm:cxn modelId="{02B15DF9-BA55-4CC5-A00A-64F08AF263F4}" type="presParOf" srcId="{B1F4EEBF-65E6-48B6-9BB8-5486F0FB9988}" destId="{6D467DAE-4123-4564-9185-F039D1CD5CBF}" srcOrd="0" destOrd="0" presId="urn:microsoft.com/office/officeart/2008/layout/HorizontalMultiLevelHierarchy"/>
    <dgm:cxn modelId="{49A9BC26-1294-4AEC-B7FF-1ACE05DD6F63}" type="presParOf" srcId="{B1F4EEBF-65E6-48B6-9BB8-5486F0FB9988}" destId="{878B92C0-7367-4EA0-9E28-FFB8DD32962E}" srcOrd="1" destOrd="0" presId="urn:microsoft.com/office/officeart/2008/layout/HorizontalMultiLevelHierarchy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034A1A-E0D2-4C81-BA72-768148F074B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F5B45-4550-4902-A6C0-C934BC27257E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200" b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Unsupervised Learning</a:t>
          </a:r>
        </a:p>
      </dgm:t>
    </dgm:pt>
    <dgm:pt modelId="{6A0B96AE-E009-4C96-ABF1-6CB119C08AEA}" type="parTrans" cxnId="{A2DEB8B7-78AC-4D3D-B28F-B495C685C978}">
      <dgm:prSet/>
      <dgm:spPr/>
      <dgm:t>
        <a:bodyPr/>
        <a:lstStyle/>
        <a:p>
          <a:endParaRPr lang="en-US"/>
        </a:p>
      </dgm:t>
    </dgm:pt>
    <dgm:pt modelId="{913B1CD3-A65C-4E9B-8A0D-5EA436B235B3}" type="sibTrans" cxnId="{A2DEB8B7-78AC-4D3D-B28F-B495C685C978}">
      <dgm:prSet/>
      <dgm:spPr/>
      <dgm:t>
        <a:bodyPr/>
        <a:lstStyle/>
        <a:p>
          <a:endParaRPr lang="en-US"/>
        </a:p>
      </dgm:t>
    </dgm:pt>
    <dgm:pt modelId="{57E9DF73-3A65-404E-98B5-9C7A1BB49F55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Clustering</a:t>
          </a:r>
        </a:p>
      </dgm:t>
    </dgm:pt>
    <dgm:pt modelId="{52932029-A26E-4E53-BA7A-6814C005CD9B}" type="parTrans" cxnId="{13A444A1-292E-4147-8581-E1F027C47391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DAC71F-0435-44D8-A619-F1DC5DA408B2}" type="sibTrans" cxnId="{13A444A1-292E-4147-8581-E1F027C47391}">
      <dgm:prSet/>
      <dgm:spPr/>
      <dgm:t>
        <a:bodyPr/>
        <a:lstStyle/>
        <a:p>
          <a:endParaRPr lang="en-US"/>
        </a:p>
      </dgm:t>
    </dgm:pt>
    <dgm:pt modelId="{C98CD8DC-83E4-429B-A66A-A65F2E3B9A06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K-means</a:t>
          </a:r>
          <a:endParaRPr lang="en-US" sz="1200" b="0" kern="1200" dirty="0">
            <a:solidFill>
              <a:sysClr val="windowText" lastClr="000000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80B79B93-23D8-4E90-81F8-2834AC895DE4}" type="parTrans" cxnId="{C6744EB8-E1FB-497D-BEBA-971A37CCCC76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AAFDE3-E770-4B00-99A6-A56EFE768826}" type="sibTrans" cxnId="{C6744EB8-E1FB-497D-BEBA-971A37CCCC76}">
      <dgm:prSet/>
      <dgm:spPr/>
      <dgm:t>
        <a:bodyPr/>
        <a:lstStyle/>
        <a:p>
          <a:endParaRPr lang="en-US"/>
        </a:p>
      </dgm:t>
    </dgm:pt>
    <dgm:pt modelId="{F215BDCF-3D2B-47C8-9E9B-5BF386540819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Hierarchical Clustering</a:t>
          </a:r>
          <a:endParaRPr lang="en-US" sz="1200" b="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5102A7-284E-4AFF-AF94-545CDC7CAF5F}" type="parTrans" cxnId="{536DEC32-4BF4-4309-B558-CE7CE6270978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827656-2535-4518-BFDD-CE8F91AE64B8}" type="sibTrans" cxnId="{536DEC32-4BF4-4309-B558-CE7CE6270978}">
      <dgm:prSet/>
      <dgm:spPr/>
      <dgm:t>
        <a:bodyPr/>
        <a:lstStyle/>
        <a:p>
          <a:endParaRPr lang="en-US"/>
        </a:p>
      </dgm:t>
    </dgm:pt>
    <dgm:pt modelId="{4AB3A240-35BB-4277-A868-77750E3E257F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DBSCAN</a:t>
          </a:r>
          <a:endParaRPr lang="en-US" sz="1200" b="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A2075F-E788-4E25-9FDE-DD0086B3E97E}" type="parTrans" cxnId="{5B759C9F-E0C2-40CA-85FA-9D6F4B30923A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AB1682-5CB8-4A3C-898E-905713D093D7}" type="sibTrans" cxnId="{5B759C9F-E0C2-40CA-85FA-9D6F4B30923A}">
      <dgm:prSet/>
      <dgm:spPr/>
      <dgm:t>
        <a:bodyPr/>
        <a:lstStyle/>
        <a:p>
          <a:endParaRPr lang="en-US"/>
        </a:p>
      </dgm:t>
    </dgm:pt>
    <dgm:pt modelId="{9AE29A20-C9DB-4EB2-93B7-21137F9487D7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200" b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Anomaly Detection</a:t>
          </a:r>
        </a:p>
      </dgm:t>
    </dgm:pt>
    <dgm:pt modelId="{C32EEC1D-7654-440E-9A2A-18AF841BF672}" type="parTrans" cxnId="{7768AA13-3BE7-4083-B189-6947BE2A905E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070CFC-D606-4E6D-8D91-B7AD67BE5E60}" type="sibTrans" cxnId="{7768AA13-3BE7-4083-B189-6947BE2A905E}">
      <dgm:prSet/>
      <dgm:spPr/>
      <dgm:t>
        <a:bodyPr/>
        <a:lstStyle/>
        <a:p>
          <a:endParaRPr lang="en-US"/>
        </a:p>
      </dgm:t>
    </dgm:pt>
    <dgm:pt modelId="{7E0B9FDD-7E8B-4605-97E7-298F4936D788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One-Class SVM</a:t>
          </a:r>
          <a:endParaRPr lang="en-US" sz="1200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6EB22A-8F6D-442A-876B-77A08B1C3A3D}" type="parTrans" cxnId="{6B0FBE25-F375-45D4-A1F7-E56FF3E0AE7A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7E6E22-3E9D-4898-9A2B-B818CBAC772F}" type="sibTrans" cxnId="{6B0FBE25-F375-45D4-A1F7-E56FF3E0AE7A}">
      <dgm:prSet/>
      <dgm:spPr/>
      <dgm:t>
        <a:bodyPr/>
        <a:lstStyle/>
        <a:p>
          <a:endParaRPr lang="en-US"/>
        </a:p>
      </dgm:t>
    </dgm:pt>
    <dgm:pt modelId="{630CE513-A924-4AF5-B37E-53B45435F121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Isolation Forest</a:t>
          </a:r>
          <a:endParaRPr lang="en-US" sz="1200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D6350E-DB76-4EB0-80A7-2EA6E61CBB18}" type="parTrans" cxnId="{BB50D0BD-D86F-42DC-882A-69AD95D836A4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57C2CA-ABD1-4339-8282-66504DC22E5D}" type="sibTrans" cxnId="{BB50D0BD-D86F-42DC-882A-69AD95D836A4}">
      <dgm:prSet/>
      <dgm:spPr/>
      <dgm:t>
        <a:bodyPr/>
        <a:lstStyle/>
        <a:p>
          <a:endParaRPr lang="en-US"/>
        </a:p>
      </dgm:t>
    </dgm:pt>
    <dgm:pt modelId="{4E55A353-D315-40D6-A191-7F37963CA450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Local Outlier Factor</a:t>
          </a:r>
          <a:endParaRPr lang="en-US" sz="1200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17A2A9-B93C-4119-B8C6-1124258483B1}" type="parTrans" cxnId="{BFAD8F4A-6961-4FFE-9D80-6D48B7816536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BCA1D6-D78C-46CD-BDE6-E2E5F256FC54}" type="sibTrans" cxnId="{BFAD8F4A-6961-4FFE-9D80-6D48B7816536}">
      <dgm:prSet/>
      <dgm:spPr/>
      <dgm:t>
        <a:bodyPr/>
        <a:lstStyle/>
        <a:p>
          <a:endParaRPr lang="en-US"/>
        </a:p>
      </dgm:t>
    </dgm:pt>
    <dgm:pt modelId="{D41B8740-A61B-4BF6-90BE-31ACA823DCB5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200" b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Reduksi Dimensi</a:t>
          </a:r>
        </a:p>
      </dgm:t>
    </dgm:pt>
    <dgm:pt modelId="{547314FD-E5B2-41E2-923A-89DF06B1DDA1}" type="parTrans" cxnId="{66D57998-DDE0-46CE-A622-FC0A2BD868DC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109126-9D30-4060-A39A-76074A8A880C}" type="sibTrans" cxnId="{66D57998-DDE0-46CE-A622-FC0A2BD868DC}">
      <dgm:prSet/>
      <dgm:spPr/>
      <dgm:t>
        <a:bodyPr/>
        <a:lstStyle/>
        <a:p>
          <a:endParaRPr lang="en-US"/>
        </a:p>
      </dgm:t>
    </dgm:pt>
    <dgm:pt modelId="{CA5BEBC0-72EF-4400-BADA-0F8B88D3B4A4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Principal Component Analysis (PCA)</a:t>
          </a:r>
          <a:endParaRPr lang="en-US" sz="1200" b="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460135-1FC2-4EA8-89F0-173D13049956}" type="parTrans" cxnId="{CB7ABE95-0CD0-4EDE-92DD-0EED193B5B2E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863382-0174-453B-B9D9-6EC7E2134B76}" type="sibTrans" cxnId="{CB7ABE95-0CD0-4EDE-92DD-0EED193B5B2E}">
      <dgm:prSet/>
      <dgm:spPr/>
      <dgm:t>
        <a:bodyPr/>
        <a:lstStyle/>
        <a:p>
          <a:endParaRPr lang="en-US"/>
        </a:p>
      </dgm:t>
    </dgm:pt>
    <dgm:pt modelId="{97736DC0-D5AB-45B2-9492-626AFD332ED1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t-SNE</a:t>
          </a:r>
          <a:endParaRPr lang="en-US" sz="1200" b="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06F518-B1F4-48C1-B7E7-272FD32D158F}" type="parTrans" cxnId="{47165A14-DAD1-4934-AB80-3349A39F7541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8F7A54-A7E3-4885-A101-D09AFDCE21C2}" type="sibTrans" cxnId="{47165A14-DAD1-4934-AB80-3349A39F7541}">
      <dgm:prSet/>
      <dgm:spPr/>
      <dgm:t>
        <a:bodyPr/>
        <a:lstStyle/>
        <a:p>
          <a:endParaRPr lang="en-US"/>
        </a:p>
      </dgm:t>
    </dgm:pt>
    <dgm:pt modelId="{63638B74-3F33-4A71-8056-C82C7F802AEE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Autoencoders</a:t>
          </a:r>
          <a:endParaRPr lang="en-US" sz="1200" b="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2CD2F7-5503-4805-9337-503E91846537}" type="parTrans" cxnId="{3C892C0C-E787-4289-A188-486590E7B0FD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E4A05E-A0D7-41CB-AD3B-F403FEF4DD18}" type="sibTrans" cxnId="{3C892C0C-E787-4289-A188-486590E7B0FD}">
      <dgm:prSet/>
      <dgm:spPr/>
      <dgm:t>
        <a:bodyPr/>
        <a:lstStyle/>
        <a:p>
          <a:endParaRPr lang="en-US"/>
        </a:p>
      </dgm:t>
    </dgm:pt>
    <dgm:pt modelId="{90C97A94-15C6-4989-B94F-C49F3F476FCC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Association Rule Learning</a:t>
          </a:r>
          <a:endParaRPr lang="en-US" sz="1200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EB5441-6221-463D-B6A2-3F73F73B8482}" type="parTrans" cxnId="{363C8BFB-F8BD-4CB2-BA2C-A03FBFC00FD3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D2245E-729F-4077-9199-FF74EB6CD5CC}" type="sibTrans" cxnId="{363C8BFB-F8BD-4CB2-BA2C-A03FBFC00FD3}">
      <dgm:prSet/>
      <dgm:spPr/>
      <dgm:t>
        <a:bodyPr/>
        <a:lstStyle/>
        <a:p>
          <a:endParaRPr lang="en-US"/>
        </a:p>
      </dgm:t>
    </dgm:pt>
    <dgm:pt modelId="{D7171263-9E6F-44B8-9661-A2866530F294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Apriori</a:t>
          </a:r>
          <a:endParaRPr lang="en-US" sz="1200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49A237-5520-4839-992A-9AC9D002339B}" type="parTrans" cxnId="{778B7902-5CAE-4066-A162-864852ABFF5F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A63C4B-C9FD-44B2-BEEC-9094BFC415F6}" type="sibTrans" cxnId="{778B7902-5CAE-4066-A162-864852ABFF5F}">
      <dgm:prSet/>
      <dgm:spPr/>
      <dgm:t>
        <a:bodyPr/>
        <a:lstStyle/>
        <a:p>
          <a:endParaRPr lang="en-US"/>
        </a:p>
      </dgm:t>
    </dgm:pt>
    <dgm:pt modelId="{E9065CDF-E8FE-445A-B321-F52E12F60AB5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Eclat</a:t>
          </a:r>
          <a:endParaRPr lang="en-US" sz="1200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2865A0-EC21-4E2F-9D31-E188589A6EF4}" type="parTrans" cxnId="{23403E17-D432-47EE-9BE9-4E072ACD73DF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6A32DB-D69F-4707-BA9B-51ED7F6DEDED}" type="sibTrans" cxnId="{23403E17-D432-47EE-9BE9-4E072ACD73DF}">
      <dgm:prSet/>
      <dgm:spPr/>
      <dgm:t>
        <a:bodyPr/>
        <a:lstStyle/>
        <a:p>
          <a:endParaRPr lang="en-US"/>
        </a:p>
      </dgm:t>
    </dgm:pt>
    <dgm:pt modelId="{24D0B1ED-4349-406D-98B1-3ED984079829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Density Estimation</a:t>
          </a:r>
          <a:endParaRPr lang="en-US" sz="1200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D0E5F1-B675-4AB4-BDD8-80152445BCED}" type="parTrans" cxnId="{51268782-A1B5-462E-A423-F23AE8ECCA6E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E14D46-A778-4661-A794-E8ED4507E7BE}" type="sibTrans" cxnId="{51268782-A1B5-462E-A423-F23AE8ECCA6E}">
      <dgm:prSet/>
      <dgm:spPr/>
      <dgm:t>
        <a:bodyPr/>
        <a:lstStyle/>
        <a:p>
          <a:endParaRPr lang="en-US"/>
        </a:p>
      </dgm:t>
    </dgm:pt>
    <dgm:pt modelId="{CC7199A1-4705-41A5-BA1B-0F00D1A30005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Kernel Density Estimation (KDE)</a:t>
          </a:r>
          <a:endParaRPr lang="en-US" sz="1200" b="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7A1474-F093-4FCC-857C-CB1353D8A658}" type="parTrans" cxnId="{11638155-E412-40D3-8FEF-998F16C2694C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9E7F7B-F123-4AE4-BF81-314CA7ACB623}" type="sibTrans" cxnId="{11638155-E412-40D3-8FEF-998F16C2694C}">
      <dgm:prSet/>
      <dgm:spPr/>
      <dgm:t>
        <a:bodyPr/>
        <a:lstStyle/>
        <a:p>
          <a:endParaRPr lang="en-US"/>
        </a:p>
      </dgm:t>
    </dgm:pt>
    <dgm:pt modelId="{774F3FFB-CD60-46C1-A3BA-57E85A84E7F7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Gaussian Mixture Models (GMM)</a:t>
          </a:r>
          <a:endParaRPr lang="en-US" sz="1200" b="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4820AC-6E3A-4935-8C72-9D32E72D9595}" type="parTrans" cxnId="{9686D83A-3632-48C9-94DA-3A405665DCF3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22B468-AD09-40A0-A1E6-56E0A6491C8D}" type="sibTrans" cxnId="{9686D83A-3632-48C9-94DA-3A405665DCF3}">
      <dgm:prSet/>
      <dgm:spPr/>
      <dgm:t>
        <a:bodyPr/>
        <a:lstStyle/>
        <a:p>
          <a:endParaRPr lang="en-US"/>
        </a:p>
      </dgm:t>
    </dgm:pt>
    <dgm:pt modelId="{55AEBF27-0312-4969-8026-F298CC5B2C28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Latent Variable Models</a:t>
          </a:r>
          <a:endParaRPr lang="en-US" sz="1200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BEC4CA-FE3A-404A-826D-5CD051147026}" type="parTrans" cxnId="{8FA07AEA-1B04-438D-83FC-B697C215E4C3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3BBA5D-EDD1-4F1D-A791-0ABD673C137C}" type="sibTrans" cxnId="{8FA07AEA-1B04-438D-83FC-B697C215E4C3}">
      <dgm:prSet/>
      <dgm:spPr/>
      <dgm:t>
        <a:bodyPr/>
        <a:lstStyle/>
        <a:p>
          <a:endParaRPr lang="en-US"/>
        </a:p>
      </dgm:t>
    </dgm:pt>
    <dgm:pt modelId="{1BB2F3F6-3B6E-4D9F-A00C-35D98209051B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Latent Dirichlet Allocation (LDA)</a:t>
          </a:r>
          <a:endParaRPr lang="en-US" sz="1200" b="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7AF8A5-5E9F-4037-AD59-76117E595359}" type="parTrans" cxnId="{08E975FD-BE7A-4D19-9634-8E40F36FFE37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23B498-7926-46BE-A9C2-ECB3EE64AB30}" type="sibTrans" cxnId="{08E975FD-BE7A-4D19-9634-8E40F36FFE37}">
      <dgm:prSet/>
      <dgm:spPr/>
      <dgm:t>
        <a:bodyPr/>
        <a:lstStyle/>
        <a:p>
          <a:endParaRPr lang="en-US"/>
        </a:p>
      </dgm:t>
    </dgm:pt>
    <dgm:pt modelId="{2E80683F-BD80-41EC-94F5-5A67D36E025E}" type="asst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D" sz="12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Hidden Markov Models (HMM)</a:t>
          </a:r>
          <a:endParaRPr lang="en-US" sz="1200" b="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B73A94-D2CA-4146-B85A-B2A7E1351ECB}" type="parTrans" cxnId="{D2917D47-ECA6-40E5-B5FA-DF7878479897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C8844F-5E2B-4DC3-84A5-E21A76754F87}" type="sibTrans" cxnId="{D2917D47-ECA6-40E5-B5FA-DF7878479897}">
      <dgm:prSet/>
      <dgm:spPr/>
      <dgm:t>
        <a:bodyPr/>
        <a:lstStyle/>
        <a:p>
          <a:endParaRPr lang="en-US"/>
        </a:p>
      </dgm:t>
    </dgm:pt>
    <dgm:pt modelId="{682CA096-EC28-466B-BAFE-3BF3B2BB490D}" type="pres">
      <dgm:prSet presAssocID="{D1034A1A-E0D2-4C81-BA72-768148F074B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2D54EA-F9F1-423C-99DB-A6E34673B525}" type="pres">
      <dgm:prSet presAssocID="{CEFF5B45-4550-4902-A6C0-C934BC27257E}" presName="root1" presStyleCnt="0"/>
      <dgm:spPr/>
    </dgm:pt>
    <dgm:pt modelId="{1127D5E1-856A-4723-9454-28066643BDC9}" type="pres">
      <dgm:prSet presAssocID="{CEFF5B45-4550-4902-A6C0-C934BC27257E}" presName="LevelOneTextNode" presStyleLbl="node0" presStyleIdx="0" presStyleCnt="1" custScaleY="203367">
        <dgm:presLayoutVars>
          <dgm:chPref val="3"/>
        </dgm:presLayoutVars>
      </dgm:prSet>
      <dgm:spPr/>
    </dgm:pt>
    <dgm:pt modelId="{35613A17-1748-4A90-9163-D50C6F81B528}" type="pres">
      <dgm:prSet presAssocID="{CEFF5B45-4550-4902-A6C0-C934BC27257E}" presName="level2hierChild" presStyleCnt="0"/>
      <dgm:spPr/>
    </dgm:pt>
    <dgm:pt modelId="{4CC34533-0D8F-4C4D-8556-6E7922943B9D}" type="pres">
      <dgm:prSet presAssocID="{52932029-A26E-4E53-BA7A-6814C005CD9B}" presName="conn2-1" presStyleLbl="parChTrans1D2" presStyleIdx="0" presStyleCnt="6"/>
      <dgm:spPr/>
    </dgm:pt>
    <dgm:pt modelId="{E9E4D785-8FB2-4760-B4CA-F7D2BC726875}" type="pres">
      <dgm:prSet presAssocID="{52932029-A26E-4E53-BA7A-6814C005CD9B}" presName="connTx" presStyleLbl="parChTrans1D2" presStyleIdx="0" presStyleCnt="6"/>
      <dgm:spPr/>
    </dgm:pt>
    <dgm:pt modelId="{32104B8F-AAA3-41C7-B0DA-1D6BF21A0524}" type="pres">
      <dgm:prSet presAssocID="{57E9DF73-3A65-404E-98B5-9C7A1BB49F55}" presName="root2" presStyleCnt="0"/>
      <dgm:spPr/>
    </dgm:pt>
    <dgm:pt modelId="{7AD8D21C-1E69-4AC4-871B-5D775DB43C64}" type="pres">
      <dgm:prSet presAssocID="{57E9DF73-3A65-404E-98B5-9C7A1BB49F55}" presName="LevelTwoTextNode" presStyleLbl="asst0" presStyleIdx="0" presStyleCnt="21" custScaleX="214662">
        <dgm:presLayoutVars>
          <dgm:chPref val="3"/>
        </dgm:presLayoutVars>
      </dgm:prSet>
      <dgm:spPr/>
    </dgm:pt>
    <dgm:pt modelId="{F29C3F05-FD46-45BF-A794-CB9165AE4471}" type="pres">
      <dgm:prSet presAssocID="{57E9DF73-3A65-404E-98B5-9C7A1BB49F55}" presName="level3hierChild" presStyleCnt="0"/>
      <dgm:spPr/>
    </dgm:pt>
    <dgm:pt modelId="{49BA4A8A-091A-48EC-83A0-7AE7BC3B20F4}" type="pres">
      <dgm:prSet presAssocID="{80B79B93-23D8-4E90-81F8-2834AC895DE4}" presName="conn2-1" presStyleLbl="parChTrans1D3" presStyleIdx="0" presStyleCnt="15"/>
      <dgm:spPr/>
    </dgm:pt>
    <dgm:pt modelId="{0C9CE14F-EB21-420B-8EB0-1326AD0FB7F1}" type="pres">
      <dgm:prSet presAssocID="{80B79B93-23D8-4E90-81F8-2834AC895DE4}" presName="connTx" presStyleLbl="parChTrans1D3" presStyleIdx="0" presStyleCnt="15"/>
      <dgm:spPr/>
    </dgm:pt>
    <dgm:pt modelId="{B6F8658A-D549-42B4-A0B9-87EC37463009}" type="pres">
      <dgm:prSet presAssocID="{C98CD8DC-83E4-429B-A66A-A65F2E3B9A06}" presName="root2" presStyleCnt="0"/>
      <dgm:spPr/>
    </dgm:pt>
    <dgm:pt modelId="{DE961F8E-8866-4074-94BF-94CC9AD05BC2}" type="pres">
      <dgm:prSet presAssocID="{C98CD8DC-83E4-429B-A66A-A65F2E3B9A06}" presName="LevelTwoTextNode" presStyleLbl="asst0" presStyleIdx="1" presStyleCnt="21" custScaleX="305587">
        <dgm:presLayoutVars>
          <dgm:chPref val="3"/>
        </dgm:presLayoutVars>
      </dgm:prSet>
      <dgm:spPr/>
    </dgm:pt>
    <dgm:pt modelId="{E82949D0-CF0B-4DE8-9CB6-83B1B59F4CDD}" type="pres">
      <dgm:prSet presAssocID="{C98CD8DC-83E4-429B-A66A-A65F2E3B9A06}" presName="level3hierChild" presStyleCnt="0"/>
      <dgm:spPr/>
    </dgm:pt>
    <dgm:pt modelId="{B59FF9E0-4669-4A65-9082-F6A22DF63C40}" type="pres">
      <dgm:prSet presAssocID="{8A5102A7-284E-4AFF-AF94-545CDC7CAF5F}" presName="conn2-1" presStyleLbl="parChTrans1D3" presStyleIdx="1" presStyleCnt="15"/>
      <dgm:spPr/>
    </dgm:pt>
    <dgm:pt modelId="{64B61A4A-34E6-40EB-8C75-01F4DB781FFB}" type="pres">
      <dgm:prSet presAssocID="{8A5102A7-284E-4AFF-AF94-545CDC7CAF5F}" presName="connTx" presStyleLbl="parChTrans1D3" presStyleIdx="1" presStyleCnt="15"/>
      <dgm:spPr/>
    </dgm:pt>
    <dgm:pt modelId="{18376AA1-D411-4F3F-ABD5-F90E80430890}" type="pres">
      <dgm:prSet presAssocID="{F215BDCF-3D2B-47C8-9E9B-5BF386540819}" presName="root2" presStyleCnt="0"/>
      <dgm:spPr/>
    </dgm:pt>
    <dgm:pt modelId="{66572F80-AC78-49FB-B0D9-3ACA65BC47CE}" type="pres">
      <dgm:prSet presAssocID="{F215BDCF-3D2B-47C8-9E9B-5BF386540819}" presName="LevelTwoTextNode" presStyleLbl="asst0" presStyleIdx="2" presStyleCnt="21" custScaleX="309557">
        <dgm:presLayoutVars>
          <dgm:chPref val="3"/>
        </dgm:presLayoutVars>
      </dgm:prSet>
      <dgm:spPr/>
    </dgm:pt>
    <dgm:pt modelId="{580BDCAB-0286-431A-8A41-A6A0814D33D9}" type="pres">
      <dgm:prSet presAssocID="{F215BDCF-3D2B-47C8-9E9B-5BF386540819}" presName="level3hierChild" presStyleCnt="0"/>
      <dgm:spPr/>
    </dgm:pt>
    <dgm:pt modelId="{BEEAA9CD-2A4F-422D-BC5A-607D0FFD4959}" type="pres">
      <dgm:prSet presAssocID="{E7A2075F-E788-4E25-9FDE-DD0086B3E97E}" presName="conn2-1" presStyleLbl="parChTrans1D3" presStyleIdx="2" presStyleCnt="15"/>
      <dgm:spPr/>
    </dgm:pt>
    <dgm:pt modelId="{87C5D941-FDE2-4D90-BDFE-4745C5922377}" type="pres">
      <dgm:prSet presAssocID="{E7A2075F-E788-4E25-9FDE-DD0086B3E97E}" presName="connTx" presStyleLbl="parChTrans1D3" presStyleIdx="2" presStyleCnt="15"/>
      <dgm:spPr/>
    </dgm:pt>
    <dgm:pt modelId="{0B7DCA8A-FA0C-4997-870A-2C2EE3D6CA46}" type="pres">
      <dgm:prSet presAssocID="{4AB3A240-35BB-4277-A868-77750E3E257F}" presName="root2" presStyleCnt="0"/>
      <dgm:spPr/>
    </dgm:pt>
    <dgm:pt modelId="{3BFD9BEE-6234-4BA3-B079-A882886C894C}" type="pres">
      <dgm:prSet presAssocID="{4AB3A240-35BB-4277-A868-77750E3E257F}" presName="LevelTwoTextNode" presStyleLbl="asst0" presStyleIdx="3" presStyleCnt="21" custScaleX="313808">
        <dgm:presLayoutVars>
          <dgm:chPref val="3"/>
        </dgm:presLayoutVars>
      </dgm:prSet>
      <dgm:spPr/>
    </dgm:pt>
    <dgm:pt modelId="{BF0DD0FA-53F2-4B5D-A59F-692DDA14F773}" type="pres">
      <dgm:prSet presAssocID="{4AB3A240-35BB-4277-A868-77750E3E257F}" presName="level3hierChild" presStyleCnt="0"/>
      <dgm:spPr/>
    </dgm:pt>
    <dgm:pt modelId="{B78B6255-2904-4212-BB37-104013297782}" type="pres">
      <dgm:prSet presAssocID="{C32EEC1D-7654-440E-9A2A-18AF841BF672}" presName="conn2-1" presStyleLbl="parChTrans1D2" presStyleIdx="1" presStyleCnt="6"/>
      <dgm:spPr/>
    </dgm:pt>
    <dgm:pt modelId="{D24A72E5-75FA-4521-9DBE-657BBB974C20}" type="pres">
      <dgm:prSet presAssocID="{C32EEC1D-7654-440E-9A2A-18AF841BF672}" presName="connTx" presStyleLbl="parChTrans1D2" presStyleIdx="1" presStyleCnt="6"/>
      <dgm:spPr/>
    </dgm:pt>
    <dgm:pt modelId="{22E9EAD9-CAB4-44A5-8B12-6D8A8506AA42}" type="pres">
      <dgm:prSet presAssocID="{9AE29A20-C9DB-4EB2-93B7-21137F9487D7}" presName="root2" presStyleCnt="0"/>
      <dgm:spPr/>
    </dgm:pt>
    <dgm:pt modelId="{CF598451-C914-4927-9101-ABA46303AB91}" type="pres">
      <dgm:prSet presAssocID="{9AE29A20-C9DB-4EB2-93B7-21137F9487D7}" presName="LevelTwoTextNode" presStyleLbl="asst0" presStyleIdx="4" presStyleCnt="21" custScaleX="214211">
        <dgm:presLayoutVars>
          <dgm:chPref val="3"/>
        </dgm:presLayoutVars>
      </dgm:prSet>
      <dgm:spPr/>
    </dgm:pt>
    <dgm:pt modelId="{888F66F6-4567-48C3-A5D3-4C993F94163E}" type="pres">
      <dgm:prSet presAssocID="{9AE29A20-C9DB-4EB2-93B7-21137F9487D7}" presName="level3hierChild" presStyleCnt="0"/>
      <dgm:spPr/>
    </dgm:pt>
    <dgm:pt modelId="{82299349-BFE4-4698-B8A6-5FDD7C14B5A5}" type="pres">
      <dgm:prSet presAssocID="{C86EB22A-8F6D-442A-876B-77A08B1C3A3D}" presName="conn2-1" presStyleLbl="parChTrans1D3" presStyleIdx="3" presStyleCnt="15"/>
      <dgm:spPr/>
    </dgm:pt>
    <dgm:pt modelId="{E9A2A2B6-538C-4157-8BDE-833DAEEBDEEF}" type="pres">
      <dgm:prSet presAssocID="{C86EB22A-8F6D-442A-876B-77A08B1C3A3D}" presName="connTx" presStyleLbl="parChTrans1D3" presStyleIdx="3" presStyleCnt="15"/>
      <dgm:spPr/>
    </dgm:pt>
    <dgm:pt modelId="{FE728D86-0CFB-4EC3-8094-F03589E6C250}" type="pres">
      <dgm:prSet presAssocID="{7E0B9FDD-7E8B-4605-97E7-298F4936D788}" presName="root2" presStyleCnt="0"/>
      <dgm:spPr/>
    </dgm:pt>
    <dgm:pt modelId="{AC3286E6-CAB6-441C-8041-9EDD64727065}" type="pres">
      <dgm:prSet presAssocID="{7E0B9FDD-7E8B-4605-97E7-298F4936D788}" presName="LevelTwoTextNode" presStyleLbl="asst0" presStyleIdx="5" presStyleCnt="21" custScaleX="277796">
        <dgm:presLayoutVars>
          <dgm:chPref val="3"/>
        </dgm:presLayoutVars>
      </dgm:prSet>
      <dgm:spPr/>
    </dgm:pt>
    <dgm:pt modelId="{9D35CA30-EA57-4FB9-8DAA-42EAEE2423BC}" type="pres">
      <dgm:prSet presAssocID="{7E0B9FDD-7E8B-4605-97E7-298F4936D788}" presName="level3hierChild" presStyleCnt="0"/>
      <dgm:spPr/>
    </dgm:pt>
    <dgm:pt modelId="{22A813E8-B676-43B9-8BBC-39E57363E8C8}" type="pres">
      <dgm:prSet presAssocID="{E1D6350E-DB76-4EB0-80A7-2EA6E61CBB18}" presName="conn2-1" presStyleLbl="parChTrans1D3" presStyleIdx="4" presStyleCnt="15"/>
      <dgm:spPr/>
    </dgm:pt>
    <dgm:pt modelId="{2DACE7C3-9B6C-41E3-A7FF-9899E9C6F4CD}" type="pres">
      <dgm:prSet presAssocID="{E1D6350E-DB76-4EB0-80A7-2EA6E61CBB18}" presName="connTx" presStyleLbl="parChTrans1D3" presStyleIdx="4" presStyleCnt="15"/>
      <dgm:spPr/>
    </dgm:pt>
    <dgm:pt modelId="{3D95B187-66CD-43AA-B84C-C49BC0752974}" type="pres">
      <dgm:prSet presAssocID="{630CE513-A924-4AF5-B37E-53B45435F121}" presName="root2" presStyleCnt="0"/>
      <dgm:spPr/>
    </dgm:pt>
    <dgm:pt modelId="{0ED7DD8B-F717-4392-A892-1AEBE3F2EAC7}" type="pres">
      <dgm:prSet presAssocID="{630CE513-A924-4AF5-B37E-53B45435F121}" presName="LevelTwoTextNode" presStyleLbl="asst0" presStyleIdx="6" presStyleCnt="21" custScaleX="277107">
        <dgm:presLayoutVars>
          <dgm:chPref val="3"/>
        </dgm:presLayoutVars>
      </dgm:prSet>
      <dgm:spPr/>
    </dgm:pt>
    <dgm:pt modelId="{54CE769C-2B97-4294-A252-74F5B07D1EDC}" type="pres">
      <dgm:prSet presAssocID="{630CE513-A924-4AF5-B37E-53B45435F121}" presName="level3hierChild" presStyleCnt="0"/>
      <dgm:spPr/>
    </dgm:pt>
    <dgm:pt modelId="{21159D3E-C26B-4923-837A-108A51F0D31B}" type="pres">
      <dgm:prSet presAssocID="{2D17A2A9-B93C-4119-B8C6-1124258483B1}" presName="conn2-1" presStyleLbl="parChTrans1D3" presStyleIdx="5" presStyleCnt="15"/>
      <dgm:spPr/>
    </dgm:pt>
    <dgm:pt modelId="{FA29FB32-8AF6-4330-AAC8-5DBDE255F97A}" type="pres">
      <dgm:prSet presAssocID="{2D17A2A9-B93C-4119-B8C6-1124258483B1}" presName="connTx" presStyleLbl="parChTrans1D3" presStyleIdx="5" presStyleCnt="15"/>
      <dgm:spPr/>
    </dgm:pt>
    <dgm:pt modelId="{BAFFB864-C06C-4138-BAED-11D932C6D874}" type="pres">
      <dgm:prSet presAssocID="{4E55A353-D315-40D6-A191-7F37963CA450}" presName="root2" presStyleCnt="0"/>
      <dgm:spPr/>
    </dgm:pt>
    <dgm:pt modelId="{8919C60B-0011-40DA-86AC-B2954C22001E}" type="pres">
      <dgm:prSet presAssocID="{4E55A353-D315-40D6-A191-7F37963CA450}" presName="LevelTwoTextNode" presStyleLbl="asst0" presStyleIdx="7" presStyleCnt="21" custScaleX="276464">
        <dgm:presLayoutVars>
          <dgm:chPref val="3"/>
        </dgm:presLayoutVars>
      </dgm:prSet>
      <dgm:spPr/>
    </dgm:pt>
    <dgm:pt modelId="{44CE57CC-03DD-4D5A-A643-14AE152532FB}" type="pres">
      <dgm:prSet presAssocID="{4E55A353-D315-40D6-A191-7F37963CA450}" presName="level3hierChild" presStyleCnt="0"/>
      <dgm:spPr/>
    </dgm:pt>
    <dgm:pt modelId="{4AE30969-B4D9-4034-9E6E-79DE23FE46F7}" type="pres">
      <dgm:prSet presAssocID="{547314FD-E5B2-41E2-923A-89DF06B1DDA1}" presName="conn2-1" presStyleLbl="parChTrans1D2" presStyleIdx="2" presStyleCnt="6"/>
      <dgm:spPr/>
    </dgm:pt>
    <dgm:pt modelId="{C9971602-3E1D-4F1E-A93E-776120F655C1}" type="pres">
      <dgm:prSet presAssocID="{547314FD-E5B2-41E2-923A-89DF06B1DDA1}" presName="connTx" presStyleLbl="parChTrans1D2" presStyleIdx="2" presStyleCnt="6"/>
      <dgm:spPr/>
    </dgm:pt>
    <dgm:pt modelId="{1F990A6A-8100-42E4-8709-2551013257DB}" type="pres">
      <dgm:prSet presAssocID="{D41B8740-A61B-4BF6-90BE-31ACA823DCB5}" presName="root2" presStyleCnt="0"/>
      <dgm:spPr/>
    </dgm:pt>
    <dgm:pt modelId="{1D600F3A-FB46-4CDC-B77F-EE593F8414DC}" type="pres">
      <dgm:prSet presAssocID="{D41B8740-A61B-4BF6-90BE-31ACA823DCB5}" presName="LevelTwoTextNode" presStyleLbl="asst0" presStyleIdx="8" presStyleCnt="21" custScaleX="219295">
        <dgm:presLayoutVars>
          <dgm:chPref val="3"/>
        </dgm:presLayoutVars>
      </dgm:prSet>
      <dgm:spPr/>
    </dgm:pt>
    <dgm:pt modelId="{C292CA08-1E85-44D5-A7EC-345EBF829BD7}" type="pres">
      <dgm:prSet presAssocID="{D41B8740-A61B-4BF6-90BE-31ACA823DCB5}" presName="level3hierChild" presStyleCnt="0"/>
      <dgm:spPr/>
    </dgm:pt>
    <dgm:pt modelId="{0AF0C693-A85A-4F6E-AD5A-DEDBA761C4CF}" type="pres">
      <dgm:prSet presAssocID="{D6460135-1FC2-4EA8-89F0-173D13049956}" presName="conn2-1" presStyleLbl="parChTrans1D3" presStyleIdx="6" presStyleCnt="15"/>
      <dgm:spPr/>
    </dgm:pt>
    <dgm:pt modelId="{4F13D8BF-32BA-4AF4-8E69-AABFD7803495}" type="pres">
      <dgm:prSet presAssocID="{D6460135-1FC2-4EA8-89F0-173D13049956}" presName="connTx" presStyleLbl="parChTrans1D3" presStyleIdx="6" presStyleCnt="15"/>
      <dgm:spPr/>
    </dgm:pt>
    <dgm:pt modelId="{F4111BB4-1A64-4144-836A-506294274861}" type="pres">
      <dgm:prSet presAssocID="{CA5BEBC0-72EF-4400-BADA-0F8B88D3B4A4}" presName="root2" presStyleCnt="0"/>
      <dgm:spPr/>
    </dgm:pt>
    <dgm:pt modelId="{345BEDB7-3C9F-41C8-8FBD-80B6358D39AD}" type="pres">
      <dgm:prSet presAssocID="{CA5BEBC0-72EF-4400-BADA-0F8B88D3B4A4}" presName="LevelTwoTextNode" presStyleLbl="asst0" presStyleIdx="9" presStyleCnt="21" custScaleX="322803">
        <dgm:presLayoutVars>
          <dgm:chPref val="3"/>
        </dgm:presLayoutVars>
      </dgm:prSet>
      <dgm:spPr/>
    </dgm:pt>
    <dgm:pt modelId="{7B714122-A8BA-424A-AB60-90F0B0C49BC4}" type="pres">
      <dgm:prSet presAssocID="{CA5BEBC0-72EF-4400-BADA-0F8B88D3B4A4}" presName="level3hierChild" presStyleCnt="0"/>
      <dgm:spPr/>
    </dgm:pt>
    <dgm:pt modelId="{A7F573A4-FD5A-4A62-8FEC-EEEF422E07B4}" type="pres">
      <dgm:prSet presAssocID="{AB06F518-B1F4-48C1-B7E7-272FD32D158F}" presName="conn2-1" presStyleLbl="parChTrans1D3" presStyleIdx="7" presStyleCnt="15"/>
      <dgm:spPr/>
    </dgm:pt>
    <dgm:pt modelId="{7B6E2C4A-7AA8-40A6-AAE9-58158AE19D6E}" type="pres">
      <dgm:prSet presAssocID="{AB06F518-B1F4-48C1-B7E7-272FD32D158F}" presName="connTx" presStyleLbl="parChTrans1D3" presStyleIdx="7" presStyleCnt="15"/>
      <dgm:spPr/>
    </dgm:pt>
    <dgm:pt modelId="{A19DF476-B7BE-4B77-872F-DDD01C7D94D0}" type="pres">
      <dgm:prSet presAssocID="{97736DC0-D5AB-45B2-9492-626AFD332ED1}" presName="root2" presStyleCnt="0"/>
      <dgm:spPr/>
    </dgm:pt>
    <dgm:pt modelId="{B7DB2ED2-C8A8-4A69-B0EA-82E7F7BF1EA3}" type="pres">
      <dgm:prSet presAssocID="{97736DC0-D5AB-45B2-9492-626AFD332ED1}" presName="LevelTwoTextNode" presStyleLbl="asst0" presStyleIdx="10" presStyleCnt="21" custScaleX="320569">
        <dgm:presLayoutVars>
          <dgm:chPref val="3"/>
        </dgm:presLayoutVars>
      </dgm:prSet>
      <dgm:spPr/>
    </dgm:pt>
    <dgm:pt modelId="{2902D067-E46F-4041-A634-B79DE1E2CBBD}" type="pres">
      <dgm:prSet presAssocID="{97736DC0-D5AB-45B2-9492-626AFD332ED1}" presName="level3hierChild" presStyleCnt="0"/>
      <dgm:spPr/>
    </dgm:pt>
    <dgm:pt modelId="{6915CA8A-D864-4602-AB9D-999F8DD7A2D7}" type="pres">
      <dgm:prSet presAssocID="{FD2CD2F7-5503-4805-9337-503E91846537}" presName="conn2-1" presStyleLbl="parChTrans1D3" presStyleIdx="8" presStyleCnt="15"/>
      <dgm:spPr/>
    </dgm:pt>
    <dgm:pt modelId="{4CF21CBD-0CA9-4528-A10D-7BE675146F89}" type="pres">
      <dgm:prSet presAssocID="{FD2CD2F7-5503-4805-9337-503E91846537}" presName="connTx" presStyleLbl="parChTrans1D3" presStyleIdx="8" presStyleCnt="15"/>
      <dgm:spPr/>
    </dgm:pt>
    <dgm:pt modelId="{7B8EE2A8-2BC1-4BC9-B9F2-28635F4004BD}" type="pres">
      <dgm:prSet presAssocID="{63638B74-3F33-4A71-8056-C82C7F802AEE}" presName="root2" presStyleCnt="0"/>
      <dgm:spPr/>
    </dgm:pt>
    <dgm:pt modelId="{EDE94B7C-0B59-4E07-AF57-70F007CE522C}" type="pres">
      <dgm:prSet presAssocID="{63638B74-3F33-4A71-8056-C82C7F802AEE}" presName="LevelTwoTextNode" presStyleLbl="asst0" presStyleIdx="11" presStyleCnt="21" custScaleX="326984">
        <dgm:presLayoutVars>
          <dgm:chPref val="3"/>
        </dgm:presLayoutVars>
      </dgm:prSet>
      <dgm:spPr/>
    </dgm:pt>
    <dgm:pt modelId="{51A51F57-5606-4A26-93CF-489D563233A2}" type="pres">
      <dgm:prSet presAssocID="{63638B74-3F33-4A71-8056-C82C7F802AEE}" presName="level3hierChild" presStyleCnt="0"/>
      <dgm:spPr/>
    </dgm:pt>
    <dgm:pt modelId="{AE245047-4FE5-4693-8EE9-2D3DF80F3B9B}" type="pres">
      <dgm:prSet presAssocID="{35EB5441-6221-463D-B6A2-3F73F73B8482}" presName="conn2-1" presStyleLbl="parChTrans1D2" presStyleIdx="3" presStyleCnt="6"/>
      <dgm:spPr/>
    </dgm:pt>
    <dgm:pt modelId="{0B35DA79-9332-4106-A0AA-82880A63F303}" type="pres">
      <dgm:prSet presAssocID="{35EB5441-6221-463D-B6A2-3F73F73B8482}" presName="connTx" presStyleLbl="parChTrans1D2" presStyleIdx="3" presStyleCnt="6"/>
      <dgm:spPr/>
    </dgm:pt>
    <dgm:pt modelId="{B915C57F-B854-4E72-BA03-8EE39B4D6DD6}" type="pres">
      <dgm:prSet presAssocID="{90C97A94-15C6-4989-B94F-C49F3F476FCC}" presName="root2" presStyleCnt="0"/>
      <dgm:spPr/>
    </dgm:pt>
    <dgm:pt modelId="{37A490AC-31B2-43FF-825C-D5831BF72730}" type="pres">
      <dgm:prSet presAssocID="{90C97A94-15C6-4989-B94F-C49F3F476FCC}" presName="LevelTwoTextNode" presStyleLbl="asst0" presStyleIdx="12" presStyleCnt="21" custScaleX="218793">
        <dgm:presLayoutVars>
          <dgm:chPref val="3"/>
        </dgm:presLayoutVars>
      </dgm:prSet>
      <dgm:spPr/>
    </dgm:pt>
    <dgm:pt modelId="{45F6CCA0-0A34-4E3B-B5B1-CA26F32FFCBA}" type="pres">
      <dgm:prSet presAssocID="{90C97A94-15C6-4989-B94F-C49F3F476FCC}" presName="level3hierChild" presStyleCnt="0"/>
      <dgm:spPr/>
    </dgm:pt>
    <dgm:pt modelId="{BAA8AA82-FDCC-458C-A2D4-AB0EA5141ED0}" type="pres">
      <dgm:prSet presAssocID="{A049A237-5520-4839-992A-9AC9D002339B}" presName="conn2-1" presStyleLbl="parChTrans1D3" presStyleIdx="9" presStyleCnt="15"/>
      <dgm:spPr/>
    </dgm:pt>
    <dgm:pt modelId="{1C2B6B67-F2E4-4162-8E09-D2F92A7E1416}" type="pres">
      <dgm:prSet presAssocID="{A049A237-5520-4839-992A-9AC9D002339B}" presName="connTx" presStyleLbl="parChTrans1D3" presStyleIdx="9" presStyleCnt="15"/>
      <dgm:spPr/>
    </dgm:pt>
    <dgm:pt modelId="{AF113042-01BC-42E9-A042-1308BF898753}" type="pres">
      <dgm:prSet presAssocID="{D7171263-9E6F-44B8-9661-A2866530F294}" presName="root2" presStyleCnt="0"/>
      <dgm:spPr/>
    </dgm:pt>
    <dgm:pt modelId="{37ECA75A-F088-4649-95C7-55A743C66035}" type="pres">
      <dgm:prSet presAssocID="{D7171263-9E6F-44B8-9661-A2866530F294}" presName="LevelTwoTextNode" presStyleLbl="asst0" presStyleIdx="13" presStyleCnt="21" custScaleX="267492">
        <dgm:presLayoutVars>
          <dgm:chPref val="3"/>
        </dgm:presLayoutVars>
      </dgm:prSet>
      <dgm:spPr/>
    </dgm:pt>
    <dgm:pt modelId="{7FB99EB5-C44A-4952-B268-C35F2AED5AE5}" type="pres">
      <dgm:prSet presAssocID="{D7171263-9E6F-44B8-9661-A2866530F294}" presName="level3hierChild" presStyleCnt="0"/>
      <dgm:spPr/>
    </dgm:pt>
    <dgm:pt modelId="{695F7D10-EAAF-4713-92CB-D02EC33FAA97}" type="pres">
      <dgm:prSet presAssocID="{A42865A0-EC21-4E2F-9D31-E188589A6EF4}" presName="conn2-1" presStyleLbl="parChTrans1D3" presStyleIdx="10" presStyleCnt="15"/>
      <dgm:spPr/>
    </dgm:pt>
    <dgm:pt modelId="{376E0870-4976-4594-8B4D-94616E92045D}" type="pres">
      <dgm:prSet presAssocID="{A42865A0-EC21-4E2F-9D31-E188589A6EF4}" presName="connTx" presStyleLbl="parChTrans1D3" presStyleIdx="10" presStyleCnt="15"/>
      <dgm:spPr/>
    </dgm:pt>
    <dgm:pt modelId="{2B105F1F-CC4A-4F7C-BA4D-ADE61C1DB53B}" type="pres">
      <dgm:prSet presAssocID="{E9065CDF-E8FE-445A-B321-F52E12F60AB5}" presName="root2" presStyleCnt="0"/>
      <dgm:spPr/>
    </dgm:pt>
    <dgm:pt modelId="{3C8F819F-4564-4CF7-A75F-FDE81AA5B755}" type="pres">
      <dgm:prSet presAssocID="{E9065CDF-E8FE-445A-B321-F52E12F60AB5}" presName="LevelTwoTextNode" presStyleLbl="asst0" presStyleIdx="14" presStyleCnt="21" custScaleX="266631">
        <dgm:presLayoutVars>
          <dgm:chPref val="3"/>
        </dgm:presLayoutVars>
      </dgm:prSet>
      <dgm:spPr/>
    </dgm:pt>
    <dgm:pt modelId="{FA4A8CCF-6049-406E-BE34-0F424C442BBA}" type="pres">
      <dgm:prSet presAssocID="{E9065CDF-E8FE-445A-B321-F52E12F60AB5}" presName="level3hierChild" presStyleCnt="0"/>
      <dgm:spPr/>
    </dgm:pt>
    <dgm:pt modelId="{C548CB6A-B9AD-450A-9CAD-46C9F63C26E2}" type="pres">
      <dgm:prSet presAssocID="{12D0E5F1-B675-4AB4-BDD8-80152445BCED}" presName="conn2-1" presStyleLbl="parChTrans1D2" presStyleIdx="4" presStyleCnt="6"/>
      <dgm:spPr/>
    </dgm:pt>
    <dgm:pt modelId="{88BB6856-C3EA-409E-9E84-65901C2D0506}" type="pres">
      <dgm:prSet presAssocID="{12D0E5F1-B675-4AB4-BDD8-80152445BCED}" presName="connTx" presStyleLbl="parChTrans1D2" presStyleIdx="4" presStyleCnt="6"/>
      <dgm:spPr/>
    </dgm:pt>
    <dgm:pt modelId="{85E48157-415C-4755-96F5-CAFB35010B4D}" type="pres">
      <dgm:prSet presAssocID="{24D0B1ED-4349-406D-98B1-3ED984079829}" presName="root2" presStyleCnt="0"/>
      <dgm:spPr/>
    </dgm:pt>
    <dgm:pt modelId="{3C84940C-33A7-4233-902E-811EE336BD8B}" type="pres">
      <dgm:prSet presAssocID="{24D0B1ED-4349-406D-98B1-3ED984079829}" presName="LevelTwoTextNode" presStyleLbl="asst0" presStyleIdx="15" presStyleCnt="21" custScaleX="214957">
        <dgm:presLayoutVars>
          <dgm:chPref val="3"/>
        </dgm:presLayoutVars>
      </dgm:prSet>
      <dgm:spPr/>
    </dgm:pt>
    <dgm:pt modelId="{9B000FA1-FA53-4923-9BE5-F913A8E7B680}" type="pres">
      <dgm:prSet presAssocID="{24D0B1ED-4349-406D-98B1-3ED984079829}" presName="level3hierChild" presStyleCnt="0"/>
      <dgm:spPr/>
    </dgm:pt>
    <dgm:pt modelId="{8F33CF1F-8A35-4A87-BF21-F42D81AF815E}" type="pres">
      <dgm:prSet presAssocID="{697A1474-F093-4FCC-857C-CB1353D8A658}" presName="conn2-1" presStyleLbl="parChTrans1D3" presStyleIdx="11" presStyleCnt="15"/>
      <dgm:spPr/>
    </dgm:pt>
    <dgm:pt modelId="{19351E5F-F788-4FDB-919D-617263B9A6C1}" type="pres">
      <dgm:prSet presAssocID="{697A1474-F093-4FCC-857C-CB1353D8A658}" presName="connTx" presStyleLbl="parChTrans1D3" presStyleIdx="11" presStyleCnt="15"/>
      <dgm:spPr/>
    </dgm:pt>
    <dgm:pt modelId="{0F37C0EE-F03B-4D74-9CAE-0401EC1F0B5A}" type="pres">
      <dgm:prSet presAssocID="{CC7199A1-4705-41A5-BA1B-0F00D1A30005}" presName="root2" presStyleCnt="0"/>
      <dgm:spPr/>
    </dgm:pt>
    <dgm:pt modelId="{AC415F22-2C8D-4DB0-B762-448DC1966994}" type="pres">
      <dgm:prSet presAssocID="{CC7199A1-4705-41A5-BA1B-0F00D1A30005}" presName="LevelTwoTextNode" presStyleLbl="asst0" presStyleIdx="16" presStyleCnt="21" custScaleX="300989">
        <dgm:presLayoutVars>
          <dgm:chPref val="3"/>
        </dgm:presLayoutVars>
      </dgm:prSet>
      <dgm:spPr/>
    </dgm:pt>
    <dgm:pt modelId="{E6E47E34-D0EB-4387-A476-F0E994F4D927}" type="pres">
      <dgm:prSet presAssocID="{CC7199A1-4705-41A5-BA1B-0F00D1A30005}" presName="level3hierChild" presStyleCnt="0"/>
      <dgm:spPr/>
    </dgm:pt>
    <dgm:pt modelId="{6E16BD4C-A8DA-4E43-B305-479CF5229785}" type="pres">
      <dgm:prSet presAssocID="{2E4820AC-6E3A-4935-8C72-9D32E72D9595}" presName="conn2-1" presStyleLbl="parChTrans1D3" presStyleIdx="12" presStyleCnt="15"/>
      <dgm:spPr/>
    </dgm:pt>
    <dgm:pt modelId="{BA564033-7C10-481C-B9BF-D41907227913}" type="pres">
      <dgm:prSet presAssocID="{2E4820AC-6E3A-4935-8C72-9D32E72D9595}" presName="connTx" presStyleLbl="parChTrans1D3" presStyleIdx="12" presStyleCnt="15"/>
      <dgm:spPr/>
    </dgm:pt>
    <dgm:pt modelId="{30A6AD28-30DE-49A9-97F9-D2230CE9EF43}" type="pres">
      <dgm:prSet presAssocID="{774F3FFB-CD60-46C1-A3BA-57E85A84E7F7}" presName="root2" presStyleCnt="0"/>
      <dgm:spPr/>
    </dgm:pt>
    <dgm:pt modelId="{0347389B-825C-492D-B8CB-8B93015F135D}" type="pres">
      <dgm:prSet presAssocID="{774F3FFB-CD60-46C1-A3BA-57E85A84E7F7}" presName="LevelTwoTextNode" presStyleLbl="asst0" presStyleIdx="17" presStyleCnt="21" custScaleX="304962">
        <dgm:presLayoutVars>
          <dgm:chPref val="3"/>
        </dgm:presLayoutVars>
      </dgm:prSet>
      <dgm:spPr/>
    </dgm:pt>
    <dgm:pt modelId="{4FE9C731-12F4-46CC-9AE3-CAC6EEC76EFF}" type="pres">
      <dgm:prSet presAssocID="{774F3FFB-CD60-46C1-A3BA-57E85A84E7F7}" presName="level3hierChild" presStyleCnt="0"/>
      <dgm:spPr/>
    </dgm:pt>
    <dgm:pt modelId="{C1CF1F5F-AAB7-425A-AFDD-885BAEE1031A}" type="pres">
      <dgm:prSet presAssocID="{29BEC4CA-FE3A-404A-826D-5CD051147026}" presName="conn2-1" presStyleLbl="parChTrans1D2" presStyleIdx="5" presStyleCnt="6"/>
      <dgm:spPr/>
    </dgm:pt>
    <dgm:pt modelId="{622B9CE5-7F0F-4B99-A8DE-20DBCC17A027}" type="pres">
      <dgm:prSet presAssocID="{29BEC4CA-FE3A-404A-826D-5CD051147026}" presName="connTx" presStyleLbl="parChTrans1D2" presStyleIdx="5" presStyleCnt="6"/>
      <dgm:spPr/>
    </dgm:pt>
    <dgm:pt modelId="{C7CF234F-15B0-4F82-BECF-7B0364EF59F9}" type="pres">
      <dgm:prSet presAssocID="{55AEBF27-0312-4969-8026-F298CC5B2C28}" presName="root2" presStyleCnt="0"/>
      <dgm:spPr/>
    </dgm:pt>
    <dgm:pt modelId="{2AE4DA70-000A-42B5-91A1-BC01E1777EAA}" type="pres">
      <dgm:prSet presAssocID="{55AEBF27-0312-4969-8026-F298CC5B2C28}" presName="LevelTwoTextNode" presStyleLbl="asst0" presStyleIdx="18" presStyleCnt="21" custScaleX="214597">
        <dgm:presLayoutVars>
          <dgm:chPref val="3"/>
        </dgm:presLayoutVars>
      </dgm:prSet>
      <dgm:spPr/>
    </dgm:pt>
    <dgm:pt modelId="{C7029B9C-F8DD-484E-9BD5-AC60772F3FA3}" type="pres">
      <dgm:prSet presAssocID="{55AEBF27-0312-4969-8026-F298CC5B2C28}" presName="level3hierChild" presStyleCnt="0"/>
      <dgm:spPr/>
    </dgm:pt>
    <dgm:pt modelId="{51BA9D73-1E70-4B4A-AA7E-1FD69AE7D225}" type="pres">
      <dgm:prSet presAssocID="{7B7AF8A5-5E9F-4037-AD59-76117E595359}" presName="conn2-1" presStyleLbl="parChTrans1D3" presStyleIdx="13" presStyleCnt="15"/>
      <dgm:spPr/>
    </dgm:pt>
    <dgm:pt modelId="{5A653706-BF91-4137-AA4D-74FA431E5E2B}" type="pres">
      <dgm:prSet presAssocID="{7B7AF8A5-5E9F-4037-AD59-76117E595359}" presName="connTx" presStyleLbl="parChTrans1D3" presStyleIdx="13" presStyleCnt="15"/>
      <dgm:spPr/>
    </dgm:pt>
    <dgm:pt modelId="{30FA0CAA-8783-4A19-9135-419B8056BF06}" type="pres">
      <dgm:prSet presAssocID="{1BB2F3F6-3B6E-4D9F-A00C-35D98209051B}" presName="root2" presStyleCnt="0"/>
      <dgm:spPr/>
    </dgm:pt>
    <dgm:pt modelId="{876F80FA-048A-4C81-9E20-E43EB7DF7F80}" type="pres">
      <dgm:prSet presAssocID="{1BB2F3F6-3B6E-4D9F-A00C-35D98209051B}" presName="LevelTwoTextNode" presStyleLbl="asst0" presStyleIdx="19" presStyleCnt="21" custScaleX="304982">
        <dgm:presLayoutVars>
          <dgm:chPref val="3"/>
        </dgm:presLayoutVars>
      </dgm:prSet>
      <dgm:spPr/>
    </dgm:pt>
    <dgm:pt modelId="{6BE98597-790D-446A-A011-C91830E1EA66}" type="pres">
      <dgm:prSet presAssocID="{1BB2F3F6-3B6E-4D9F-A00C-35D98209051B}" presName="level3hierChild" presStyleCnt="0"/>
      <dgm:spPr/>
    </dgm:pt>
    <dgm:pt modelId="{CF9A4FE7-32FB-4A0A-AC1A-83C5FE9CCDD9}" type="pres">
      <dgm:prSet presAssocID="{19B73A94-D2CA-4146-B85A-B2A7E1351ECB}" presName="conn2-1" presStyleLbl="parChTrans1D3" presStyleIdx="14" presStyleCnt="15"/>
      <dgm:spPr/>
    </dgm:pt>
    <dgm:pt modelId="{E66834E0-1E9D-4324-86AD-D9E0D3AA18D8}" type="pres">
      <dgm:prSet presAssocID="{19B73A94-D2CA-4146-B85A-B2A7E1351ECB}" presName="connTx" presStyleLbl="parChTrans1D3" presStyleIdx="14" presStyleCnt="15"/>
      <dgm:spPr/>
    </dgm:pt>
    <dgm:pt modelId="{C70C274D-EC9A-427F-B8AB-3FF95F79E388}" type="pres">
      <dgm:prSet presAssocID="{2E80683F-BD80-41EC-94F5-5A67D36E025E}" presName="root2" presStyleCnt="0"/>
      <dgm:spPr/>
    </dgm:pt>
    <dgm:pt modelId="{1AD199B1-D051-415C-9BBA-0AAB48E9310C}" type="pres">
      <dgm:prSet presAssocID="{2E80683F-BD80-41EC-94F5-5A67D36E025E}" presName="LevelTwoTextNode" presStyleLbl="asst0" presStyleIdx="20" presStyleCnt="21" custScaleX="305323">
        <dgm:presLayoutVars>
          <dgm:chPref val="3"/>
        </dgm:presLayoutVars>
      </dgm:prSet>
      <dgm:spPr/>
    </dgm:pt>
    <dgm:pt modelId="{F5C0C876-586E-44AD-868B-E7F661E031F7}" type="pres">
      <dgm:prSet presAssocID="{2E80683F-BD80-41EC-94F5-5A67D36E025E}" presName="level3hierChild" presStyleCnt="0"/>
      <dgm:spPr/>
    </dgm:pt>
  </dgm:ptLst>
  <dgm:cxnLst>
    <dgm:cxn modelId="{1A388300-1C13-46A3-834B-F7418CB0F078}" type="presOf" srcId="{24D0B1ED-4349-406D-98B1-3ED984079829}" destId="{3C84940C-33A7-4233-902E-811EE336BD8B}" srcOrd="0" destOrd="0" presId="urn:microsoft.com/office/officeart/2008/layout/HorizontalMultiLevelHierarchy"/>
    <dgm:cxn modelId="{778B7902-5CAE-4066-A162-864852ABFF5F}" srcId="{90C97A94-15C6-4989-B94F-C49F3F476FCC}" destId="{D7171263-9E6F-44B8-9661-A2866530F294}" srcOrd="0" destOrd="0" parTransId="{A049A237-5520-4839-992A-9AC9D002339B}" sibTransId="{34A63C4B-C9FD-44B2-BEEC-9094BFC415F6}"/>
    <dgm:cxn modelId="{C2217F02-E912-444A-86C3-1F38E33E3FFB}" type="presOf" srcId="{E7A2075F-E788-4E25-9FDE-DD0086B3E97E}" destId="{87C5D941-FDE2-4D90-BDFE-4745C5922377}" srcOrd="1" destOrd="0" presId="urn:microsoft.com/office/officeart/2008/layout/HorizontalMultiLevelHierarchy"/>
    <dgm:cxn modelId="{36408706-A635-4F8B-ACFE-EA520AA0A334}" type="presOf" srcId="{35EB5441-6221-463D-B6A2-3F73F73B8482}" destId="{0B35DA79-9332-4106-A0AA-82880A63F303}" srcOrd="1" destOrd="0" presId="urn:microsoft.com/office/officeart/2008/layout/HorizontalMultiLevelHierarchy"/>
    <dgm:cxn modelId="{9B3EC90B-767B-41B1-846B-68989F77694E}" type="presOf" srcId="{29BEC4CA-FE3A-404A-826D-5CD051147026}" destId="{C1CF1F5F-AAB7-425A-AFDD-885BAEE1031A}" srcOrd="0" destOrd="0" presId="urn:microsoft.com/office/officeart/2008/layout/HorizontalMultiLevelHierarchy"/>
    <dgm:cxn modelId="{3C892C0C-E787-4289-A188-486590E7B0FD}" srcId="{D41B8740-A61B-4BF6-90BE-31ACA823DCB5}" destId="{63638B74-3F33-4A71-8056-C82C7F802AEE}" srcOrd="2" destOrd="0" parTransId="{FD2CD2F7-5503-4805-9337-503E91846537}" sibTransId="{92E4A05E-A0D7-41CB-AD3B-F403FEF4DD18}"/>
    <dgm:cxn modelId="{5A01EF10-7973-4F85-87A4-BD38E2737FB8}" type="presOf" srcId="{D6460135-1FC2-4EA8-89F0-173D13049956}" destId="{0AF0C693-A85A-4F6E-AD5A-DEDBA761C4CF}" srcOrd="0" destOrd="0" presId="urn:microsoft.com/office/officeart/2008/layout/HorizontalMultiLevelHierarchy"/>
    <dgm:cxn modelId="{7768AA13-3BE7-4083-B189-6947BE2A905E}" srcId="{CEFF5B45-4550-4902-A6C0-C934BC27257E}" destId="{9AE29A20-C9DB-4EB2-93B7-21137F9487D7}" srcOrd="1" destOrd="0" parTransId="{C32EEC1D-7654-440E-9A2A-18AF841BF672}" sibTransId="{9C070CFC-D606-4E6D-8D91-B7AD67BE5E60}"/>
    <dgm:cxn modelId="{47165A14-DAD1-4934-AB80-3349A39F7541}" srcId="{D41B8740-A61B-4BF6-90BE-31ACA823DCB5}" destId="{97736DC0-D5AB-45B2-9492-626AFD332ED1}" srcOrd="1" destOrd="0" parTransId="{AB06F518-B1F4-48C1-B7E7-272FD32D158F}" sibTransId="{7E8F7A54-A7E3-4885-A101-D09AFDCE21C2}"/>
    <dgm:cxn modelId="{23403E17-D432-47EE-9BE9-4E072ACD73DF}" srcId="{90C97A94-15C6-4989-B94F-C49F3F476FCC}" destId="{E9065CDF-E8FE-445A-B321-F52E12F60AB5}" srcOrd="1" destOrd="0" parTransId="{A42865A0-EC21-4E2F-9D31-E188589A6EF4}" sibTransId="{1C6A32DB-D69F-4707-BA9B-51ED7F6DEDED}"/>
    <dgm:cxn modelId="{1A9AF117-27D6-49F8-9722-C699DC7D5D06}" type="presOf" srcId="{C32EEC1D-7654-440E-9A2A-18AF841BF672}" destId="{D24A72E5-75FA-4521-9DBE-657BBB974C20}" srcOrd="1" destOrd="0" presId="urn:microsoft.com/office/officeart/2008/layout/HorizontalMultiLevelHierarchy"/>
    <dgm:cxn modelId="{22BC451A-5769-463C-AAC1-7804F675BF82}" type="presOf" srcId="{35EB5441-6221-463D-B6A2-3F73F73B8482}" destId="{AE245047-4FE5-4693-8EE9-2D3DF80F3B9B}" srcOrd="0" destOrd="0" presId="urn:microsoft.com/office/officeart/2008/layout/HorizontalMultiLevelHierarchy"/>
    <dgm:cxn modelId="{2F11721A-133A-42C4-ABC8-4F471D59B732}" type="presOf" srcId="{D7171263-9E6F-44B8-9661-A2866530F294}" destId="{37ECA75A-F088-4649-95C7-55A743C66035}" srcOrd="0" destOrd="0" presId="urn:microsoft.com/office/officeart/2008/layout/HorizontalMultiLevelHierarchy"/>
    <dgm:cxn modelId="{6B0FBE25-F375-45D4-A1F7-E56FF3E0AE7A}" srcId="{9AE29A20-C9DB-4EB2-93B7-21137F9487D7}" destId="{7E0B9FDD-7E8B-4605-97E7-298F4936D788}" srcOrd="0" destOrd="0" parTransId="{C86EB22A-8F6D-442A-876B-77A08B1C3A3D}" sibTransId="{897E6E22-3E9D-4898-9A2B-B818CBAC772F}"/>
    <dgm:cxn modelId="{4BCC3926-E554-4FCD-8BC3-12944AB0FEBC}" type="presOf" srcId="{C98CD8DC-83E4-429B-A66A-A65F2E3B9A06}" destId="{DE961F8E-8866-4074-94BF-94CC9AD05BC2}" srcOrd="0" destOrd="0" presId="urn:microsoft.com/office/officeart/2008/layout/HorizontalMultiLevelHierarchy"/>
    <dgm:cxn modelId="{B9CCF026-C4F9-41A2-9B13-2634EBF0DF23}" type="presOf" srcId="{F215BDCF-3D2B-47C8-9E9B-5BF386540819}" destId="{66572F80-AC78-49FB-B0D9-3ACA65BC47CE}" srcOrd="0" destOrd="0" presId="urn:microsoft.com/office/officeart/2008/layout/HorizontalMultiLevelHierarchy"/>
    <dgm:cxn modelId="{EDB4482D-D90D-4B99-94C0-D9D11553F3FD}" type="presOf" srcId="{A049A237-5520-4839-992A-9AC9D002339B}" destId="{BAA8AA82-FDCC-458C-A2D4-AB0EA5141ED0}" srcOrd="0" destOrd="0" presId="urn:microsoft.com/office/officeart/2008/layout/HorizontalMultiLevelHierarchy"/>
    <dgm:cxn modelId="{536DEC32-4BF4-4309-B558-CE7CE6270978}" srcId="{57E9DF73-3A65-404E-98B5-9C7A1BB49F55}" destId="{F215BDCF-3D2B-47C8-9E9B-5BF386540819}" srcOrd="1" destOrd="0" parTransId="{8A5102A7-284E-4AFF-AF94-545CDC7CAF5F}" sibTransId="{EC827656-2535-4518-BFDD-CE8F91AE64B8}"/>
    <dgm:cxn modelId="{0DF08335-4480-4DBD-9424-7DDBFE616407}" type="presOf" srcId="{E9065CDF-E8FE-445A-B321-F52E12F60AB5}" destId="{3C8F819F-4564-4CF7-A75F-FDE81AA5B755}" srcOrd="0" destOrd="0" presId="urn:microsoft.com/office/officeart/2008/layout/HorizontalMultiLevelHierarchy"/>
    <dgm:cxn modelId="{48E02A39-8E76-44B7-BFF4-8288133600E2}" type="presOf" srcId="{D6460135-1FC2-4EA8-89F0-173D13049956}" destId="{4F13D8BF-32BA-4AF4-8E69-AABFD7803495}" srcOrd="1" destOrd="0" presId="urn:microsoft.com/office/officeart/2008/layout/HorizontalMultiLevelHierarchy"/>
    <dgm:cxn modelId="{9686D83A-3632-48C9-94DA-3A405665DCF3}" srcId="{24D0B1ED-4349-406D-98B1-3ED984079829}" destId="{774F3FFB-CD60-46C1-A3BA-57E85A84E7F7}" srcOrd="1" destOrd="0" parTransId="{2E4820AC-6E3A-4935-8C72-9D32E72D9595}" sibTransId="{E722B468-AD09-40A0-A1E6-56E0A6491C8D}"/>
    <dgm:cxn modelId="{815FD83B-5E70-466C-A996-B43F7532DC54}" type="presOf" srcId="{1BB2F3F6-3B6E-4D9F-A00C-35D98209051B}" destId="{876F80FA-048A-4C81-9E20-E43EB7DF7F80}" srcOrd="0" destOrd="0" presId="urn:microsoft.com/office/officeart/2008/layout/HorizontalMultiLevelHierarchy"/>
    <dgm:cxn modelId="{0F825C3C-1FB1-4923-989C-1A0E9B3F5D67}" type="presOf" srcId="{52932029-A26E-4E53-BA7A-6814C005CD9B}" destId="{4CC34533-0D8F-4C4D-8556-6E7922943B9D}" srcOrd="0" destOrd="0" presId="urn:microsoft.com/office/officeart/2008/layout/HorizontalMultiLevelHierarchy"/>
    <dgm:cxn modelId="{E527CA3D-C916-4465-92B7-7574F8B15F21}" type="presOf" srcId="{C86EB22A-8F6D-442A-876B-77A08B1C3A3D}" destId="{82299349-BFE4-4698-B8A6-5FDD7C14B5A5}" srcOrd="0" destOrd="0" presId="urn:microsoft.com/office/officeart/2008/layout/HorizontalMultiLevelHierarchy"/>
    <dgm:cxn modelId="{B1092F3E-A7A4-4D42-A288-755172E9703C}" type="presOf" srcId="{19B73A94-D2CA-4146-B85A-B2A7E1351ECB}" destId="{CF9A4FE7-32FB-4A0A-AC1A-83C5FE9CCDD9}" srcOrd="0" destOrd="0" presId="urn:microsoft.com/office/officeart/2008/layout/HorizontalMultiLevelHierarchy"/>
    <dgm:cxn modelId="{4FDAA341-058E-453F-8704-317E9B9C76DA}" type="presOf" srcId="{80B79B93-23D8-4E90-81F8-2834AC895DE4}" destId="{0C9CE14F-EB21-420B-8EB0-1326AD0FB7F1}" srcOrd="1" destOrd="0" presId="urn:microsoft.com/office/officeart/2008/layout/HorizontalMultiLevelHierarchy"/>
    <dgm:cxn modelId="{C1A7AD41-D2CC-4289-8B34-F08871AB175D}" type="presOf" srcId="{CA5BEBC0-72EF-4400-BADA-0F8B88D3B4A4}" destId="{345BEDB7-3C9F-41C8-8FBD-80B6358D39AD}" srcOrd="0" destOrd="0" presId="urn:microsoft.com/office/officeart/2008/layout/HorizontalMultiLevelHierarchy"/>
    <dgm:cxn modelId="{72361265-549B-4E7F-8316-E33A095AD6FC}" type="presOf" srcId="{697A1474-F093-4FCC-857C-CB1353D8A658}" destId="{8F33CF1F-8A35-4A87-BF21-F42D81AF815E}" srcOrd="0" destOrd="0" presId="urn:microsoft.com/office/officeart/2008/layout/HorizontalMultiLevelHierarchy"/>
    <dgm:cxn modelId="{2C4A4246-BB40-4584-A669-EE036DCA3F61}" type="presOf" srcId="{FD2CD2F7-5503-4805-9337-503E91846537}" destId="{6915CA8A-D864-4602-AB9D-999F8DD7A2D7}" srcOrd="0" destOrd="0" presId="urn:microsoft.com/office/officeart/2008/layout/HorizontalMultiLevelHierarchy"/>
    <dgm:cxn modelId="{4A412E47-7E48-476C-94AC-E8C00BB3B18C}" type="presOf" srcId="{2E4820AC-6E3A-4935-8C72-9D32E72D9595}" destId="{6E16BD4C-A8DA-4E43-B305-479CF5229785}" srcOrd="0" destOrd="0" presId="urn:microsoft.com/office/officeart/2008/layout/HorizontalMultiLevelHierarchy"/>
    <dgm:cxn modelId="{D2917D47-ECA6-40E5-B5FA-DF7878479897}" srcId="{55AEBF27-0312-4969-8026-F298CC5B2C28}" destId="{2E80683F-BD80-41EC-94F5-5A67D36E025E}" srcOrd="1" destOrd="0" parTransId="{19B73A94-D2CA-4146-B85A-B2A7E1351ECB}" sibTransId="{C8C8844F-5E2B-4DC3-84A5-E21A76754F87}"/>
    <dgm:cxn modelId="{BFAD8F4A-6961-4FFE-9D80-6D48B7816536}" srcId="{9AE29A20-C9DB-4EB2-93B7-21137F9487D7}" destId="{4E55A353-D315-40D6-A191-7F37963CA450}" srcOrd="2" destOrd="0" parTransId="{2D17A2A9-B93C-4119-B8C6-1124258483B1}" sibTransId="{4BBCA1D6-D78C-46CD-BDE6-E2E5F256FC54}"/>
    <dgm:cxn modelId="{CDE5B24A-110F-4497-B2A5-DBCD43793F9D}" type="presOf" srcId="{630CE513-A924-4AF5-B37E-53B45435F121}" destId="{0ED7DD8B-F717-4392-A892-1AEBE3F2EAC7}" srcOrd="0" destOrd="0" presId="urn:microsoft.com/office/officeart/2008/layout/HorizontalMultiLevelHierarchy"/>
    <dgm:cxn modelId="{6E5CF76C-5FB5-41A6-B74E-2DBFBBCAE66A}" type="presOf" srcId="{A42865A0-EC21-4E2F-9D31-E188589A6EF4}" destId="{376E0870-4976-4594-8B4D-94616E92045D}" srcOrd="1" destOrd="0" presId="urn:microsoft.com/office/officeart/2008/layout/HorizontalMultiLevelHierarchy"/>
    <dgm:cxn modelId="{48D6844E-302D-4730-8D9E-AF1BC793CA8B}" type="presOf" srcId="{2E80683F-BD80-41EC-94F5-5A67D36E025E}" destId="{1AD199B1-D051-415C-9BBA-0AAB48E9310C}" srcOrd="0" destOrd="0" presId="urn:microsoft.com/office/officeart/2008/layout/HorizontalMultiLevelHierarchy"/>
    <dgm:cxn modelId="{9E37DB4F-1864-49CB-A6A2-302A8CA7413E}" type="presOf" srcId="{90C97A94-15C6-4989-B94F-C49F3F476FCC}" destId="{37A490AC-31B2-43FF-825C-D5831BF72730}" srcOrd="0" destOrd="0" presId="urn:microsoft.com/office/officeart/2008/layout/HorizontalMultiLevelHierarchy"/>
    <dgm:cxn modelId="{69771B71-1F8E-4624-95CB-18F1EEF72B6C}" type="presOf" srcId="{55AEBF27-0312-4969-8026-F298CC5B2C28}" destId="{2AE4DA70-000A-42B5-91A1-BC01E1777EAA}" srcOrd="0" destOrd="0" presId="urn:microsoft.com/office/officeart/2008/layout/HorizontalMultiLevelHierarchy"/>
    <dgm:cxn modelId="{75345171-B1B6-4A1A-A5E8-314AE423B9D1}" type="presOf" srcId="{4AB3A240-35BB-4277-A868-77750E3E257F}" destId="{3BFD9BEE-6234-4BA3-B079-A882886C894C}" srcOrd="0" destOrd="0" presId="urn:microsoft.com/office/officeart/2008/layout/HorizontalMultiLevelHierarchy"/>
    <dgm:cxn modelId="{11638155-E412-40D3-8FEF-998F16C2694C}" srcId="{24D0B1ED-4349-406D-98B1-3ED984079829}" destId="{CC7199A1-4705-41A5-BA1B-0F00D1A30005}" srcOrd="0" destOrd="0" parTransId="{697A1474-F093-4FCC-857C-CB1353D8A658}" sibTransId="{789E7F7B-F123-4AE4-BF81-314CA7ACB623}"/>
    <dgm:cxn modelId="{1214DF57-7856-4E4F-AC15-6BC1F90AF8CE}" type="presOf" srcId="{E7A2075F-E788-4E25-9FDE-DD0086B3E97E}" destId="{BEEAA9CD-2A4F-422D-BC5A-607D0FFD4959}" srcOrd="0" destOrd="0" presId="urn:microsoft.com/office/officeart/2008/layout/HorizontalMultiLevelHierarchy"/>
    <dgm:cxn modelId="{945A9578-65B0-464D-86C5-14AA50406903}" type="presOf" srcId="{AB06F518-B1F4-48C1-B7E7-272FD32D158F}" destId="{7B6E2C4A-7AA8-40A6-AAE9-58158AE19D6E}" srcOrd="1" destOrd="0" presId="urn:microsoft.com/office/officeart/2008/layout/HorizontalMultiLevelHierarchy"/>
    <dgm:cxn modelId="{570F105A-4D5E-4E58-B499-74CB1EA2BF76}" type="presOf" srcId="{63638B74-3F33-4A71-8056-C82C7F802AEE}" destId="{EDE94B7C-0B59-4E07-AF57-70F007CE522C}" srcOrd="0" destOrd="0" presId="urn:microsoft.com/office/officeart/2008/layout/HorizontalMultiLevelHierarchy"/>
    <dgm:cxn modelId="{73EB707A-49BC-46F8-B074-AAB7C304BDF5}" type="presOf" srcId="{547314FD-E5B2-41E2-923A-89DF06B1DDA1}" destId="{C9971602-3E1D-4F1E-A93E-776120F655C1}" srcOrd="1" destOrd="0" presId="urn:microsoft.com/office/officeart/2008/layout/HorizontalMultiLevelHierarchy"/>
    <dgm:cxn modelId="{D300937F-1F53-4ED2-8AE9-D4F2E52ED93C}" type="presOf" srcId="{52932029-A26E-4E53-BA7A-6814C005CD9B}" destId="{E9E4D785-8FB2-4760-B4CA-F7D2BC726875}" srcOrd="1" destOrd="0" presId="urn:microsoft.com/office/officeart/2008/layout/HorizontalMultiLevelHierarchy"/>
    <dgm:cxn modelId="{51268782-A1B5-462E-A423-F23AE8ECCA6E}" srcId="{CEFF5B45-4550-4902-A6C0-C934BC27257E}" destId="{24D0B1ED-4349-406D-98B1-3ED984079829}" srcOrd="4" destOrd="0" parTransId="{12D0E5F1-B675-4AB4-BDD8-80152445BCED}" sibTransId="{88E14D46-A778-4661-A794-E8ED4507E7BE}"/>
    <dgm:cxn modelId="{418D0E86-F3C1-4658-9D68-9CDA5BCA78EE}" type="presOf" srcId="{E1D6350E-DB76-4EB0-80A7-2EA6E61CBB18}" destId="{22A813E8-B676-43B9-8BBC-39E57363E8C8}" srcOrd="0" destOrd="0" presId="urn:microsoft.com/office/officeart/2008/layout/HorizontalMultiLevelHierarchy"/>
    <dgm:cxn modelId="{261F3B86-909E-4F18-98E2-2D5C464D5E93}" type="presOf" srcId="{4E55A353-D315-40D6-A191-7F37963CA450}" destId="{8919C60B-0011-40DA-86AC-B2954C22001E}" srcOrd="0" destOrd="0" presId="urn:microsoft.com/office/officeart/2008/layout/HorizontalMultiLevelHierarchy"/>
    <dgm:cxn modelId="{26F0F488-D1C2-41B4-951D-19AB674EB3A2}" type="presOf" srcId="{7B7AF8A5-5E9F-4037-AD59-76117E595359}" destId="{51BA9D73-1E70-4B4A-AA7E-1FD69AE7D225}" srcOrd="0" destOrd="0" presId="urn:microsoft.com/office/officeart/2008/layout/HorizontalMultiLevelHierarchy"/>
    <dgm:cxn modelId="{C738648F-2CCC-40FC-B619-FDF52402ABD5}" type="presOf" srcId="{C32EEC1D-7654-440E-9A2A-18AF841BF672}" destId="{B78B6255-2904-4212-BB37-104013297782}" srcOrd="0" destOrd="0" presId="urn:microsoft.com/office/officeart/2008/layout/HorizontalMultiLevelHierarchy"/>
    <dgm:cxn modelId="{C7F40D91-E41D-4264-9C0E-04C34160A3F3}" type="presOf" srcId="{80B79B93-23D8-4E90-81F8-2834AC895DE4}" destId="{49BA4A8A-091A-48EC-83A0-7AE7BC3B20F4}" srcOrd="0" destOrd="0" presId="urn:microsoft.com/office/officeart/2008/layout/HorizontalMultiLevelHierarchy"/>
    <dgm:cxn modelId="{CB7ABE95-0CD0-4EDE-92DD-0EED193B5B2E}" srcId="{D41B8740-A61B-4BF6-90BE-31ACA823DCB5}" destId="{CA5BEBC0-72EF-4400-BADA-0F8B88D3B4A4}" srcOrd="0" destOrd="0" parTransId="{D6460135-1FC2-4EA8-89F0-173D13049956}" sibTransId="{F0863382-0174-453B-B9D9-6EC7E2134B76}"/>
    <dgm:cxn modelId="{66D57998-DDE0-46CE-A622-FC0A2BD868DC}" srcId="{CEFF5B45-4550-4902-A6C0-C934BC27257E}" destId="{D41B8740-A61B-4BF6-90BE-31ACA823DCB5}" srcOrd="2" destOrd="0" parTransId="{547314FD-E5B2-41E2-923A-89DF06B1DDA1}" sibTransId="{A6109126-9D30-4060-A39A-76074A8A880C}"/>
    <dgm:cxn modelId="{ED82CC9B-E7F6-41E8-902A-E17366C91CA0}" type="presOf" srcId="{2D17A2A9-B93C-4119-B8C6-1124258483B1}" destId="{21159D3E-C26B-4923-837A-108A51F0D31B}" srcOrd="0" destOrd="0" presId="urn:microsoft.com/office/officeart/2008/layout/HorizontalMultiLevelHierarchy"/>
    <dgm:cxn modelId="{5B759C9F-E0C2-40CA-85FA-9D6F4B30923A}" srcId="{57E9DF73-3A65-404E-98B5-9C7A1BB49F55}" destId="{4AB3A240-35BB-4277-A868-77750E3E257F}" srcOrd="2" destOrd="0" parTransId="{E7A2075F-E788-4E25-9FDE-DD0086B3E97E}" sibTransId="{C3AB1682-5CB8-4A3C-898E-905713D093D7}"/>
    <dgm:cxn modelId="{13A444A1-292E-4147-8581-E1F027C47391}" srcId="{CEFF5B45-4550-4902-A6C0-C934BC27257E}" destId="{57E9DF73-3A65-404E-98B5-9C7A1BB49F55}" srcOrd="0" destOrd="0" parTransId="{52932029-A26E-4E53-BA7A-6814C005CD9B}" sibTransId="{91DAC71F-0435-44D8-A619-F1DC5DA408B2}"/>
    <dgm:cxn modelId="{0E0670AB-BDE6-40B7-BB14-63DB5F1F99E1}" type="presOf" srcId="{2E4820AC-6E3A-4935-8C72-9D32E72D9595}" destId="{BA564033-7C10-481C-B9BF-D41907227913}" srcOrd="1" destOrd="0" presId="urn:microsoft.com/office/officeart/2008/layout/HorizontalMultiLevelHierarchy"/>
    <dgm:cxn modelId="{0DAF96AF-6627-4412-A3F3-6ADE50BE82C8}" type="presOf" srcId="{774F3FFB-CD60-46C1-A3BA-57E85A84E7F7}" destId="{0347389B-825C-492D-B8CB-8B93015F135D}" srcOrd="0" destOrd="0" presId="urn:microsoft.com/office/officeart/2008/layout/HorizontalMultiLevelHierarchy"/>
    <dgm:cxn modelId="{01B871B1-724D-4921-9346-ADBB1F250013}" type="presOf" srcId="{A049A237-5520-4839-992A-9AC9D002339B}" destId="{1C2B6B67-F2E4-4162-8E09-D2F92A7E1416}" srcOrd="1" destOrd="0" presId="urn:microsoft.com/office/officeart/2008/layout/HorizontalMultiLevelHierarchy"/>
    <dgm:cxn modelId="{FFDC53B4-6C1A-47A6-A713-C1CD0A61F28E}" type="presOf" srcId="{29BEC4CA-FE3A-404A-826D-5CD051147026}" destId="{622B9CE5-7F0F-4B99-A8DE-20DBCC17A027}" srcOrd="1" destOrd="0" presId="urn:microsoft.com/office/officeart/2008/layout/HorizontalMultiLevelHierarchy"/>
    <dgm:cxn modelId="{D1409AB4-75A8-438F-980A-00D692294650}" type="presOf" srcId="{12D0E5F1-B675-4AB4-BDD8-80152445BCED}" destId="{C548CB6A-B9AD-450A-9CAD-46C9F63C26E2}" srcOrd="0" destOrd="0" presId="urn:microsoft.com/office/officeart/2008/layout/HorizontalMultiLevelHierarchy"/>
    <dgm:cxn modelId="{A2DEB8B7-78AC-4D3D-B28F-B495C685C978}" srcId="{D1034A1A-E0D2-4C81-BA72-768148F074B1}" destId="{CEFF5B45-4550-4902-A6C0-C934BC27257E}" srcOrd="0" destOrd="0" parTransId="{6A0B96AE-E009-4C96-ABF1-6CB119C08AEA}" sibTransId="{913B1CD3-A65C-4E9B-8A0D-5EA436B235B3}"/>
    <dgm:cxn modelId="{C6744EB8-E1FB-497D-BEBA-971A37CCCC76}" srcId="{57E9DF73-3A65-404E-98B5-9C7A1BB49F55}" destId="{C98CD8DC-83E4-429B-A66A-A65F2E3B9A06}" srcOrd="0" destOrd="0" parTransId="{80B79B93-23D8-4E90-81F8-2834AC895DE4}" sibTransId="{7EAAFDE3-E770-4B00-99A6-A56EFE768826}"/>
    <dgm:cxn modelId="{6C18A6BA-E105-421E-956F-41D076747B89}" type="presOf" srcId="{7E0B9FDD-7E8B-4605-97E7-298F4936D788}" destId="{AC3286E6-CAB6-441C-8041-9EDD64727065}" srcOrd="0" destOrd="0" presId="urn:microsoft.com/office/officeart/2008/layout/HorizontalMultiLevelHierarchy"/>
    <dgm:cxn modelId="{BB50D0BD-D86F-42DC-882A-69AD95D836A4}" srcId="{9AE29A20-C9DB-4EB2-93B7-21137F9487D7}" destId="{630CE513-A924-4AF5-B37E-53B45435F121}" srcOrd="1" destOrd="0" parTransId="{E1D6350E-DB76-4EB0-80A7-2EA6E61CBB18}" sibTransId="{7D57C2CA-ABD1-4339-8282-66504DC22E5D}"/>
    <dgm:cxn modelId="{59E53EC3-1ED3-44C0-A761-701A7203E8F2}" type="presOf" srcId="{8A5102A7-284E-4AFF-AF94-545CDC7CAF5F}" destId="{B59FF9E0-4669-4A65-9082-F6A22DF63C40}" srcOrd="0" destOrd="0" presId="urn:microsoft.com/office/officeart/2008/layout/HorizontalMultiLevelHierarchy"/>
    <dgm:cxn modelId="{E35768C3-BE80-4722-9F35-A62D2DFC7E22}" type="presOf" srcId="{8A5102A7-284E-4AFF-AF94-545CDC7CAF5F}" destId="{64B61A4A-34E6-40EB-8C75-01F4DB781FFB}" srcOrd="1" destOrd="0" presId="urn:microsoft.com/office/officeart/2008/layout/HorizontalMultiLevelHierarchy"/>
    <dgm:cxn modelId="{75E5FAC3-7299-465B-9975-2F0097B8885E}" type="presOf" srcId="{A42865A0-EC21-4E2F-9D31-E188589A6EF4}" destId="{695F7D10-EAAF-4713-92CB-D02EC33FAA97}" srcOrd="0" destOrd="0" presId="urn:microsoft.com/office/officeart/2008/layout/HorizontalMultiLevelHierarchy"/>
    <dgm:cxn modelId="{9F23DCC6-90A5-4933-82E3-4CCDDBF1BBF6}" type="presOf" srcId="{19B73A94-D2CA-4146-B85A-B2A7E1351ECB}" destId="{E66834E0-1E9D-4324-86AD-D9E0D3AA18D8}" srcOrd="1" destOrd="0" presId="urn:microsoft.com/office/officeart/2008/layout/HorizontalMultiLevelHierarchy"/>
    <dgm:cxn modelId="{25A5C5C7-3A70-4492-8FF0-A552F041DB2C}" type="presOf" srcId="{CEFF5B45-4550-4902-A6C0-C934BC27257E}" destId="{1127D5E1-856A-4723-9454-28066643BDC9}" srcOrd="0" destOrd="0" presId="urn:microsoft.com/office/officeart/2008/layout/HorizontalMultiLevelHierarchy"/>
    <dgm:cxn modelId="{28FDD6CD-D610-4FA2-AFDC-EE02315179BA}" type="presOf" srcId="{CC7199A1-4705-41A5-BA1B-0F00D1A30005}" destId="{AC415F22-2C8D-4DB0-B762-448DC1966994}" srcOrd="0" destOrd="0" presId="urn:microsoft.com/office/officeart/2008/layout/HorizontalMultiLevelHierarchy"/>
    <dgm:cxn modelId="{94502CCE-0F54-4ECD-99A9-98CD861607E0}" type="presOf" srcId="{697A1474-F093-4FCC-857C-CB1353D8A658}" destId="{19351E5F-F788-4FDB-919D-617263B9A6C1}" srcOrd="1" destOrd="0" presId="urn:microsoft.com/office/officeart/2008/layout/HorizontalMultiLevelHierarchy"/>
    <dgm:cxn modelId="{095558CF-D81B-4255-B960-C966CC4B8C84}" type="presOf" srcId="{547314FD-E5B2-41E2-923A-89DF06B1DDA1}" destId="{4AE30969-B4D9-4034-9E6E-79DE23FE46F7}" srcOrd="0" destOrd="0" presId="urn:microsoft.com/office/officeart/2008/layout/HorizontalMultiLevelHierarchy"/>
    <dgm:cxn modelId="{2CD4B1D2-685E-4FF8-B00C-A363C4FD89ED}" type="presOf" srcId="{12D0E5F1-B675-4AB4-BDD8-80152445BCED}" destId="{88BB6856-C3EA-409E-9E84-65901C2D0506}" srcOrd="1" destOrd="0" presId="urn:microsoft.com/office/officeart/2008/layout/HorizontalMultiLevelHierarchy"/>
    <dgm:cxn modelId="{4EB4DED5-861F-4A2D-A708-44290C4C58C3}" type="presOf" srcId="{57E9DF73-3A65-404E-98B5-9C7A1BB49F55}" destId="{7AD8D21C-1E69-4AC4-871B-5D775DB43C64}" srcOrd="0" destOrd="0" presId="urn:microsoft.com/office/officeart/2008/layout/HorizontalMultiLevelHierarchy"/>
    <dgm:cxn modelId="{32066BD6-DCA6-415A-B44F-FFF5BB5EC888}" type="presOf" srcId="{E1D6350E-DB76-4EB0-80A7-2EA6E61CBB18}" destId="{2DACE7C3-9B6C-41E3-A7FF-9899E9C6F4CD}" srcOrd="1" destOrd="0" presId="urn:microsoft.com/office/officeart/2008/layout/HorizontalMultiLevelHierarchy"/>
    <dgm:cxn modelId="{0835E1DA-1E3E-4BCB-8907-5DE8C143A391}" type="presOf" srcId="{97736DC0-D5AB-45B2-9492-626AFD332ED1}" destId="{B7DB2ED2-C8A8-4A69-B0EA-82E7F7BF1EA3}" srcOrd="0" destOrd="0" presId="urn:microsoft.com/office/officeart/2008/layout/HorizontalMultiLevelHierarchy"/>
    <dgm:cxn modelId="{B079B8DC-3662-410B-AC7D-05ED5B48B4CC}" type="presOf" srcId="{D41B8740-A61B-4BF6-90BE-31ACA823DCB5}" destId="{1D600F3A-FB46-4CDC-B77F-EE593F8414DC}" srcOrd="0" destOrd="0" presId="urn:microsoft.com/office/officeart/2008/layout/HorizontalMultiLevelHierarchy"/>
    <dgm:cxn modelId="{161376DF-5070-43E0-BF9B-84D9EF414481}" type="presOf" srcId="{FD2CD2F7-5503-4805-9337-503E91846537}" destId="{4CF21CBD-0CA9-4528-A10D-7BE675146F89}" srcOrd="1" destOrd="0" presId="urn:microsoft.com/office/officeart/2008/layout/HorizontalMultiLevelHierarchy"/>
    <dgm:cxn modelId="{2A4C02E1-C442-48BB-ACF5-742632472438}" type="presOf" srcId="{AB06F518-B1F4-48C1-B7E7-272FD32D158F}" destId="{A7F573A4-FD5A-4A62-8FEC-EEEF422E07B4}" srcOrd="0" destOrd="0" presId="urn:microsoft.com/office/officeart/2008/layout/HorizontalMultiLevelHierarchy"/>
    <dgm:cxn modelId="{A6B070E5-2C09-4C10-B43F-974C9A672291}" type="presOf" srcId="{D1034A1A-E0D2-4C81-BA72-768148F074B1}" destId="{682CA096-EC28-466B-BAFE-3BF3B2BB490D}" srcOrd="0" destOrd="0" presId="urn:microsoft.com/office/officeart/2008/layout/HorizontalMultiLevelHierarchy"/>
    <dgm:cxn modelId="{C74A6DEA-8ECB-49D2-9EF4-5C5F89176171}" type="presOf" srcId="{7B7AF8A5-5E9F-4037-AD59-76117E595359}" destId="{5A653706-BF91-4137-AA4D-74FA431E5E2B}" srcOrd="1" destOrd="0" presId="urn:microsoft.com/office/officeart/2008/layout/HorizontalMultiLevelHierarchy"/>
    <dgm:cxn modelId="{8FA07AEA-1B04-438D-83FC-B697C215E4C3}" srcId="{CEFF5B45-4550-4902-A6C0-C934BC27257E}" destId="{55AEBF27-0312-4969-8026-F298CC5B2C28}" srcOrd="5" destOrd="0" parTransId="{29BEC4CA-FE3A-404A-826D-5CD051147026}" sibTransId="{173BBA5D-EDD1-4F1D-A791-0ABD673C137C}"/>
    <dgm:cxn modelId="{4D34F9EE-B394-4B34-BD0A-90F2FB555160}" type="presOf" srcId="{2D17A2A9-B93C-4119-B8C6-1124258483B1}" destId="{FA29FB32-8AF6-4330-AAC8-5DBDE255F97A}" srcOrd="1" destOrd="0" presId="urn:microsoft.com/office/officeart/2008/layout/HorizontalMultiLevelHierarchy"/>
    <dgm:cxn modelId="{CC6300F3-E840-4E66-8151-86FE396C9E08}" type="presOf" srcId="{C86EB22A-8F6D-442A-876B-77A08B1C3A3D}" destId="{E9A2A2B6-538C-4157-8BDE-833DAEEBDEEF}" srcOrd="1" destOrd="0" presId="urn:microsoft.com/office/officeart/2008/layout/HorizontalMultiLevelHierarchy"/>
    <dgm:cxn modelId="{282547FA-51A3-40F1-B923-8137D6FB2B0F}" type="presOf" srcId="{9AE29A20-C9DB-4EB2-93B7-21137F9487D7}" destId="{CF598451-C914-4927-9101-ABA46303AB91}" srcOrd="0" destOrd="0" presId="urn:microsoft.com/office/officeart/2008/layout/HorizontalMultiLevelHierarchy"/>
    <dgm:cxn modelId="{363C8BFB-F8BD-4CB2-BA2C-A03FBFC00FD3}" srcId="{CEFF5B45-4550-4902-A6C0-C934BC27257E}" destId="{90C97A94-15C6-4989-B94F-C49F3F476FCC}" srcOrd="3" destOrd="0" parTransId="{35EB5441-6221-463D-B6A2-3F73F73B8482}" sibTransId="{00D2245E-729F-4077-9199-FF74EB6CD5CC}"/>
    <dgm:cxn modelId="{08E975FD-BE7A-4D19-9634-8E40F36FFE37}" srcId="{55AEBF27-0312-4969-8026-F298CC5B2C28}" destId="{1BB2F3F6-3B6E-4D9F-A00C-35D98209051B}" srcOrd="0" destOrd="0" parTransId="{7B7AF8A5-5E9F-4037-AD59-76117E595359}" sibTransId="{BD23B498-7926-46BE-A9C2-ECB3EE64AB30}"/>
    <dgm:cxn modelId="{F376D8EE-B3E3-45DE-AEF9-A15F767B938B}" type="presParOf" srcId="{682CA096-EC28-466B-BAFE-3BF3B2BB490D}" destId="{622D54EA-F9F1-423C-99DB-A6E34673B525}" srcOrd="0" destOrd="0" presId="urn:microsoft.com/office/officeart/2008/layout/HorizontalMultiLevelHierarchy"/>
    <dgm:cxn modelId="{96F95D55-4DEA-49A7-9993-195F3A2722D6}" type="presParOf" srcId="{622D54EA-F9F1-423C-99DB-A6E34673B525}" destId="{1127D5E1-856A-4723-9454-28066643BDC9}" srcOrd="0" destOrd="0" presId="urn:microsoft.com/office/officeart/2008/layout/HorizontalMultiLevelHierarchy"/>
    <dgm:cxn modelId="{0ABCE781-37CD-415D-940D-8A1E572A7219}" type="presParOf" srcId="{622D54EA-F9F1-423C-99DB-A6E34673B525}" destId="{35613A17-1748-4A90-9163-D50C6F81B528}" srcOrd="1" destOrd="0" presId="urn:microsoft.com/office/officeart/2008/layout/HorizontalMultiLevelHierarchy"/>
    <dgm:cxn modelId="{D28D5CDD-25E0-4DA1-B66B-0A901141A417}" type="presParOf" srcId="{35613A17-1748-4A90-9163-D50C6F81B528}" destId="{4CC34533-0D8F-4C4D-8556-6E7922943B9D}" srcOrd="0" destOrd="0" presId="urn:microsoft.com/office/officeart/2008/layout/HorizontalMultiLevelHierarchy"/>
    <dgm:cxn modelId="{795B68A1-9CC5-4AB8-A8F3-930B28B6FF2E}" type="presParOf" srcId="{4CC34533-0D8F-4C4D-8556-6E7922943B9D}" destId="{E9E4D785-8FB2-4760-B4CA-F7D2BC726875}" srcOrd="0" destOrd="0" presId="urn:microsoft.com/office/officeart/2008/layout/HorizontalMultiLevelHierarchy"/>
    <dgm:cxn modelId="{6965B47B-2213-4C54-812D-80C2708ABCD8}" type="presParOf" srcId="{35613A17-1748-4A90-9163-D50C6F81B528}" destId="{32104B8F-AAA3-41C7-B0DA-1D6BF21A0524}" srcOrd="1" destOrd="0" presId="urn:microsoft.com/office/officeart/2008/layout/HorizontalMultiLevelHierarchy"/>
    <dgm:cxn modelId="{6B15E554-2CA1-49E0-B6F7-C23997A03EEB}" type="presParOf" srcId="{32104B8F-AAA3-41C7-B0DA-1D6BF21A0524}" destId="{7AD8D21C-1E69-4AC4-871B-5D775DB43C64}" srcOrd="0" destOrd="0" presId="urn:microsoft.com/office/officeart/2008/layout/HorizontalMultiLevelHierarchy"/>
    <dgm:cxn modelId="{E7CB805A-A792-43B8-B840-53D2541F0D3A}" type="presParOf" srcId="{32104B8F-AAA3-41C7-B0DA-1D6BF21A0524}" destId="{F29C3F05-FD46-45BF-A794-CB9165AE4471}" srcOrd="1" destOrd="0" presId="urn:microsoft.com/office/officeart/2008/layout/HorizontalMultiLevelHierarchy"/>
    <dgm:cxn modelId="{BB08855F-904D-4F35-BB67-FB2B5F2DF9EA}" type="presParOf" srcId="{F29C3F05-FD46-45BF-A794-CB9165AE4471}" destId="{49BA4A8A-091A-48EC-83A0-7AE7BC3B20F4}" srcOrd="0" destOrd="0" presId="urn:microsoft.com/office/officeart/2008/layout/HorizontalMultiLevelHierarchy"/>
    <dgm:cxn modelId="{1D5D7433-B8A1-43BE-A3D6-FF354EBF6DDB}" type="presParOf" srcId="{49BA4A8A-091A-48EC-83A0-7AE7BC3B20F4}" destId="{0C9CE14F-EB21-420B-8EB0-1326AD0FB7F1}" srcOrd="0" destOrd="0" presId="urn:microsoft.com/office/officeart/2008/layout/HorizontalMultiLevelHierarchy"/>
    <dgm:cxn modelId="{1DD75EE4-04C6-41AF-A673-9379360A0752}" type="presParOf" srcId="{F29C3F05-FD46-45BF-A794-CB9165AE4471}" destId="{B6F8658A-D549-42B4-A0B9-87EC37463009}" srcOrd="1" destOrd="0" presId="urn:microsoft.com/office/officeart/2008/layout/HorizontalMultiLevelHierarchy"/>
    <dgm:cxn modelId="{48E4D2F2-4D06-4E3F-B37D-CB307F63827B}" type="presParOf" srcId="{B6F8658A-D549-42B4-A0B9-87EC37463009}" destId="{DE961F8E-8866-4074-94BF-94CC9AD05BC2}" srcOrd="0" destOrd="0" presId="urn:microsoft.com/office/officeart/2008/layout/HorizontalMultiLevelHierarchy"/>
    <dgm:cxn modelId="{1C3DAF28-9679-47F3-BAF4-588A216C4A4E}" type="presParOf" srcId="{B6F8658A-D549-42B4-A0B9-87EC37463009}" destId="{E82949D0-CF0B-4DE8-9CB6-83B1B59F4CDD}" srcOrd="1" destOrd="0" presId="urn:microsoft.com/office/officeart/2008/layout/HorizontalMultiLevelHierarchy"/>
    <dgm:cxn modelId="{C20394E0-DC0D-4DBD-9D97-0F9B12BC6A81}" type="presParOf" srcId="{F29C3F05-FD46-45BF-A794-CB9165AE4471}" destId="{B59FF9E0-4669-4A65-9082-F6A22DF63C40}" srcOrd="2" destOrd="0" presId="urn:microsoft.com/office/officeart/2008/layout/HorizontalMultiLevelHierarchy"/>
    <dgm:cxn modelId="{B89F7190-B31E-439C-9C0C-ED94168F7B7B}" type="presParOf" srcId="{B59FF9E0-4669-4A65-9082-F6A22DF63C40}" destId="{64B61A4A-34E6-40EB-8C75-01F4DB781FFB}" srcOrd="0" destOrd="0" presId="urn:microsoft.com/office/officeart/2008/layout/HorizontalMultiLevelHierarchy"/>
    <dgm:cxn modelId="{53DBC91C-E30B-40B1-BC0C-57F0890AD25C}" type="presParOf" srcId="{F29C3F05-FD46-45BF-A794-CB9165AE4471}" destId="{18376AA1-D411-4F3F-ABD5-F90E80430890}" srcOrd="3" destOrd="0" presId="urn:microsoft.com/office/officeart/2008/layout/HorizontalMultiLevelHierarchy"/>
    <dgm:cxn modelId="{888DA192-2087-41E7-8D7C-057BA70820F7}" type="presParOf" srcId="{18376AA1-D411-4F3F-ABD5-F90E80430890}" destId="{66572F80-AC78-49FB-B0D9-3ACA65BC47CE}" srcOrd="0" destOrd="0" presId="urn:microsoft.com/office/officeart/2008/layout/HorizontalMultiLevelHierarchy"/>
    <dgm:cxn modelId="{5EFF924B-6A23-45E0-8D9B-6F4C805E17D1}" type="presParOf" srcId="{18376AA1-D411-4F3F-ABD5-F90E80430890}" destId="{580BDCAB-0286-431A-8A41-A6A0814D33D9}" srcOrd="1" destOrd="0" presId="urn:microsoft.com/office/officeart/2008/layout/HorizontalMultiLevelHierarchy"/>
    <dgm:cxn modelId="{159C6BBD-8ED9-45DF-A06F-7F3CE3355AEC}" type="presParOf" srcId="{F29C3F05-FD46-45BF-A794-CB9165AE4471}" destId="{BEEAA9CD-2A4F-422D-BC5A-607D0FFD4959}" srcOrd="4" destOrd="0" presId="urn:microsoft.com/office/officeart/2008/layout/HorizontalMultiLevelHierarchy"/>
    <dgm:cxn modelId="{101DDA01-3FB8-43B5-BA28-C5BD04A6DB1A}" type="presParOf" srcId="{BEEAA9CD-2A4F-422D-BC5A-607D0FFD4959}" destId="{87C5D941-FDE2-4D90-BDFE-4745C5922377}" srcOrd="0" destOrd="0" presId="urn:microsoft.com/office/officeart/2008/layout/HorizontalMultiLevelHierarchy"/>
    <dgm:cxn modelId="{B161123E-887E-4865-856C-F03039D6F4C7}" type="presParOf" srcId="{F29C3F05-FD46-45BF-A794-CB9165AE4471}" destId="{0B7DCA8A-FA0C-4997-870A-2C2EE3D6CA46}" srcOrd="5" destOrd="0" presId="urn:microsoft.com/office/officeart/2008/layout/HorizontalMultiLevelHierarchy"/>
    <dgm:cxn modelId="{BC296CD8-96F6-4FB4-A048-B56CEEC7D586}" type="presParOf" srcId="{0B7DCA8A-FA0C-4997-870A-2C2EE3D6CA46}" destId="{3BFD9BEE-6234-4BA3-B079-A882886C894C}" srcOrd="0" destOrd="0" presId="urn:microsoft.com/office/officeart/2008/layout/HorizontalMultiLevelHierarchy"/>
    <dgm:cxn modelId="{61FCDB5F-7C12-4940-BF44-54469E571D0C}" type="presParOf" srcId="{0B7DCA8A-FA0C-4997-870A-2C2EE3D6CA46}" destId="{BF0DD0FA-53F2-4B5D-A59F-692DDA14F773}" srcOrd="1" destOrd="0" presId="urn:microsoft.com/office/officeart/2008/layout/HorizontalMultiLevelHierarchy"/>
    <dgm:cxn modelId="{F088C736-3C2D-46DE-8937-F5652CED3C8D}" type="presParOf" srcId="{35613A17-1748-4A90-9163-D50C6F81B528}" destId="{B78B6255-2904-4212-BB37-104013297782}" srcOrd="2" destOrd="0" presId="urn:microsoft.com/office/officeart/2008/layout/HorizontalMultiLevelHierarchy"/>
    <dgm:cxn modelId="{B5C49D71-E06B-4E23-8D03-2E7E1E08FB60}" type="presParOf" srcId="{B78B6255-2904-4212-BB37-104013297782}" destId="{D24A72E5-75FA-4521-9DBE-657BBB974C20}" srcOrd="0" destOrd="0" presId="urn:microsoft.com/office/officeart/2008/layout/HorizontalMultiLevelHierarchy"/>
    <dgm:cxn modelId="{EFF9B4A4-9B44-40C3-8444-6C28C5D5EF1A}" type="presParOf" srcId="{35613A17-1748-4A90-9163-D50C6F81B528}" destId="{22E9EAD9-CAB4-44A5-8B12-6D8A8506AA42}" srcOrd="3" destOrd="0" presId="urn:microsoft.com/office/officeart/2008/layout/HorizontalMultiLevelHierarchy"/>
    <dgm:cxn modelId="{DDBA2891-AFF4-469C-A3CC-A7F7764AB7EE}" type="presParOf" srcId="{22E9EAD9-CAB4-44A5-8B12-6D8A8506AA42}" destId="{CF598451-C914-4927-9101-ABA46303AB91}" srcOrd="0" destOrd="0" presId="urn:microsoft.com/office/officeart/2008/layout/HorizontalMultiLevelHierarchy"/>
    <dgm:cxn modelId="{85CBCC29-7493-478A-B0B6-C3C6461B5E79}" type="presParOf" srcId="{22E9EAD9-CAB4-44A5-8B12-6D8A8506AA42}" destId="{888F66F6-4567-48C3-A5D3-4C993F94163E}" srcOrd="1" destOrd="0" presId="urn:microsoft.com/office/officeart/2008/layout/HorizontalMultiLevelHierarchy"/>
    <dgm:cxn modelId="{E02F9E0E-61E0-406D-AE97-C2304A9105DF}" type="presParOf" srcId="{888F66F6-4567-48C3-A5D3-4C993F94163E}" destId="{82299349-BFE4-4698-B8A6-5FDD7C14B5A5}" srcOrd="0" destOrd="0" presId="urn:microsoft.com/office/officeart/2008/layout/HorizontalMultiLevelHierarchy"/>
    <dgm:cxn modelId="{CA026AEC-6F4A-462C-94AF-A66C261D9A5F}" type="presParOf" srcId="{82299349-BFE4-4698-B8A6-5FDD7C14B5A5}" destId="{E9A2A2B6-538C-4157-8BDE-833DAEEBDEEF}" srcOrd="0" destOrd="0" presId="urn:microsoft.com/office/officeart/2008/layout/HorizontalMultiLevelHierarchy"/>
    <dgm:cxn modelId="{E9607973-3080-43C7-ACF2-CDB0A827D069}" type="presParOf" srcId="{888F66F6-4567-48C3-A5D3-4C993F94163E}" destId="{FE728D86-0CFB-4EC3-8094-F03589E6C250}" srcOrd="1" destOrd="0" presId="urn:microsoft.com/office/officeart/2008/layout/HorizontalMultiLevelHierarchy"/>
    <dgm:cxn modelId="{0F2452E7-16D9-4565-8755-8DC062AE89A6}" type="presParOf" srcId="{FE728D86-0CFB-4EC3-8094-F03589E6C250}" destId="{AC3286E6-CAB6-441C-8041-9EDD64727065}" srcOrd="0" destOrd="0" presId="urn:microsoft.com/office/officeart/2008/layout/HorizontalMultiLevelHierarchy"/>
    <dgm:cxn modelId="{0E6A8B05-3773-4E63-A9DA-5DF31C9CA030}" type="presParOf" srcId="{FE728D86-0CFB-4EC3-8094-F03589E6C250}" destId="{9D35CA30-EA57-4FB9-8DAA-42EAEE2423BC}" srcOrd="1" destOrd="0" presId="urn:microsoft.com/office/officeart/2008/layout/HorizontalMultiLevelHierarchy"/>
    <dgm:cxn modelId="{8EC237A4-17D7-4F9C-98D0-2F9632FF8B21}" type="presParOf" srcId="{888F66F6-4567-48C3-A5D3-4C993F94163E}" destId="{22A813E8-B676-43B9-8BBC-39E57363E8C8}" srcOrd="2" destOrd="0" presId="urn:microsoft.com/office/officeart/2008/layout/HorizontalMultiLevelHierarchy"/>
    <dgm:cxn modelId="{648C4EB1-62E4-4241-AB79-082B4AAB48CA}" type="presParOf" srcId="{22A813E8-B676-43B9-8BBC-39E57363E8C8}" destId="{2DACE7C3-9B6C-41E3-A7FF-9899E9C6F4CD}" srcOrd="0" destOrd="0" presId="urn:microsoft.com/office/officeart/2008/layout/HorizontalMultiLevelHierarchy"/>
    <dgm:cxn modelId="{867CFA0F-3C32-4582-ABCC-EF6B228DC04B}" type="presParOf" srcId="{888F66F6-4567-48C3-A5D3-4C993F94163E}" destId="{3D95B187-66CD-43AA-B84C-C49BC0752974}" srcOrd="3" destOrd="0" presId="urn:microsoft.com/office/officeart/2008/layout/HorizontalMultiLevelHierarchy"/>
    <dgm:cxn modelId="{8EE64AE5-F01D-4CE6-A6A0-189E77C3E916}" type="presParOf" srcId="{3D95B187-66CD-43AA-B84C-C49BC0752974}" destId="{0ED7DD8B-F717-4392-A892-1AEBE3F2EAC7}" srcOrd="0" destOrd="0" presId="urn:microsoft.com/office/officeart/2008/layout/HorizontalMultiLevelHierarchy"/>
    <dgm:cxn modelId="{726F103A-F6F0-4FC6-80AD-58A27689C70C}" type="presParOf" srcId="{3D95B187-66CD-43AA-B84C-C49BC0752974}" destId="{54CE769C-2B97-4294-A252-74F5B07D1EDC}" srcOrd="1" destOrd="0" presId="urn:microsoft.com/office/officeart/2008/layout/HorizontalMultiLevelHierarchy"/>
    <dgm:cxn modelId="{C01089AE-D1E2-4FF8-9E96-8BA21D7217A7}" type="presParOf" srcId="{888F66F6-4567-48C3-A5D3-4C993F94163E}" destId="{21159D3E-C26B-4923-837A-108A51F0D31B}" srcOrd="4" destOrd="0" presId="urn:microsoft.com/office/officeart/2008/layout/HorizontalMultiLevelHierarchy"/>
    <dgm:cxn modelId="{395C52ED-BBE8-44F3-B75D-347BD34DCA4A}" type="presParOf" srcId="{21159D3E-C26B-4923-837A-108A51F0D31B}" destId="{FA29FB32-8AF6-4330-AAC8-5DBDE255F97A}" srcOrd="0" destOrd="0" presId="urn:microsoft.com/office/officeart/2008/layout/HorizontalMultiLevelHierarchy"/>
    <dgm:cxn modelId="{D9F31AA9-1431-4A07-9A2C-FAE9294AE561}" type="presParOf" srcId="{888F66F6-4567-48C3-A5D3-4C993F94163E}" destId="{BAFFB864-C06C-4138-BAED-11D932C6D874}" srcOrd="5" destOrd="0" presId="urn:microsoft.com/office/officeart/2008/layout/HorizontalMultiLevelHierarchy"/>
    <dgm:cxn modelId="{FFC91364-0D0E-4ED4-BA06-13D6121DB742}" type="presParOf" srcId="{BAFFB864-C06C-4138-BAED-11D932C6D874}" destId="{8919C60B-0011-40DA-86AC-B2954C22001E}" srcOrd="0" destOrd="0" presId="urn:microsoft.com/office/officeart/2008/layout/HorizontalMultiLevelHierarchy"/>
    <dgm:cxn modelId="{1DBCCFAE-476A-4A63-B020-1938F32FAADA}" type="presParOf" srcId="{BAFFB864-C06C-4138-BAED-11D932C6D874}" destId="{44CE57CC-03DD-4D5A-A643-14AE152532FB}" srcOrd="1" destOrd="0" presId="urn:microsoft.com/office/officeart/2008/layout/HorizontalMultiLevelHierarchy"/>
    <dgm:cxn modelId="{3A82C53A-DB8B-495F-BE88-DD61AB02C25A}" type="presParOf" srcId="{35613A17-1748-4A90-9163-D50C6F81B528}" destId="{4AE30969-B4D9-4034-9E6E-79DE23FE46F7}" srcOrd="4" destOrd="0" presId="urn:microsoft.com/office/officeart/2008/layout/HorizontalMultiLevelHierarchy"/>
    <dgm:cxn modelId="{E2D9923C-C645-439A-8476-701071794E6A}" type="presParOf" srcId="{4AE30969-B4D9-4034-9E6E-79DE23FE46F7}" destId="{C9971602-3E1D-4F1E-A93E-776120F655C1}" srcOrd="0" destOrd="0" presId="urn:microsoft.com/office/officeart/2008/layout/HorizontalMultiLevelHierarchy"/>
    <dgm:cxn modelId="{6D3AF02C-79E3-4F62-9318-167463DF72F7}" type="presParOf" srcId="{35613A17-1748-4A90-9163-D50C6F81B528}" destId="{1F990A6A-8100-42E4-8709-2551013257DB}" srcOrd="5" destOrd="0" presId="urn:microsoft.com/office/officeart/2008/layout/HorizontalMultiLevelHierarchy"/>
    <dgm:cxn modelId="{B0F9DC11-A14B-497A-B105-656CCC90DDDD}" type="presParOf" srcId="{1F990A6A-8100-42E4-8709-2551013257DB}" destId="{1D600F3A-FB46-4CDC-B77F-EE593F8414DC}" srcOrd="0" destOrd="0" presId="urn:microsoft.com/office/officeart/2008/layout/HorizontalMultiLevelHierarchy"/>
    <dgm:cxn modelId="{5D920DE5-7435-45FD-B754-2E06CEA2FA22}" type="presParOf" srcId="{1F990A6A-8100-42E4-8709-2551013257DB}" destId="{C292CA08-1E85-44D5-A7EC-345EBF829BD7}" srcOrd="1" destOrd="0" presId="urn:microsoft.com/office/officeart/2008/layout/HorizontalMultiLevelHierarchy"/>
    <dgm:cxn modelId="{BD2A3575-2B25-492B-98C9-F10B5E67FD65}" type="presParOf" srcId="{C292CA08-1E85-44D5-A7EC-345EBF829BD7}" destId="{0AF0C693-A85A-4F6E-AD5A-DEDBA761C4CF}" srcOrd="0" destOrd="0" presId="urn:microsoft.com/office/officeart/2008/layout/HorizontalMultiLevelHierarchy"/>
    <dgm:cxn modelId="{363935F6-8B61-4A6E-BAE8-6F0F29C69570}" type="presParOf" srcId="{0AF0C693-A85A-4F6E-AD5A-DEDBA761C4CF}" destId="{4F13D8BF-32BA-4AF4-8E69-AABFD7803495}" srcOrd="0" destOrd="0" presId="urn:microsoft.com/office/officeart/2008/layout/HorizontalMultiLevelHierarchy"/>
    <dgm:cxn modelId="{140AD02E-D071-444C-9816-6B35AF87FBD0}" type="presParOf" srcId="{C292CA08-1E85-44D5-A7EC-345EBF829BD7}" destId="{F4111BB4-1A64-4144-836A-506294274861}" srcOrd="1" destOrd="0" presId="urn:microsoft.com/office/officeart/2008/layout/HorizontalMultiLevelHierarchy"/>
    <dgm:cxn modelId="{CF3A1717-B721-42D3-99A8-0EE8A662F465}" type="presParOf" srcId="{F4111BB4-1A64-4144-836A-506294274861}" destId="{345BEDB7-3C9F-41C8-8FBD-80B6358D39AD}" srcOrd="0" destOrd="0" presId="urn:microsoft.com/office/officeart/2008/layout/HorizontalMultiLevelHierarchy"/>
    <dgm:cxn modelId="{408FCD0F-5027-45B9-AEAA-8E4E58585B44}" type="presParOf" srcId="{F4111BB4-1A64-4144-836A-506294274861}" destId="{7B714122-A8BA-424A-AB60-90F0B0C49BC4}" srcOrd="1" destOrd="0" presId="urn:microsoft.com/office/officeart/2008/layout/HorizontalMultiLevelHierarchy"/>
    <dgm:cxn modelId="{31A23C27-A273-4F97-A512-78FE61999A71}" type="presParOf" srcId="{C292CA08-1E85-44D5-A7EC-345EBF829BD7}" destId="{A7F573A4-FD5A-4A62-8FEC-EEEF422E07B4}" srcOrd="2" destOrd="0" presId="urn:microsoft.com/office/officeart/2008/layout/HorizontalMultiLevelHierarchy"/>
    <dgm:cxn modelId="{7C6A11FA-DD2F-47BA-BDCC-D1EAAB90A31B}" type="presParOf" srcId="{A7F573A4-FD5A-4A62-8FEC-EEEF422E07B4}" destId="{7B6E2C4A-7AA8-40A6-AAE9-58158AE19D6E}" srcOrd="0" destOrd="0" presId="urn:microsoft.com/office/officeart/2008/layout/HorizontalMultiLevelHierarchy"/>
    <dgm:cxn modelId="{352326E0-B7AE-4C36-BD3F-E3AA8E06F2E3}" type="presParOf" srcId="{C292CA08-1E85-44D5-A7EC-345EBF829BD7}" destId="{A19DF476-B7BE-4B77-872F-DDD01C7D94D0}" srcOrd="3" destOrd="0" presId="urn:microsoft.com/office/officeart/2008/layout/HorizontalMultiLevelHierarchy"/>
    <dgm:cxn modelId="{12E49544-E382-4376-A2B2-D649F63D4D48}" type="presParOf" srcId="{A19DF476-B7BE-4B77-872F-DDD01C7D94D0}" destId="{B7DB2ED2-C8A8-4A69-B0EA-82E7F7BF1EA3}" srcOrd="0" destOrd="0" presId="urn:microsoft.com/office/officeart/2008/layout/HorizontalMultiLevelHierarchy"/>
    <dgm:cxn modelId="{CE7D975F-37B7-4844-A9AA-5DAF12456973}" type="presParOf" srcId="{A19DF476-B7BE-4B77-872F-DDD01C7D94D0}" destId="{2902D067-E46F-4041-A634-B79DE1E2CBBD}" srcOrd="1" destOrd="0" presId="urn:microsoft.com/office/officeart/2008/layout/HorizontalMultiLevelHierarchy"/>
    <dgm:cxn modelId="{48828453-1DBF-4192-9EA4-41AB1845E68A}" type="presParOf" srcId="{C292CA08-1E85-44D5-A7EC-345EBF829BD7}" destId="{6915CA8A-D864-4602-AB9D-999F8DD7A2D7}" srcOrd="4" destOrd="0" presId="urn:microsoft.com/office/officeart/2008/layout/HorizontalMultiLevelHierarchy"/>
    <dgm:cxn modelId="{423A0AB3-A65C-4EC6-A0EC-3C1878F557FE}" type="presParOf" srcId="{6915CA8A-D864-4602-AB9D-999F8DD7A2D7}" destId="{4CF21CBD-0CA9-4528-A10D-7BE675146F89}" srcOrd="0" destOrd="0" presId="urn:microsoft.com/office/officeart/2008/layout/HorizontalMultiLevelHierarchy"/>
    <dgm:cxn modelId="{6340F5C9-013E-42D1-8351-4998DD3EA20F}" type="presParOf" srcId="{C292CA08-1E85-44D5-A7EC-345EBF829BD7}" destId="{7B8EE2A8-2BC1-4BC9-B9F2-28635F4004BD}" srcOrd="5" destOrd="0" presId="urn:microsoft.com/office/officeart/2008/layout/HorizontalMultiLevelHierarchy"/>
    <dgm:cxn modelId="{1392B7E7-870E-4410-B1A8-F3847A39495D}" type="presParOf" srcId="{7B8EE2A8-2BC1-4BC9-B9F2-28635F4004BD}" destId="{EDE94B7C-0B59-4E07-AF57-70F007CE522C}" srcOrd="0" destOrd="0" presId="urn:microsoft.com/office/officeart/2008/layout/HorizontalMultiLevelHierarchy"/>
    <dgm:cxn modelId="{74F36382-51A1-4A45-9A99-FC474CA4C277}" type="presParOf" srcId="{7B8EE2A8-2BC1-4BC9-B9F2-28635F4004BD}" destId="{51A51F57-5606-4A26-93CF-489D563233A2}" srcOrd="1" destOrd="0" presId="urn:microsoft.com/office/officeart/2008/layout/HorizontalMultiLevelHierarchy"/>
    <dgm:cxn modelId="{17A90045-B8E3-4E5A-BD47-5CDAC22EF130}" type="presParOf" srcId="{35613A17-1748-4A90-9163-D50C6F81B528}" destId="{AE245047-4FE5-4693-8EE9-2D3DF80F3B9B}" srcOrd="6" destOrd="0" presId="urn:microsoft.com/office/officeart/2008/layout/HorizontalMultiLevelHierarchy"/>
    <dgm:cxn modelId="{027F61F5-AFDA-437D-BC17-B1077D97DAB2}" type="presParOf" srcId="{AE245047-4FE5-4693-8EE9-2D3DF80F3B9B}" destId="{0B35DA79-9332-4106-A0AA-82880A63F303}" srcOrd="0" destOrd="0" presId="urn:microsoft.com/office/officeart/2008/layout/HorizontalMultiLevelHierarchy"/>
    <dgm:cxn modelId="{6905718B-5951-4C33-86DC-AC487274F8B0}" type="presParOf" srcId="{35613A17-1748-4A90-9163-D50C6F81B528}" destId="{B915C57F-B854-4E72-BA03-8EE39B4D6DD6}" srcOrd="7" destOrd="0" presId="urn:microsoft.com/office/officeart/2008/layout/HorizontalMultiLevelHierarchy"/>
    <dgm:cxn modelId="{2756CA16-74B7-483B-89BD-17B9D97730E2}" type="presParOf" srcId="{B915C57F-B854-4E72-BA03-8EE39B4D6DD6}" destId="{37A490AC-31B2-43FF-825C-D5831BF72730}" srcOrd="0" destOrd="0" presId="urn:microsoft.com/office/officeart/2008/layout/HorizontalMultiLevelHierarchy"/>
    <dgm:cxn modelId="{4C4D65A4-AEBF-4E16-8FF4-7A222AC14F16}" type="presParOf" srcId="{B915C57F-B854-4E72-BA03-8EE39B4D6DD6}" destId="{45F6CCA0-0A34-4E3B-B5B1-CA26F32FFCBA}" srcOrd="1" destOrd="0" presId="urn:microsoft.com/office/officeart/2008/layout/HorizontalMultiLevelHierarchy"/>
    <dgm:cxn modelId="{D3DFFF7C-67AA-4F0A-867A-03BC1F6D0961}" type="presParOf" srcId="{45F6CCA0-0A34-4E3B-B5B1-CA26F32FFCBA}" destId="{BAA8AA82-FDCC-458C-A2D4-AB0EA5141ED0}" srcOrd="0" destOrd="0" presId="urn:microsoft.com/office/officeart/2008/layout/HorizontalMultiLevelHierarchy"/>
    <dgm:cxn modelId="{38922D1B-5CD1-4323-9A28-265F6C47C33F}" type="presParOf" srcId="{BAA8AA82-FDCC-458C-A2D4-AB0EA5141ED0}" destId="{1C2B6B67-F2E4-4162-8E09-D2F92A7E1416}" srcOrd="0" destOrd="0" presId="urn:microsoft.com/office/officeart/2008/layout/HorizontalMultiLevelHierarchy"/>
    <dgm:cxn modelId="{446C20FF-82E3-47E1-B94C-A6E018FF428B}" type="presParOf" srcId="{45F6CCA0-0A34-4E3B-B5B1-CA26F32FFCBA}" destId="{AF113042-01BC-42E9-A042-1308BF898753}" srcOrd="1" destOrd="0" presId="urn:microsoft.com/office/officeart/2008/layout/HorizontalMultiLevelHierarchy"/>
    <dgm:cxn modelId="{B03E0393-EF5F-45F0-BE97-FF426DC1D03C}" type="presParOf" srcId="{AF113042-01BC-42E9-A042-1308BF898753}" destId="{37ECA75A-F088-4649-95C7-55A743C66035}" srcOrd="0" destOrd="0" presId="urn:microsoft.com/office/officeart/2008/layout/HorizontalMultiLevelHierarchy"/>
    <dgm:cxn modelId="{C77F39EA-8105-42A7-9207-CB4C133B0F3A}" type="presParOf" srcId="{AF113042-01BC-42E9-A042-1308BF898753}" destId="{7FB99EB5-C44A-4952-B268-C35F2AED5AE5}" srcOrd="1" destOrd="0" presId="urn:microsoft.com/office/officeart/2008/layout/HorizontalMultiLevelHierarchy"/>
    <dgm:cxn modelId="{B2B1DCFE-882C-4E68-B778-3AF8B240B79F}" type="presParOf" srcId="{45F6CCA0-0A34-4E3B-B5B1-CA26F32FFCBA}" destId="{695F7D10-EAAF-4713-92CB-D02EC33FAA97}" srcOrd="2" destOrd="0" presId="urn:microsoft.com/office/officeart/2008/layout/HorizontalMultiLevelHierarchy"/>
    <dgm:cxn modelId="{7CABE1C6-FAA4-4B86-94C4-18ED493E25E3}" type="presParOf" srcId="{695F7D10-EAAF-4713-92CB-D02EC33FAA97}" destId="{376E0870-4976-4594-8B4D-94616E92045D}" srcOrd="0" destOrd="0" presId="urn:microsoft.com/office/officeart/2008/layout/HorizontalMultiLevelHierarchy"/>
    <dgm:cxn modelId="{63162785-4CB7-42C6-80BA-50B9BD09BE4F}" type="presParOf" srcId="{45F6CCA0-0A34-4E3B-B5B1-CA26F32FFCBA}" destId="{2B105F1F-CC4A-4F7C-BA4D-ADE61C1DB53B}" srcOrd="3" destOrd="0" presId="urn:microsoft.com/office/officeart/2008/layout/HorizontalMultiLevelHierarchy"/>
    <dgm:cxn modelId="{EBE884CB-45D4-49B0-A5EB-9E877BD68BA4}" type="presParOf" srcId="{2B105F1F-CC4A-4F7C-BA4D-ADE61C1DB53B}" destId="{3C8F819F-4564-4CF7-A75F-FDE81AA5B755}" srcOrd="0" destOrd="0" presId="urn:microsoft.com/office/officeart/2008/layout/HorizontalMultiLevelHierarchy"/>
    <dgm:cxn modelId="{50742CF4-53E4-4E7D-9607-A2010974E2F9}" type="presParOf" srcId="{2B105F1F-CC4A-4F7C-BA4D-ADE61C1DB53B}" destId="{FA4A8CCF-6049-406E-BE34-0F424C442BBA}" srcOrd="1" destOrd="0" presId="urn:microsoft.com/office/officeart/2008/layout/HorizontalMultiLevelHierarchy"/>
    <dgm:cxn modelId="{F67F7502-92BB-4B98-A756-485CB5500CCE}" type="presParOf" srcId="{35613A17-1748-4A90-9163-D50C6F81B528}" destId="{C548CB6A-B9AD-450A-9CAD-46C9F63C26E2}" srcOrd="8" destOrd="0" presId="urn:microsoft.com/office/officeart/2008/layout/HorizontalMultiLevelHierarchy"/>
    <dgm:cxn modelId="{FF901108-EFB2-4A58-8E84-FE32C6DF1D1A}" type="presParOf" srcId="{C548CB6A-B9AD-450A-9CAD-46C9F63C26E2}" destId="{88BB6856-C3EA-409E-9E84-65901C2D0506}" srcOrd="0" destOrd="0" presId="urn:microsoft.com/office/officeart/2008/layout/HorizontalMultiLevelHierarchy"/>
    <dgm:cxn modelId="{AF50E364-27CA-481C-8A36-39908F51066B}" type="presParOf" srcId="{35613A17-1748-4A90-9163-D50C6F81B528}" destId="{85E48157-415C-4755-96F5-CAFB35010B4D}" srcOrd="9" destOrd="0" presId="urn:microsoft.com/office/officeart/2008/layout/HorizontalMultiLevelHierarchy"/>
    <dgm:cxn modelId="{F45BFCB4-090B-40E1-A1AA-A5DE8935765F}" type="presParOf" srcId="{85E48157-415C-4755-96F5-CAFB35010B4D}" destId="{3C84940C-33A7-4233-902E-811EE336BD8B}" srcOrd="0" destOrd="0" presId="urn:microsoft.com/office/officeart/2008/layout/HorizontalMultiLevelHierarchy"/>
    <dgm:cxn modelId="{FBB3E6E3-C466-4227-98A3-FE63473A7EDC}" type="presParOf" srcId="{85E48157-415C-4755-96F5-CAFB35010B4D}" destId="{9B000FA1-FA53-4923-9BE5-F913A8E7B680}" srcOrd="1" destOrd="0" presId="urn:microsoft.com/office/officeart/2008/layout/HorizontalMultiLevelHierarchy"/>
    <dgm:cxn modelId="{747878B7-061C-4756-B322-6476A85B9797}" type="presParOf" srcId="{9B000FA1-FA53-4923-9BE5-F913A8E7B680}" destId="{8F33CF1F-8A35-4A87-BF21-F42D81AF815E}" srcOrd="0" destOrd="0" presId="urn:microsoft.com/office/officeart/2008/layout/HorizontalMultiLevelHierarchy"/>
    <dgm:cxn modelId="{7483E089-502E-48F2-93A4-8EEDA07926DF}" type="presParOf" srcId="{8F33CF1F-8A35-4A87-BF21-F42D81AF815E}" destId="{19351E5F-F788-4FDB-919D-617263B9A6C1}" srcOrd="0" destOrd="0" presId="urn:microsoft.com/office/officeart/2008/layout/HorizontalMultiLevelHierarchy"/>
    <dgm:cxn modelId="{BBC0AEF6-F2A3-48AF-BBDB-41154C6BEE69}" type="presParOf" srcId="{9B000FA1-FA53-4923-9BE5-F913A8E7B680}" destId="{0F37C0EE-F03B-4D74-9CAE-0401EC1F0B5A}" srcOrd="1" destOrd="0" presId="urn:microsoft.com/office/officeart/2008/layout/HorizontalMultiLevelHierarchy"/>
    <dgm:cxn modelId="{2B759BBD-B403-4F1D-A27B-4FB4834D8114}" type="presParOf" srcId="{0F37C0EE-F03B-4D74-9CAE-0401EC1F0B5A}" destId="{AC415F22-2C8D-4DB0-B762-448DC1966994}" srcOrd="0" destOrd="0" presId="urn:microsoft.com/office/officeart/2008/layout/HorizontalMultiLevelHierarchy"/>
    <dgm:cxn modelId="{B6D5F29D-561B-4BDE-80F9-3E5FE93C4C76}" type="presParOf" srcId="{0F37C0EE-F03B-4D74-9CAE-0401EC1F0B5A}" destId="{E6E47E34-D0EB-4387-A476-F0E994F4D927}" srcOrd="1" destOrd="0" presId="urn:microsoft.com/office/officeart/2008/layout/HorizontalMultiLevelHierarchy"/>
    <dgm:cxn modelId="{41592153-3C26-4CEB-B654-68240F911769}" type="presParOf" srcId="{9B000FA1-FA53-4923-9BE5-F913A8E7B680}" destId="{6E16BD4C-A8DA-4E43-B305-479CF5229785}" srcOrd="2" destOrd="0" presId="urn:microsoft.com/office/officeart/2008/layout/HorizontalMultiLevelHierarchy"/>
    <dgm:cxn modelId="{020830A8-47D9-4F31-BFEF-6F54ABBD8FAA}" type="presParOf" srcId="{6E16BD4C-A8DA-4E43-B305-479CF5229785}" destId="{BA564033-7C10-481C-B9BF-D41907227913}" srcOrd="0" destOrd="0" presId="urn:microsoft.com/office/officeart/2008/layout/HorizontalMultiLevelHierarchy"/>
    <dgm:cxn modelId="{88933F47-B58F-48FA-8961-2596E97C2842}" type="presParOf" srcId="{9B000FA1-FA53-4923-9BE5-F913A8E7B680}" destId="{30A6AD28-30DE-49A9-97F9-D2230CE9EF43}" srcOrd="3" destOrd="0" presId="urn:microsoft.com/office/officeart/2008/layout/HorizontalMultiLevelHierarchy"/>
    <dgm:cxn modelId="{F64555DD-BC5E-446B-A34F-300287D3F041}" type="presParOf" srcId="{30A6AD28-30DE-49A9-97F9-D2230CE9EF43}" destId="{0347389B-825C-492D-B8CB-8B93015F135D}" srcOrd="0" destOrd="0" presId="urn:microsoft.com/office/officeart/2008/layout/HorizontalMultiLevelHierarchy"/>
    <dgm:cxn modelId="{8170E061-4D42-4829-AD19-23FFF38DD4EB}" type="presParOf" srcId="{30A6AD28-30DE-49A9-97F9-D2230CE9EF43}" destId="{4FE9C731-12F4-46CC-9AE3-CAC6EEC76EFF}" srcOrd="1" destOrd="0" presId="urn:microsoft.com/office/officeart/2008/layout/HorizontalMultiLevelHierarchy"/>
    <dgm:cxn modelId="{71C7DAA4-86D4-47B8-AE16-E5E9256F6DC9}" type="presParOf" srcId="{35613A17-1748-4A90-9163-D50C6F81B528}" destId="{C1CF1F5F-AAB7-425A-AFDD-885BAEE1031A}" srcOrd="10" destOrd="0" presId="urn:microsoft.com/office/officeart/2008/layout/HorizontalMultiLevelHierarchy"/>
    <dgm:cxn modelId="{2861C5ED-3B9E-4CB2-B91B-EC6F704B773F}" type="presParOf" srcId="{C1CF1F5F-AAB7-425A-AFDD-885BAEE1031A}" destId="{622B9CE5-7F0F-4B99-A8DE-20DBCC17A027}" srcOrd="0" destOrd="0" presId="urn:microsoft.com/office/officeart/2008/layout/HorizontalMultiLevelHierarchy"/>
    <dgm:cxn modelId="{A41E7EEB-8E48-41CC-BD2B-A6DEBE8D5E58}" type="presParOf" srcId="{35613A17-1748-4A90-9163-D50C6F81B528}" destId="{C7CF234F-15B0-4F82-BECF-7B0364EF59F9}" srcOrd="11" destOrd="0" presId="urn:microsoft.com/office/officeart/2008/layout/HorizontalMultiLevelHierarchy"/>
    <dgm:cxn modelId="{06B9494C-90E9-41E1-B549-8F7AF2B476DD}" type="presParOf" srcId="{C7CF234F-15B0-4F82-BECF-7B0364EF59F9}" destId="{2AE4DA70-000A-42B5-91A1-BC01E1777EAA}" srcOrd="0" destOrd="0" presId="urn:microsoft.com/office/officeart/2008/layout/HorizontalMultiLevelHierarchy"/>
    <dgm:cxn modelId="{016D905F-832B-4601-B08A-335B33856A3E}" type="presParOf" srcId="{C7CF234F-15B0-4F82-BECF-7B0364EF59F9}" destId="{C7029B9C-F8DD-484E-9BD5-AC60772F3FA3}" srcOrd="1" destOrd="0" presId="urn:microsoft.com/office/officeart/2008/layout/HorizontalMultiLevelHierarchy"/>
    <dgm:cxn modelId="{1FF683D5-40B4-47FA-B8A4-8E82B56F26E5}" type="presParOf" srcId="{C7029B9C-F8DD-484E-9BD5-AC60772F3FA3}" destId="{51BA9D73-1E70-4B4A-AA7E-1FD69AE7D225}" srcOrd="0" destOrd="0" presId="urn:microsoft.com/office/officeart/2008/layout/HorizontalMultiLevelHierarchy"/>
    <dgm:cxn modelId="{33F09F6E-4B8D-4B8A-A3BF-F4CDCDA259A2}" type="presParOf" srcId="{51BA9D73-1E70-4B4A-AA7E-1FD69AE7D225}" destId="{5A653706-BF91-4137-AA4D-74FA431E5E2B}" srcOrd="0" destOrd="0" presId="urn:microsoft.com/office/officeart/2008/layout/HorizontalMultiLevelHierarchy"/>
    <dgm:cxn modelId="{E08BA341-4B83-4032-9AAD-4F6581604E32}" type="presParOf" srcId="{C7029B9C-F8DD-484E-9BD5-AC60772F3FA3}" destId="{30FA0CAA-8783-4A19-9135-419B8056BF06}" srcOrd="1" destOrd="0" presId="urn:microsoft.com/office/officeart/2008/layout/HorizontalMultiLevelHierarchy"/>
    <dgm:cxn modelId="{A83E3F28-3CC2-4CE1-A150-D1B8E8D7B5B0}" type="presParOf" srcId="{30FA0CAA-8783-4A19-9135-419B8056BF06}" destId="{876F80FA-048A-4C81-9E20-E43EB7DF7F80}" srcOrd="0" destOrd="0" presId="urn:microsoft.com/office/officeart/2008/layout/HorizontalMultiLevelHierarchy"/>
    <dgm:cxn modelId="{281EE36C-06D9-416F-9BA3-10A0CF707961}" type="presParOf" srcId="{30FA0CAA-8783-4A19-9135-419B8056BF06}" destId="{6BE98597-790D-446A-A011-C91830E1EA66}" srcOrd="1" destOrd="0" presId="urn:microsoft.com/office/officeart/2008/layout/HorizontalMultiLevelHierarchy"/>
    <dgm:cxn modelId="{0D73F32B-8613-4662-BB54-E2490C623B6B}" type="presParOf" srcId="{C7029B9C-F8DD-484E-9BD5-AC60772F3FA3}" destId="{CF9A4FE7-32FB-4A0A-AC1A-83C5FE9CCDD9}" srcOrd="2" destOrd="0" presId="urn:microsoft.com/office/officeart/2008/layout/HorizontalMultiLevelHierarchy"/>
    <dgm:cxn modelId="{897E5655-9DFD-4DDA-810A-3D0FA055EC08}" type="presParOf" srcId="{CF9A4FE7-32FB-4A0A-AC1A-83C5FE9CCDD9}" destId="{E66834E0-1E9D-4324-86AD-D9E0D3AA18D8}" srcOrd="0" destOrd="0" presId="urn:microsoft.com/office/officeart/2008/layout/HorizontalMultiLevelHierarchy"/>
    <dgm:cxn modelId="{2DEF060B-B7D0-40C0-95C8-3F241A31DAD5}" type="presParOf" srcId="{C7029B9C-F8DD-484E-9BD5-AC60772F3FA3}" destId="{C70C274D-EC9A-427F-B8AB-3FF95F79E388}" srcOrd="3" destOrd="0" presId="urn:microsoft.com/office/officeart/2008/layout/HorizontalMultiLevelHierarchy"/>
    <dgm:cxn modelId="{1FBA0A2C-0FB6-411D-AA8B-CB3399E4980C}" type="presParOf" srcId="{C70C274D-EC9A-427F-B8AB-3FF95F79E388}" destId="{1AD199B1-D051-415C-9BBA-0AAB48E9310C}" srcOrd="0" destOrd="0" presId="urn:microsoft.com/office/officeart/2008/layout/HorizontalMultiLevelHierarchy"/>
    <dgm:cxn modelId="{BBFC29E3-AFB4-4B81-9C35-9F4256FA5965}" type="presParOf" srcId="{C70C274D-EC9A-427F-B8AB-3FF95F79E388}" destId="{F5C0C876-586E-44AD-868B-E7F661E031F7}" srcOrd="1" destOrd="0" presId="urn:microsoft.com/office/officeart/2008/layout/HorizontalMultiLevelHierarchy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D8FBA8-60F9-4B76-993D-ED2F2AC2568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5DA4C-A18E-468C-B39B-F322F0E0B98F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b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Reinforcement Learning</a:t>
          </a:r>
        </a:p>
      </dgm:t>
    </dgm:pt>
    <dgm:pt modelId="{E37623E9-EB03-4A2D-991A-075B84468DF8}" type="parTrans" cxnId="{99D101A5-2A9C-4AE1-AEB4-65771CBB8672}">
      <dgm:prSet/>
      <dgm:spPr/>
      <dgm:t>
        <a:bodyPr/>
        <a:lstStyle/>
        <a:p>
          <a:endParaRPr lang="en-US"/>
        </a:p>
      </dgm:t>
    </dgm:pt>
    <dgm:pt modelId="{17615BBC-246A-4478-9EDF-551DFD681A26}" type="sibTrans" cxnId="{99D101A5-2A9C-4AE1-AEB4-65771CBB8672}">
      <dgm:prSet/>
      <dgm:spPr/>
      <dgm:t>
        <a:bodyPr/>
        <a:lstStyle/>
        <a:p>
          <a:endParaRPr lang="en-US"/>
        </a:p>
      </dgm:t>
    </dgm:pt>
    <dgm:pt modelId="{AF744ACB-E58A-4E8D-9046-B3162C7CA678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Q-Learning</a:t>
          </a:r>
          <a:endParaRPr lang="en-US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2F40E2-906E-4BFF-86C9-40F4203C75E7}" type="parTrans" cxnId="{4A6A0D72-CC9A-460D-AB00-85E2C34DD350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62C1846C-B9B5-4802-97A4-D9008738B19D}" type="sibTrans" cxnId="{4A6A0D72-CC9A-460D-AB00-85E2C34DD350}">
      <dgm:prSet/>
      <dgm:spPr/>
      <dgm:t>
        <a:bodyPr/>
        <a:lstStyle/>
        <a:p>
          <a:endParaRPr lang="en-US"/>
        </a:p>
      </dgm:t>
    </dgm:pt>
    <dgm:pt modelId="{20A78960-E374-41B0-B4B6-238CFEBA360B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Deep Q-Network (DQN)</a:t>
          </a:r>
          <a:endParaRPr lang="en-US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14A302-746C-40E6-A8C6-31B4A2D411D2}" type="parTrans" cxnId="{077718F8-8863-4091-82EA-2E6AF5A67D68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2D82C916-F2D8-439B-90B3-7A22AC8F939E}" type="sibTrans" cxnId="{077718F8-8863-4091-82EA-2E6AF5A67D68}">
      <dgm:prSet/>
      <dgm:spPr/>
      <dgm:t>
        <a:bodyPr/>
        <a:lstStyle/>
        <a:p>
          <a:endParaRPr lang="en-US"/>
        </a:p>
      </dgm:t>
    </dgm:pt>
    <dgm:pt modelId="{09AAF4A5-F683-42B9-AABB-0D76ED6A206B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Policy Gradient Methods</a:t>
          </a:r>
          <a:endParaRPr lang="en-US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7419B2-F298-4396-911E-243200565045}" type="parTrans" cxnId="{6B7FA21A-EF73-4936-AF76-EE8582110646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551DA7DE-3FBA-4C0A-AEAD-385C9D1DC969}" type="sibTrans" cxnId="{6B7FA21A-EF73-4936-AF76-EE8582110646}">
      <dgm:prSet/>
      <dgm:spPr/>
      <dgm:t>
        <a:bodyPr/>
        <a:lstStyle/>
        <a:p>
          <a:endParaRPr lang="en-US"/>
        </a:p>
      </dgm:t>
    </dgm:pt>
    <dgm:pt modelId="{88DEE239-3BCD-475D-A815-EAF4505EA17D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Actor-Critic Methods</a:t>
          </a:r>
          <a:endParaRPr lang="en-US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48AE01-7442-4BB1-9870-7A84D977BA7F}" type="parTrans" cxnId="{53C409C6-A173-4DC8-9C31-7AFA7419805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4934F3DC-06D1-454A-A7FE-22D7A310AC0F}" type="sibTrans" cxnId="{53C409C6-A173-4DC8-9C31-7AFA7419805E}">
      <dgm:prSet/>
      <dgm:spPr/>
      <dgm:t>
        <a:bodyPr/>
        <a:lstStyle/>
        <a:p>
          <a:endParaRPr lang="en-US"/>
        </a:p>
      </dgm:t>
    </dgm:pt>
    <dgm:pt modelId="{3A4B9651-77E0-4ED6-8856-3D1A39AB54E4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Monte Carlo Tree Search (MCTS)</a:t>
          </a:r>
          <a:endParaRPr lang="en-US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42E11D-FC2A-4F26-9BAC-7F65CF0E67D6}" type="parTrans" cxnId="{FDC1ECED-2AD3-40E4-B5B6-E542E65AA3E3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419FEDCC-94C1-4B1E-B640-B98517CDAFB6}" type="sibTrans" cxnId="{FDC1ECED-2AD3-40E4-B5B6-E542E65AA3E3}">
      <dgm:prSet/>
      <dgm:spPr/>
      <dgm:t>
        <a:bodyPr/>
        <a:lstStyle/>
        <a:p>
          <a:endParaRPr lang="en-US"/>
        </a:p>
      </dgm:t>
    </dgm:pt>
    <dgm:pt modelId="{FA0EE3A0-0515-4432-AEE4-871B4422F51E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Proximal Policy Optimization (PPO)</a:t>
          </a:r>
          <a:endParaRPr lang="en-US" b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CAC2B6-98B0-46F4-B2FF-C3A6F963DB15}" type="parTrans" cxnId="{485F628B-6650-43F2-9D09-CE216201A799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64383AEF-7088-4DC5-8014-51C0E4D88F77}" type="sibTrans" cxnId="{485F628B-6650-43F2-9D09-CE216201A799}">
      <dgm:prSet/>
      <dgm:spPr/>
      <dgm:t>
        <a:bodyPr/>
        <a:lstStyle/>
        <a:p>
          <a:endParaRPr lang="en-US"/>
        </a:p>
      </dgm:t>
    </dgm:pt>
    <dgm:pt modelId="{54EA7535-F955-4F17-96C3-0D33BAC8187C}" type="pres">
      <dgm:prSet presAssocID="{D6D8FBA8-60F9-4B76-993D-ED2F2AC2568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080201-EF0E-4C92-8443-07179F9E2453}" type="pres">
      <dgm:prSet presAssocID="{5475DA4C-A18E-468C-B39B-F322F0E0B98F}" presName="root1" presStyleCnt="0"/>
      <dgm:spPr/>
    </dgm:pt>
    <dgm:pt modelId="{2721C53D-8DCC-47C4-8C86-40A66E3D569B}" type="pres">
      <dgm:prSet presAssocID="{5475DA4C-A18E-468C-B39B-F322F0E0B98F}" presName="LevelOneTextNode" presStyleLbl="node0" presStyleIdx="0" presStyleCnt="1" custScaleY="109279">
        <dgm:presLayoutVars>
          <dgm:chPref val="3"/>
        </dgm:presLayoutVars>
      </dgm:prSet>
      <dgm:spPr/>
    </dgm:pt>
    <dgm:pt modelId="{26C0A388-B9BD-4A1A-A172-A6F0C5BE3E2A}" type="pres">
      <dgm:prSet presAssocID="{5475DA4C-A18E-468C-B39B-F322F0E0B98F}" presName="level2hierChild" presStyleCnt="0"/>
      <dgm:spPr/>
    </dgm:pt>
    <dgm:pt modelId="{F8C4957A-EB9E-463C-B64A-CCF0A433866B}" type="pres">
      <dgm:prSet presAssocID="{9E2F40E2-906E-4BFF-86C9-40F4203C75E7}" presName="conn2-1" presStyleLbl="parChTrans1D2" presStyleIdx="0" presStyleCnt="6"/>
      <dgm:spPr/>
    </dgm:pt>
    <dgm:pt modelId="{4E80CCD5-44C3-44AF-932F-DA0C3DF0F7B5}" type="pres">
      <dgm:prSet presAssocID="{9E2F40E2-906E-4BFF-86C9-40F4203C75E7}" presName="connTx" presStyleLbl="parChTrans1D2" presStyleIdx="0" presStyleCnt="6"/>
      <dgm:spPr/>
    </dgm:pt>
    <dgm:pt modelId="{47661D4E-F6A2-4E4E-B517-003D97D15581}" type="pres">
      <dgm:prSet presAssocID="{AF744ACB-E58A-4E8D-9046-B3162C7CA678}" presName="root2" presStyleCnt="0"/>
      <dgm:spPr/>
    </dgm:pt>
    <dgm:pt modelId="{2F498458-9D6D-4954-B000-8B2093EE138E}" type="pres">
      <dgm:prSet presAssocID="{AF744ACB-E58A-4E8D-9046-B3162C7CA678}" presName="LevelTwoTextNode" presStyleLbl="asst0" presStyleIdx="0" presStyleCnt="6" custScaleX="203383">
        <dgm:presLayoutVars>
          <dgm:chPref val="3"/>
        </dgm:presLayoutVars>
      </dgm:prSet>
      <dgm:spPr/>
    </dgm:pt>
    <dgm:pt modelId="{C3381466-0152-4ED5-B678-48EAE517E135}" type="pres">
      <dgm:prSet presAssocID="{AF744ACB-E58A-4E8D-9046-B3162C7CA678}" presName="level3hierChild" presStyleCnt="0"/>
      <dgm:spPr/>
    </dgm:pt>
    <dgm:pt modelId="{F759F5DC-082B-4AA6-BB8E-2D6FCD217316}" type="pres">
      <dgm:prSet presAssocID="{7F14A302-746C-40E6-A8C6-31B4A2D411D2}" presName="conn2-1" presStyleLbl="parChTrans1D2" presStyleIdx="1" presStyleCnt="6"/>
      <dgm:spPr/>
    </dgm:pt>
    <dgm:pt modelId="{571A8951-E588-4DD0-B499-61B46B348789}" type="pres">
      <dgm:prSet presAssocID="{7F14A302-746C-40E6-A8C6-31B4A2D411D2}" presName="connTx" presStyleLbl="parChTrans1D2" presStyleIdx="1" presStyleCnt="6"/>
      <dgm:spPr/>
    </dgm:pt>
    <dgm:pt modelId="{4297A04C-52B8-4506-8834-B03DB87EEF6C}" type="pres">
      <dgm:prSet presAssocID="{20A78960-E374-41B0-B4B6-238CFEBA360B}" presName="root2" presStyleCnt="0"/>
      <dgm:spPr/>
    </dgm:pt>
    <dgm:pt modelId="{4376D7AC-1E3E-45C9-8599-08887A30C68A}" type="pres">
      <dgm:prSet presAssocID="{20A78960-E374-41B0-B4B6-238CFEBA360B}" presName="LevelTwoTextNode" presStyleLbl="asst0" presStyleIdx="1" presStyleCnt="6" custScaleX="202515">
        <dgm:presLayoutVars>
          <dgm:chPref val="3"/>
        </dgm:presLayoutVars>
      </dgm:prSet>
      <dgm:spPr/>
    </dgm:pt>
    <dgm:pt modelId="{22992422-5D01-45D1-92C4-527E2B144D20}" type="pres">
      <dgm:prSet presAssocID="{20A78960-E374-41B0-B4B6-238CFEBA360B}" presName="level3hierChild" presStyleCnt="0"/>
      <dgm:spPr/>
    </dgm:pt>
    <dgm:pt modelId="{8B00EFD6-8311-4137-B002-154122675F6B}" type="pres">
      <dgm:prSet presAssocID="{2D7419B2-F298-4396-911E-243200565045}" presName="conn2-1" presStyleLbl="parChTrans1D2" presStyleIdx="2" presStyleCnt="6"/>
      <dgm:spPr/>
    </dgm:pt>
    <dgm:pt modelId="{9C4FBB52-80FE-4B95-A3D2-2B06119F797D}" type="pres">
      <dgm:prSet presAssocID="{2D7419B2-F298-4396-911E-243200565045}" presName="connTx" presStyleLbl="parChTrans1D2" presStyleIdx="2" presStyleCnt="6"/>
      <dgm:spPr/>
    </dgm:pt>
    <dgm:pt modelId="{0285D393-8C95-42EE-BC8F-BFBAAE99314B}" type="pres">
      <dgm:prSet presAssocID="{09AAF4A5-F683-42B9-AABB-0D76ED6A206B}" presName="root2" presStyleCnt="0"/>
      <dgm:spPr/>
    </dgm:pt>
    <dgm:pt modelId="{A703B5B5-216E-4F1C-9325-D0E6BB50C047}" type="pres">
      <dgm:prSet presAssocID="{09AAF4A5-F683-42B9-AABB-0D76ED6A206B}" presName="LevelTwoTextNode" presStyleLbl="asst0" presStyleIdx="2" presStyleCnt="6" custScaleX="202515">
        <dgm:presLayoutVars>
          <dgm:chPref val="3"/>
        </dgm:presLayoutVars>
      </dgm:prSet>
      <dgm:spPr/>
    </dgm:pt>
    <dgm:pt modelId="{54D56D10-9164-425B-AAA5-B12B4CB60809}" type="pres">
      <dgm:prSet presAssocID="{09AAF4A5-F683-42B9-AABB-0D76ED6A206B}" presName="level3hierChild" presStyleCnt="0"/>
      <dgm:spPr/>
    </dgm:pt>
    <dgm:pt modelId="{D0B1259C-CBE3-4566-9894-21C3F77EA326}" type="pres">
      <dgm:prSet presAssocID="{1748AE01-7442-4BB1-9870-7A84D977BA7F}" presName="conn2-1" presStyleLbl="parChTrans1D2" presStyleIdx="3" presStyleCnt="6"/>
      <dgm:spPr/>
    </dgm:pt>
    <dgm:pt modelId="{DFD8BFE3-D539-4596-97CB-51C4C5D7019C}" type="pres">
      <dgm:prSet presAssocID="{1748AE01-7442-4BB1-9870-7A84D977BA7F}" presName="connTx" presStyleLbl="parChTrans1D2" presStyleIdx="3" presStyleCnt="6"/>
      <dgm:spPr/>
    </dgm:pt>
    <dgm:pt modelId="{1C05AB89-FCB8-439D-B54A-8F342B51158B}" type="pres">
      <dgm:prSet presAssocID="{88DEE239-3BCD-475D-A815-EAF4505EA17D}" presName="root2" presStyleCnt="0"/>
      <dgm:spPr/>
    </dgm:pt>
    <dgm:pt modelId="{9A6E36D3-A511-4A9F-ACEB-F8FE65B78C65}" type="pres">
      <dgm:prSet presAssocID="{88DEE239-3BCD-475D-A815-EAF4505EA17D}" presName="LevelTwoTextNode" presStyleLbl="asst0" presStyleIdx="3" presStyleCnt="6" custScaleX="200032">
        <dgm:presLayoutVars>
          <dgm:chPref val="3"/>
        </dgm:presLayoutVars>
      </dgm:prSet>
      <dgm:spPr/>
    </dgm:pt>
    <dgm:pt modelId="{9FCC9055-4CAC-465C-B4C3-F21F107ACC93}" type="pres">
      <dgm:prSet presAssocID="{88DEE239-3BCD-475D-A815-EAF4505EA17D}" presName="level3hierChild" presStyleCnt="0"/>
      <dgm:spPr/>
    </dgm:pt>
    <dgm:pt modelId="{3C932EB5-185C-4DBE-A7C0-79F64D58F377}" type="pres">
      <dgm:prSet presAssocID="{7442E11D-FC2A-4F26-9BAC-7F65CF0E67D6}" presName="conn2-1" presStyleLbl="parChTrans1D2" presStyleIdx="4" presStyleCnt="6"/>
      <dgm:spPr/>
    </dgm:pt>
    <dgm:pt modelId="{FFD01F9D-2C37-4129-AEC1-7D261933FA85}" type="pres">
      <dgm:prSet presAssocID="{7442E11D-FC2A-4F26-9BAC-7F65CF0E67D6}" presName="connTx" presStyleLbl="parChTrans1D2" presStyleIdx="4" presStyleCnt="6"/>
      <dgm:spPr/>
    </dgm:pt>
    <dgm:pt modelId="{5FC2F8DB-A5C5-4347-B52D-283D8CCE48B1}" type="pres">
      <dgm:prSet presAssocID="{3A4B9651-77E0-4ED6-8856-3D1A39AB54E4}" presName="root2" presStyleCnt="0"/>
      <dgm:spPr/>
    </dgm:pt>
    <dgm:pt modelId="{CD7C8BC9-D5E2-42D2-BD35-763A009E1B2C}" type="pres">
      <dgm:prSet presAssocID="{3A4B9651-77E0-4ED6-8856-3D1A39AB54E4}" presName="LevelTwoTextNode" presStyleLbl="asst0" presStyleIdx="4" presStyleCnt="6" custScaleX="200281">
        <dgm:presLayoutVars>
          <dgm:chPref val="3"/>
        </dgm:presLayoutVars>
      </dgm:prSet>
      <dgm:spPr/>
    </dgm:pt>
    <dgm:pt modelId="{BF66391F-DB82-4756-8E62-8B3F26E971B7}" type="pres">
      <dgm:prSet presAssocID="{3A4B9651-77E0-4ED6-8856-3D1A39AB54E4}" presName="level3hierChild" presStyleCnt="0"/>
      <dgm:spPr/>
    </dgm:pt>
    <dgm:pt modelId="{CA99462B-80B9-45C7-89C0-5F7A50D1C0E3}" type="pres">
      <dgm:prSet presAssocID="{43CAC2B6-98B0-46F4-B2FF-C3A6F963DB15}" presName="conn2-1" presStyleLbl="parChTrans1D2" presStyleIdx="5" presStyleCnt="6"/>
      <dgm:spPr/>
    </dgm:pt>
    <dgm:pt modelId="{9529A934-7CEC-43EC-9003-E1385C52998F}" type="pres">
      <dgm:prSet presAssocID="{43CAC2B6-98B0-46F4-B2FF-C3A6F963DB15}" presName="connTx" presStyleLbl="parChTrans1D2" presStyleIdx="5" presStyleCnt="6"/>
      <dgm:spPr/>
    </dgm:pt>
    <dgm:pt modelId="{78DE541A-4225-41E4-A213-0518403B4786}" type="pres">
      <dgm:prSet presAssocID="{FA0EE3A0-0515-4432-AEE4-871B4422F51E}" presName="root2" presStyleCnt="0"/>
      <dgm:spPr/>
    </dgm:pt>
    <dgm:pt modelId="{852E7A7F-582F-43C1-A04C-010359F796A4}" type="pres">
      <dgm:prSet presAssocID="{FA0EE3A0-0515-4432-AEE4-871B4422F51E}" presName="LevelTwoTextNode" presStyleLbl="asst0" presStyleIdx="5" presStyleCnt="6" custScaleX="203632">
        <dgm:presLayoutVars>
          <dgm:chPref val="3"/>
        </dgm:presLayoutVars>
      </dgm:prSet>
      <dgm:spPr/>
    </dgm:pt>
    <dgm:pt modelId="{92F10E55-774B-419E-BF22-D10DF79E2716}" type="pres">
      <dgm:prSet presAssocID="{FA0EE3A0-0515-4432-AEE4-871B4422F51E}" presName="level3hierChild" presStyleCnt="0"/>
      <dgm:spPr/>
    </dgm:pt>
  </dgm:ptLst>
  <dgm:cxnLst>
    <dgm:cxn modelId="{C98A1003-FF80-436D-97DE-10451473F255}" type="presOf" srcId="{2D7419B2-F298-4396-911E-243200565045}" destId="{9C4FBB52-80FE-4B95-A3D2-2B06119F797D}" srcOrd="1" destOrd="0" presId="urn:microsoft.com/office/officeart/2008/layout/HorizontalMultiLevelHierarchy"/>
    <dgm:cxn modelId="{F9FF2F12-6A04-4ADE-A0B6-0B086A80A043}" type="presOf" srcId="{43CAC2B6-98B0-46F4-B2FF-C3A6F963DB15}" destId="{9529A934-7CEC-43EC-9003-E1385C52998F}" srcOrd="1" destOrd="0" presId="urn:microsoft.com/office/officeart/2008/layout/HorizontalMultiLevelHierarchy"/>
    <dgm:cxn modelId="{6B7FA21A-EF73-4936-AF76-EE8582110646}" srcId="{5475DA4C-A18E-468C-B39B-F322F0E0B98F}" destId="{09AAF4A5-F683-42B9-AABB-0D76ED6A206B}" srcOrd="2" destOrd="0" parTransId="{2D7419B2-F298-4396-911E-243200565045}" sibTransId="{551DA7DE-3FBA-4C0A-AEAD-385C9D1DC969}"/>
    <dgm:cxn modelId="{046C6A25-03E6-4806-BD11-84510965BDCC}" type="presOf" srcId="{88DEE239-3BCD-475D-A815-EAF4505EA17D}" destId="{9A6E36D3-A511-4A9F-ACEB-F8FE65B78C65}" srcOrd="0" destOrd="0" presId="urn:microsoft.com/office/officeart/2008/layout/HorizontalMultiLevelHierarchy"/>
    <dgm:cxn modelId="{C0490A32-5ACE-4AF1-9333-D7050EE49CC0}" type="presOf" srcId="{1748AE01-7442-4BB1-9870-7A84D977BA7F}" destId="{D0B1259C-CBE3-4566-9894-21C3F77EA326}" srcOrd="0" destOrd="0" presId="urn:microsoft.com/office/officeart/2008/layout/HorizontalMultiLevelHierarchy"/>
    <dgm:cxn modelId="{8DCB0F36-B0C2-4A22-B953-0FE862BD6E00}" type="presOf" srcId="{9E2F40E2-906E-4BFF-86C9-40F4203C75E7}" destId="{4E80CCD5-44C3-44AF-932F-DA0C3DF0F7B5}" srcOrd="1" destOrd="0" presId="urn:microsoft.com/office/officeart/2008/layout/HorizontalMultiLevelHierarchy"/>
    <dgm:cxn modelId="{0565083B-E804-4AC7-AEDA-EE78450FB4DA}" type="presOf" srcId="{9E2F40E2-906E-4BFF-86C9-40F4203C75E7}" destId="{F8C4957A-EB9E-463C-B64A-CCF0A433866B}" srcOrd="0" destOrd="0" presId="urn:microsoft.com/office/officeart/2008/layout/HorizontalMultiLevelHierarchy"/>
    <dgm:cxn modelId="{7939EF67-B1DA-4C07-A389-55037444ADFD}" type="presOf" srcId="{7F14A302-746C-40E6-A8C6-31B4A2D411D2}" destId="{F759F5DC-082B-4AA6-BB8E-2D6FCD217316}" srcOrd="0" destOrd="0" presId="urn:microsoft.com/office/officeart/2008/layout/HorizontalMultiLevelHierarchy"/>
    <dgm:cxn modelId="{D467E36E-2A92-491E-BF2C-A7132E3FCEE3}" type="presOf" srcId="{20A78960-E374-41B0-B4B6-238CFEBA360B}" destId="{4376D7AC-1E3E-45C9-8599-08887A30C68A}" srcOrd="0" destOrd="0" presId="urn:microsoft.com/office/officeart/2008/layout/HorizontalMultiLevelHierarchy"/>
    <dgm:cxn modelId="{4A6A0D72-CC9A-460D-AB00-85E2C34DD350}" srcId="{5475DA4C-A18E-468C-B39B-F322F0E0B98F}" destId="{AF744ACB-E58A-4E8D-9046-B3162C7CA678}" srcOrd="0" destOrd="0" parTransId="{9E2F40E2-906E-4BFF-86C9-40F4203C75E7}" sibTransId="{62C1846C-B9B5-4802-97A4-D9008738B19D}"/>
    <dgm:cxn modelId="{3231DD75-DD39-4714-9C3E-095A9CD35949}" type="presOf" srcId="{AF744ACB-E58A-4E8D-9046-B3162C7CA678}" destId="{2F498458-9D6D-4954-B000-8B2093EE138E}" srcOrd="0" destOrd="0" presId="urn:microsoft.com/office/officeart/2008/layout/HorizontalMultiLevelHierarchy"/>
    <dgm:cxn modelId="{73A22C76-39A3-489A-90D4-F318AAD4A6F4}" type="presOf" srcId="{43CAC2B6-98B0-46F4-B2FF-C3A6F963DB15}" destId="{CA99462B-80B9-45C7-89C0-5F7A50D1C0E3}" srcOrd="0" destOrd="0" presId="urn:microsoft.com/office/officeart/2008/layout/HorizontalMultiLevelHierarchy"/>
    <dgm:cxn modelId="{FCE54583-722E-4A8D-9433-CC7E6183E7F6}" type="presOf" srcId="{D6D8FBA8-60F9-4B76-993D-ED2F2AC25681}" destId="{54EA7535-F955-4F17-96C3-0D33BAC8187C}" srcOrd="0" destOrd="0" presId="urn:microsoft.com/office/officeart/2008/layout/HorizontalMultiLevelHierarchy"/>
    <dgm:cxn modelId="{485F628B-6650-43F2-9D09-CE216201A799}" srcId="{5475DA4C-A18E-468C-B39B-F322F0E0B98F}" destId="{FA0EE3A0-0515-4432-AEE4-871B4422F51E}" srcOrd="5" destOrd="0" parTransId="{43CAC2B6-98B0-46F4-B2FF-C3A6F963DB15}" sibTransId="{64383AEF-7088-4DC5-8014-51C0E4D88F77}"/>
    <dgm:cxn modelId="{EB5B9294-B959-4E64-ACA5-588F2699C82E}" type="presOf" srcId="{7442E11D-FC2A-4F26-9BAC-7F65CF0E67D6}" destId="{FFD01F9D-2C37-4129-AEC1-7D261933FA85}" srcOrd="1" destOrd="0" presId="urn:microsoft.com/office/officeart/2008/layout/HorizontalMultiLevelHierarchy"/>
    <dgm:cxn modelId="{5EA6DDA1-52E3-41A9-BFFA-374112D889AE}" type="presOf" srcId="{7442E11D-FC2A-4F26-9BAC-7F65CF0E67D6}" destId="{3C932EB5-185C-4DBE-A7C0-79F64D58F377}" srcOrd="0" destOrd="0" presId="urn:microsoft.com/office/officeart/2008/layout/HorizontalMultiLevelHierarchy"/>
    <dgm:cxn modelId="{DBE8CAA3-ABEC-4EC0-9A97-C9F7CD08495D}" type="presOf" srcId="{2D7419B2-F298-4396-911E-243200565045}" destId="{8B00EFD6-8311-4137-B002-154122675F6B}" srcOrd="0" destOrd="0" presId="urn:microsoft.com/office/officeart/2008/layout/HorizontalMultiLevelHierarchy"/>
    <dgm:cxn modelId="{99D101A5-2A9C-4AE1-AEB4-65771CBB8672}" srcId="{D6D8FBA8-60F9-4B76-993D-ED2F2AC25681}" destId="{5475DA4C-A18E-468C-B39B-F322F0E0B98F}" srcOrd="0" destOrd="0" parTransId="{E37623E9-EB03-4A2D-991A-075B84468DF8}" sibTransId="{17615BBC-246A-4478-9EDF-551DFD681A26}"/>
    <dgm:cxn modelId="{F531B2AE-C7C2-4B70-9076-9AB4776D2EEF}" type="presOf" srcId="{7F14A302-746C-40E6-A8C6-31B4A2D411D2}" destId="{571A8951-E588-4DD0-B499-61B46B348789}" srcOrd="1" destOrd="0" presId="urn:microsoft.com/office/officeart/2008/layout/HorizontalMultiLevelHierarchy"/>
    <dgm:cxn modelId="{53C409C6-A173-4DC8-9C31-7AFA7419805E}" srcId="{5475DA4C-A18E-468C-B39B-F322F0E0B98F}" destId="{88DEE239-3BCD-475D-A815-EAF4505EA17D}" srcOrd="3" destOrd="0" parTransId="{1748AE01-7442-4BB1-9870-7A84D977BA7F}" sibTransId="{4934F3DC-06D1-454A-A7FE-22D7A310AC0F}"/>
    <dgm:cxn modelId="{8AC6EAD6-584D-4062-BB56-0752883F4E4B}" type="presOf" srcId="{09AAF4A5-F683-42B9-AABB-0D76ED6A206B}" destId="{A703B5B5-216E-4F1C-9325-D0E6BB50C047}" srcOrd="0" destOrd="0" presId="urn:microsoft.com/office/officeart/2008/layout/HorizontalMultiLevelHierarchy"/>
    <dgm:cxn modelId="{82B27FE8-6C3C-40E4-9CD4-E42DFBF96ED4}" type="presOf" srcId="{5475DA4C-A18E-468C-B39B-F322F0E0B98F}" destId="{2721C53D-8DCC-47C4-8C86-40A66E3D569B}" srcOrd="0" destOrd="0" presId="urn:microsoft.com/office/officeart/2008/layout/HorizontalMultiLevelHierarchy"/>
    <dgm:cxn modelId="{519592EA-74E6-49E2-846B-D5F6DE8337C2}" type="presOf" srcId="{FA0EE3A0-0515-4432-AEE4-871B4422F51E}" destId="{852E7A7F-582F-43C1-A04C-010359F796A4}" srcOrd="0" destOrd="0" presId="urn:microsoft.com/office/officeart/2008/layout/HorizontalMultiLevelHierarchy"/>
    <dgm:cxn modelId="{FDC1ECED-2AD3-40E4-B5B6-E542E65AA3E3}" srcId="{5475DA4C-A18E-468C-B39B-F322F0E0B98F}" destId="{3A4B9651-77E0-4ED6-8856-3D1A39AB54E4}" srcOrd="4" destOrd="0" parTransId="{7442E11D-FC2A-4F26-9BAC-7F65CF0E67D6}" sibTransId="{419FEDCC-94C1-4B1E-B640-B98517CDAFB6}"/>
    <dgm:cxn modelId="{077718F8-8863-4091-82EA-2E6AF5A67D68}" srcId="{5475DA4C-A18E-468C-B39B-F322F0E0B98F}" destId="{20A78960-E374-41B0-B4B6-238CFEBA360B}" srcOrd="1" destOrd="0" parTransId="{7F14A302-746C-40E6-A8C6-31B4A2D411D2}" sibTransId="{2D82C916-F2D8-439B-90B3-7A22AC8F939E}"/>
    <dgm:cxn modelId="{06CF3BF9-A623-460E-94CE-F935FEF6D8A4}" type="presOf" srcId="{3A4B9651-77E0-4ED6-8856-3D1A39AB54E4}" destId="{CD7C8BC9-D5E2-42D2-BD35-763A009E1B2C}" srcOrd="0" destOrd="0" presId="urn:microsoft.com/office/officeart/2008/layout/HorizontalMultiLevelHierarchy"/>
    <dgm:cxn modelId="{8B2A87FE-4514-4DDB-9A7C-E70D0780E49B}" type="presOf" srcId="{1748AE01-7442-4BB1-9870-7A84D977BA7F}" destId="{DFD8BFE3-D539-4596-97CB-51C4C5D7019C}" srcOrd="1" destOrd="0" presId="urn:microsoft.com/office/officeart/2008/layout/HorizontalMultiLevelHierarchy"/>
    <dgm:cxn modelId="{1DC984DA-C4B0-4B31-83AF-ED4DB659BF77}" type="presParOf" srcId="{54EA7535-F955-4F17-96C3-0D33BAC8187C}" destId="{03080201-EF0E-4C92-8443-07179F9E2453}" srcOrd="0" destOrd="0" presId="urn:microsoft.com/office/officeart/2008/layout/HorizontalMultiLevelHierarchy"/>
    <dgm:cxn modelId="{2522BF41-FB81-4934-8885-786D44CD799E}" type="presParOf" srcId="{03080201-EF0E-4C92-8443-07179F9E2453}" destId="{2721C53D-8DCC-47C4-8C86-40A66E3D569B}" srcOrd="0" destOrd="0" presId="urn:microsoft.com/office/officeart/2008/layout/HorizontalMultiLevelHierarchy"/>
    <dgm:cxn modelId="{D2C61FFF-242C-4E33-A93F-1F39E02A8399}" type="presParOf" srcId="{03080201-EF0E-4C92-8443-07179F9E2453}" destId="{26C0A388-B9BD-4A1A-A172-A6F0C5BE3E2A}" srcOrd="1" destOrd="0" presId="urn:microsoft.com/office/officeart/2008/layout/HorizontalMultiLevelHierarchy"/>
    <dgm:cxn modelId="{03BCFCA2-E07D-470B-84FF-75B407F4869C}" type="presParOf" srcId="{26C0A388-B9BD-4A1A-A172-A6F0C5BE3E2A}" destId="{F8C4957A-EB9E-463C-B64A-CCF0A433866B}" srcOrd="0" destOrd="0" presId="urn:microsoft.com/office/officeart/2008/layout/HorizontalMultiLevelHierarchy"/>
    <dgm:cxn modelId="{AD3825BC-F3DF-4C3A-87DE-67594C52BF6E}" type="presParOf" srcId="{F8C4957A-EB9E-463C-B64A-CCF0A433866B}" destId="{4E80CCD5-44C3-44AF-932F-DA0C3DF0F7B5}" srcOrd="0" destOrd="0" presId="urn:microsoft.com/office/officeart/2008/layout/HorizontalMultiLevelHierarchy"/>
    <dgm:cxn modelId="{FBEFA568-4521-42EF-8059-818C75F01206}" type="presParOf" srcId="{26C0A388-B9BD-4A1A-A172-A6F0C5BE3E2A}" destId="{47661D4E-F6A2-4E4E-B517-003D97D15581}" srcOrd="1" destOrd="0" presId="urn:microsoft.com/office/officeart/2008/layout/HorizontalMultiLevelHierarchy"/>
    <dgm:cxn modelId="{C5B103D1-5F0B-4654-A29D-7865EED37578}" type="presParOf" srcId="{47661D4E-F6A2-4E4E-B517-003D97D15581}" destId="{2F498458-9D6D-4954-B000-8B2093EE138E}" srcOrd="0" destOrd="0" presId="urn:microsoft.com/office/officeart/2008/layout/HorizontalMultiLevelHierarchy"/>
    <dgm:cxn modelId="{331D52E1-3EE0-4609-A76B-01A25914B2E5}" type="presParOf" srcId="{47661D4E-F6A2-4E4E-B517-003D97D15581}" destId="{C3381466-0152-4ED5-B678-48EAE517E135}" srcOrd="1" destOrd="0" presId="urn:microsoft.com/office/officeart/2008/layout/HorizontalMultiLevelHierarchy"/>
    <dgm:cxn modelId="{EA2D6B25-5A9A-46A8-8361-4EA49F2E1720}" type="presParOf" srcId="{26C0A388-B9BD-4A1A-A172-A6F0C5BE3E2A}" destId="{F759F5DC-082B-4AA6-BB8E-2D6FCD217316}" srcOrd="2" destOrd="0" presId="urn:microsoft.com/office/officeart/2008/layout/HorizontalMultiLevelHierarchy"/>
    <dgm:cxn modelId="{7C82D3CE-F1F8-4B2F-A185-90745C44F8AD}" type="presParOf" srcId="{F759F5DC-082B-4AA6-BB8E-2D6FCD217316}" destId="{571A8951-E588-4DD0-B499-61B46B348789}" srcOrd="0" destOrd="0" presId="urn:microsoft.com/office/officeart/2008/layout/HorizontalMultiLevelHierarchy"/>
    <dgm:cxn modelId="{3B0B72A9-A6E6-43D3-9EDE-BD29FA75D801}" type="presParOf" srcId="{26C0A388-B9BD-4A1A-A172-A6F0C5BE3E2A}" destId="{4297A04C-52B8-4506-8834-B03DB87EEF6C}" srcOrd="3" destOrd="0" presId="urn:microsoft.com/office/officeart/2008/layout/HorizontalMultiLevelHierarchy"/>
    <dgm:cxn modelId="{30A8E2A0-E778-4FD7-A410-3F54E198F990}" type="presParOf" srcId="{4297A04C-52B8-4506-8834-B03DB87EEF6C}" destId="{4376D7AC-1E3E-45C9-8599-08887A30C68A}" srcOrd="0" destOrd="0" presId="urn:microsoft.com/office/officeart/2008/layout/HorizontalMultiLevelHierarchy"/>
    <dgm:cxn modelId="{F6219B76-8844-46CD-9479-B1FA4AA79BE1}" type="presParOf" srcId="{4297A04C-52B8-4506-8834-B03DB87EEF6C}" destId="{22992422-5D01-45D1-92C4-527E2B144D20}" srcOrd="1" destOrd="0" presId="urn:microsoft.com/office/officeart/2008/layout/HorizontalMultiLevelHierarchy"/>
    <dgm:cxn modelId="{F2DF98B3-E56E-4A33-B456-1C8E08C564AC}" type="presParOf" srcId="{26C0A388-B9BD-4A1A-A172-A6F0C5BE3E2A}" destId="{8B00EFD6-8311-4137-B002-154122675F6B}" srcOrd="4" destOrd="0" presId="urn:microsoft.com/office/officeart/2008/layout/HorizontalMultiLevelHierarchy"/>
    <dgm:cxn modelId="{AA0983A0-3D53-43B4-8F03-760EB3C39675}" type="presParOf" srcId="{8B00EFD6-8311-4137-B002-154122675F6B}" destId="{9C4FBB52-80FE-4B95-A3D2-2B06119F797D}" srcOrd="0" destOrd="0" presId="urn:microsoft.com/office/officeart/2008/layout/HorizontalMultiLevelHierarchy"/>
    <dgm:cxn modelId="{90098818-0A6C-460A-BD14-41EAE6C1ACC7}" type="presParOf" srcId="{26C0A388-B9BD-4A1A-A172-A6F0C5BE3E2A}" destId="{0285D393-8C95-42EE-BC8F-BFBAAE99314B}" srcOrd="5" destOrd="0" presId="urn:microsoft.com/office/officeart/2008/layout/HorizontalMultiLevelHierarchy"/>
    <dgm:cxn modelId="{0558D258-12D3-4765-A9FE-FC39A6BCC7DA}" type="presParOf" srcId="{0285D393-8C95-42EE-BC8F-BFBAAE99314B}" destId="{A703B5B5-216E-4F1C-9325-D0E6BB50C047}" srcOrd="0" destOrd="0" presId="urn:microsoft.com/office/officeart/2008/layout/HorizontalMultiLevelHierarchy"/>
    <dgm:cxn modelId="{0B9C1A84-CF38-436A-B9DE-197935CE81A8}" type="presParOf" srcId="{0285D393-8C95-42EE-BC8F-BFBAAE99314B}" destId="{54D56D10-9164-425B-AAA5-B12B4CB60809}" srcOrd="1" destOrd="0" presId="urn:microsoft.com/office/officeart/2008/layout/HorizontalMultiLevelHierarchy"/>
    <dgm:cxn modelId="{7BFF2CD1-4099-4E81-929B-A5448BC40F79}" type="presParOf" srcId="{26C0A388-B9BD-4A1A-A172-A6F0C5BE3E2A}" destId="{D0B1259C-CBE3-4566-9894-21C3F77EA326}" srcOrd="6" destOrd="0" presId="urn:microsoft.com/office/officeart/2008/layout/HorizontalMultiLevelHierarchy"/>
    <dgm:cxn modelId="{0C31C1BE-9422-41D7-AFE0-30041B14F722}" type="presParOf" srcId="{D0B1259C-CBE3-4566-9894-21C3F77EA326}" destId="{DFD8BFE3-D539-4596-97CB-51C4C5D7019C}" srcOrd="0" destOrd="0" presId="urn:microsoft.com/office/officeart/2008/layout/HorizontalMultiLevelHierarchy"/>
    <dgm:cxn modelId="{935178D1-3487-48CD-A085-1D60B830FC2A}" type="presParOf" srcId="{26C0A388-B9BD-4A1A-A172-A6F0C5BE3E2A}" destId="{1C05AB89-FCB8-439D-B54A-8F342B51158B}" srcOrd="7" destOrd="0" presId="urn:microsoft.com/office/officeart/2008/layout/HorizontalMultiLevelHierarchy"/>
    <dgm:cxn modelId="{0F34ED3D-8D9F-4DDB-87C0-BA7D143B3BC8}" type="presParOf" srcId="{1C05AB89-FCB8-439D-B54A-8F342B51158B}" destId="{9A6E36D3-A511-4A9F-ACEB-F8FE65B78C65}" srcOrd="0" destOrd="0" presId="urn:microsoft.com/office/officeart/2008/layout/HorizontalMultiLevelHierarchy"/>
    <dgm:cxn modelId="{77CB52B7-9FE6-4CA5-A216-DCDB1B133972}" type="presParOf" srcId="{1C05AB89-FCB8-439D-B54A-8F342B51158B}" destId="{9FCC9055-4CAC-465C-B4C3-F21F107ACC93}" srcOrd="1" destOrd="0" presId="urn:microsoft.com/office/officeart/2008/layout/HorizontalMultiLevelHierarchy"/>
    <dgm:cxn modelId="{EAF989CD-B983-4FAE-853E-76D2B8E7030A}" type="presParOf" srcId="{26C0A388-B9BD-4A1A-A172-A6F0C5BE3E2A}" destId="{3C932EB5-185C-4DBE-A7C0-79F64D58F377}" srcOrd="8" destOrd="0" presId="urn:microsoft.com/office/officeart/2008/layout/HorizontalMultiLevelHierarchy"/>
    <dgm:cxn modelId="{3B74229D-0F7F-4518-96D7-528E6581C0A4}" type="presParOf" srcId="{3C932EB5-185C-4DBE-A7C0-79F64D58F377}" destId="{FFD01F9D-2C37-4129-AEC1-7D261933FA85}" srcOrd="0" destOrd="0" presId="urn:microsoft.com/office/officeart/2008/layout/HorizontalMultiLevelHierarchy"/>
    <dgm:cxn modelId="{A1F4C0C2-6FBA-4C87-B83F-6C2F49A31FE6}" type="presParOf" srcId="{26C0A388-B9BD-4A1A-A172-A6F0C5BE3E2A}" destId="{5FC2F8DB-A5C5-4347-B52D-283D8CCE48B1}" srcOrd="9" destOrd="0" presId="urn:microsoft.com/office/officeart/2008/layout/HorizontalMultiLevelHierarchy"/>
    <dgm:cxn modelId="{402D11FE-D055-4CB4-B40D-973DF5F0C4F1}" type="presParOf" srcId="{5FC2F8DB-A5C5-4347-B52D-283D8CCE48B1}" destId="{CD7C8BC9-D5E2-42D2-BD35-763A009E1B2C}" srcOrd="0" destOrd="0" presId="urn:microsoft.com/office/officeart/2008/layout/HorizontalMultiLevelHierarchy"/>
    <dgm:cxn modelId="{7001C2F1-39CB-4FA6-BA20-BB012C44DA30}" type="presParOf" srcId="{5FC2F8DB-A5C5-4347-B52D-283D8CCE48B1}" destId="{BF66391F-DB82-4756-8E62-8B3F26E971B7}" srcOrd="1" destOrd="0" presId="urn:microsoft.com/office/officeart/2008/layout/HorizontalMultiLevelHierarchy"/>
    <dgm:cxn modelId="{32C0FB96-5E13-400D-9B4F-0498F9CD4D6C}" type="presParOf" srcId="{26C0A388-B9BD-4A1A-A172-A6F0C5BE3E2A}" destId="{CA99462B-80B9-45C7-89C0-5F7A50D1C0E3}" srcOrd="10" destOrd="0" presId="urn:microsoft.com/office/officeart/2008/layout/HorizontalMultiLevelHierarchy"/>
    <dgm:cxn modelId="{DA5EF3B0-6F27-4AED-B97F-5D3DC444C785}" type="presParOf" srcId="{CA99462B-80B9-45C7-89C0-5F7A50D1C0E3}" destId="{9529A934-7CEC-43EC-9003-E1385C52998F}" srcOrd="0" destOrd="0" presId="urn:microsoft.com/office/officeart/2008/layout/HorizontalMultiLevelHierarchy"/>
    <dgm:cxn modelId="{6222E624-B26D-42DB-AB40-F160BB6E9303}" type="presParOf" srcId="{26C0A388-B9BD-4A1A-A172-A6F0C5BE3E2A}" destId="{78DE541A-4225-41E4-A213-0518403B4786}" srcOrd="11" destOrd="0" presId="urn:microsoft.com/office/officeart/2008/layout/HorizontalMultiLevelHierarchy"/>
    <dgm:cxn modelId="{D532B5DC-E711-490E-B469-20D3D94E8027}" type="presParOf" srcId="{78DE541A-4225-41E4-A213-0518403B4786}" destId="{852E7A7F-582F-43C1-A04C-010359F796A4}" srcOrd="0" destOrd="0" presId="urn:microsoft.com/office/officeart/2008/layout/HorizontalMultiLevelHierarchy"/>
    <dgm:cxn modelId="{58A96019-0820-44EE-902B-A60B4CD11FCB}" type="presParOf" srcId="{78DE541A-4225-41E4-A213-0518403B4786}" destId="{92F10E55-774B-419E-BF22-D10DF79E2716}" srcOrd="1" destOrd="0" presId="urn:microsoft.com/office/officeart/2008/layout/HorizontalMultiLevelHierarchy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53DB93-1B2D-4F5A-B26D-6CC0D87B8A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FBCA93-A42D-4A11-90DE-5ECE209D178D}">
      <dgm:prSet phldrT="[Text]"/>
      <dgm:spPr/>
      <dgm:t>
        <a:bodyPr/>
        <a:lstStyle/>
        <a:p>
          <a:r>
            <a:rPr lang="en-US" dirty="0"/>
            <a:t>Cara Install Python dan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7D47242F-1F84-4F63-856A-B697C5D7BA92}" type="parTrans" cxnId="{F582A087-2A70-44F3-A90F-E3B6B9BED4A5}">
      <dgm:prSet/>
      <dgm:spPr/>
      <dgm:t>
        <a:bodyPr/>
        <a:lstStyle/>
        <a:p>
          <a:endParaRPr lang="en-US"/>
        </a:p>
      </dgm:t>
    </dgm:pt>
    <dgm:pt modelId="{676EE1F8-4435-49ED-B7DC-87BE51ADE7F4}" type="sibTrans" cxnId="{F582A087-2A70-44F3-A90F-E3B6B9BED4A5}">
      <dgm:prSet/>
      <dgm:spPr/>
      <dgm:t>
        <a:bodyPr/>
        <a:lstStyle/>
        <a:p>
          <a:endParaRPr lang="en-US"/>
        </a:p>
      </dgm:t>
    </dgm:pt>
    <dgm:pt modelId="{2A9DC883-AB70-40AF-A51C-B206CBCBCF60}" type="asst">
      <dgm:prSet phldrT="[Text]"/>
      <dgm:spPr/>
      <dgm:t>
        <a:bodyPr/>
        <a:lstStyle/>
        <a:p>
          <a:r>
            <a:rPr lang="en-US" dirty="0"/>
            <a:t>Install </a:t>
          </a:r>
          <a:r>
            <a:rPr lang="en-US" dirty="0" err="1"/>
            <a:t>Secara</a:t>
          </a:r>
          <a:r>
            <a:rPr lang="en-US" dirty="0"/>
            <a:t> Offline</a:t>
          </a:r>
        </a:p>
      </dgm:t>
    </dgm:pt>
    <dgm:pt modelId="{88A0D916-5B87-4181-867C-6AE79832B0C0}" type="parTrans" cxnId="{F5890447-FA50-4BC5-8FEB-C319F2442398}">
      <dgm:prSet/>
      <dgm:spPr/>
      <dgm:t>
        <a:bodyPr/>
        <a:lstStyle/>
        <a:p>
          <a:endParaRPr lang="en-US"/>
        </a:p>
      </dgm:t>
    </dgm:pt>
    <dgm:pt modelId="{BF8D4146-89B7-4153-92DD-0CFDB2D7EF4C}" type="sibTrans" cxnId="{F5890447-FA50-4BC5-8FEB-C319F2442398}">
      <dgm:prSet/>
      <dgm:spPr/>
      <dgm:t>
        <a:bodyPr/>
        <a:lstStyle/>
        <a:p>
          <a:endParaRPr lang="en-US"/>
        </a:p>
      </dgm:t>
    </dgm:pt>
    <dgm:pt modelId="{4E49FAEA-8D90-48C6-B6E3-1784654A6219}" type="asst">
      <dgm:prSet phldrT="[Text]"/>
      <dgm:spPr/>
      <dgm:t>
        <a:bodyPr/>
        <a:lstStyle/>
        <a:p>
          <a:r>
            <a:rPr lang="en-US" dirty="0"/>
            <a:t>Install </a:t>
          </a:r>
          <a:r>
            <a:rPr lang="en-US" dirty="0" err="1"/>
            <a:t>Secara</a:t>
          </a:r>
          <a:r>
            <a:rPr lang="en-US" dirty="0"/>
            <a:t> Online</a:t>
          </a:r>
        </a:p>
      </dgm:t>
    </dgm:pt>
    <dgm:pt modelId="{7DD6245B-3A96-4D9F-92D9-10D188C89AE3}" type="parTrans" cxnId="{B5E7208B-DA9B-4EC7-9F46-B1641A273AAB}">
      <dgm:prSet/>
      <dgm:spPr/>
      <dgm:t>
        <a:bodyPr/>
        <a:lstStyle/>
        <a:p>
          <a:endParaRPr lang="en-US"/>
        </a:p>
      </dgm:t>
    </dgm:pt>
    <dgm:pt modelId="{62AD2A9C-3AC9-449D-80F4-FB2BAD5892B5}" type="sibTrans" cxnId="{B5E7208B-DA9B-4EC7-9F46-B1641A273AAB}">
      <dgm:prSet/>
      <dgm:spPr/>
      <dgm:t>
        <a:bodyPr/>
        <a:lstStyle/>
        <a:p>
          <a:endParaRPr lang="en-US"/>
        </a:p>
      </dgm:t>
    </dgm:pt>
    <dgm:pt modelId="{F7122548-4E83-4578-A5B4-CEC8859A6699}" type="asst">
      <dgm:prSet phldrT="[Text]"/>
      <dgm:spPr/>
      <dgm:t>
        <a:bodyPr/>
        <a:lstStyle/>
        <a:p>
          <a:r>
            <a:rPr lang="en-US" dirty="0"/>
            <a:t>Install </a:t>
          </a:r>
          <a:r>
            <a:rPr lang="en-US" dirty="0" err="1"/>
            <a:t>Beserta</a:t>
          </a:r>
          <a:r>
            <a:rPr lang="en-US" dirty="0"/>
            <a:t> Anaconda</a:t>
          </a:r>
        </a:p>
      </dgm:t>
    </dgm:pt>
    <dgm:pt modelId="{977C575E-B48B-406F-8305-9137E078603F}" type="parTrans" cxnId="{7966F4B4-6AB7-407F-98D1-7BADAD74D0F0}">
      <dgm:prSet/>
      <dgm:spPr/>
      <dgm:t>
        <a:bodyPr/>
        <a:lstStyle/>
        <a:p>
          <a:endParaRPr lang="en-US"/>
        </a:p>
      </dgm:t>
    </dgm:pt>
    <dgm:pt modelId="{3886A213-2ECE-4029-9D1B-F0A2BA6A4913}" type="sibTrans" cxnId="{7966F4B4-6AB7-407F-98D1-7BADAD74D0F0}">
      <dgm:prSet/>
      <dgm:spPr/>
      <dgm:t>
        <a:bodyPr/>
        <a:lstStyle/>
        <a:p>
          <a:endParaRPr lang="en-US"/>
        </a:p>
      </dgm:t>
    </dgm:pt>
    <dgm:pt modelId="{561846DF-012E-4290-8E74-3A2424B3FAF0}" type="pres">
      <dgm:prSet presAssocID="{B453DB93-1B2D-4F5A-B26D-6CC0D87B8A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CFEB2F-F131-4E89-83E5-D27D872CF35C}" type="pres">
      <dgm:prSet presAssocID="{4CFBCA93-A42D-4A11-90DE-5ECE209D178D}" presName="root1" presStyleCnt="0"/>
      <dgm:spPr/>
    </dgm:pt>
    <dgm:pt modelId="{CD22F778-17AA-4F24-8345-A6FA21B4AF77}" type="pres">
      <dgm:prSet presAssocID="{4CFBCA93-A42D-4A11-90DE-5ECE209D178D}" presName="LevelOneTextNode" presStyleLbl="node0" presStyleIdx="0" presStyleCnt="1">
        <dgm:presLayoutVars>
          <dgm:chPref val="3"/>
        </dgm:presLayoutVars>
      </dgm:prSet>
      <dgm:spPr/>
    </dgm:pt>
    <dgm:pt modelId="{03404A5E-177D-4278-B22A-9D4573D6B237}" type="pres">
      <dgm:prSet presAssocID="{4CFBCA93-A42D-4A11-90DE-5ECE209D178D}" presName="level2hierChild" presStyleCnt="0"/>
      <dgm:spPr/>
    </dgm:pt>
    <dgm:pt modelId="{8A1A8F51-020C-4125-AD64-2A80BA1AA09F}" type="pres">
      <dgm:prSet presAssocID="{88A0D916-5B87-4181-867C-6AE79832B0C0}" presName="conn2-1" presStyleLbl="parChTrans1D2" presStyleIdx="0" presStyleCnt="3"/>
      <dgm:spPr/>
    </dgm:pt>
    <dgm:pt modelId="{1EEFBD4B-C2CF-4EDB-9847-C4D334D71C0C}" type="pres">
      <dgm:prSet presAssocID="{88A0D916-5B87-4181-867C-6AE79832B0C0}" presName="connTx" presStyleLbl="parChTrans1D2" presStyleIdx="0" presStyleCnt="3"/>
      <dgm:spPr/>
    </dgm:pt>
    <dgm:pt modelId="{41A75E65-294D-441B-B635-FC0232D1ADB9}" type="pres">
      <dgm:prSet presAssocID="{2A9DC883-AB70-40AF-A51C-B206CBCBCF60}" presName="root2" presStyleCnt="0"/>
      <dgm:spPr/>
    </dgm:pt>
    <dgm:pt modelId="{F8E43CB1-4F6F-462B-909F-868174544F46}" type="pres">
      <dgm:prSet presAssocID="{2A9DC883-AB70-40AF-A51C-B206CBCBCF60}" presName="LevelTwoTextNode" presStyleLbl="asst1" presStyleIdx="0" presStyleCnt="3" custScaleX="174578">
        <dgm:presLayoutVars>
          <dgm:chPref val="3"/>
        </dgm:presLayoutVars>
      </dgm:prSet>
      <dgm:spPr/>
    </dgm:pt>
    <dgm:pt modelId="{48F9FD8D-6844-4578-BDEB-A5BA2E0505AD}" type="pres">
      <dgm:prSet presAssocID="{2A9DC883-AB70-40AF-A51C-B206CBCBCF60}" presName="level3hierChild" presStyleCnt="0"/>
      <dgm:spPr/>
    </dgm:pt>
    <dgm:pt modelId="{F9E7FB9D-76A2-431A-B6E2-63F89C410E94}" type="pres">
      <dgm:prSet presAssocID="{7DD6245B-3A96-4D9F-92D9-10D188C89AE3}" presName="conn2-1" presStyleLbl="parChTrans1D2" presStyleIdx="1" presStyleCnt="3"/>
      <dgm:spPr/>
    </dgm:pt>
    <dgm:pt modelId="{C14BDB9B-4535-4668-9FA2-F1E900882493}" type="pres">
      <dgm:prSet presAssocID="{7DD6245B-3A96-4D9F-92D9-10D188C89AE3}" presName="connTx" presStyleLbl="parChTrans1D2" presStyleIdx="1" presStyleCnt="3"/>
      <dgm:spPr/>
    </dgm:pt>
    <dgm:pt modelId="{18928764-96A0-402A-9695-85FDFC0CA377}" type="pres">
      <dgm:prSet presAssocID="{4E49FAEA-8D90-48C6-B6E3-1784654A6219}" presName="root2" presStyleCnt="0"/>
      <dgm:spPr/>
    </dgm:pt>
    <dgm:pt modelId="{869E4139-F0F3-4F5A-A13E-961F694DAC60}" type="pres">
      <dgm:prSet presAssocID="{4E49FAEA-8D90-48C6-B6E3-1784654A6219}" presName="LevelTwoTextNode" presStyleLbl="asst1" presStyleIdx="1" presStyleCnt="3" custScaleX="177879">
        <dgm:presLayoutVars>
          <dgm:chPref val="3"/>
        </dgm:presLayoutVars>
      </dgm:prSet>
      <dgm:spPr/>
    </dgm:pt>
    <dgm:pt modelId="{3DE97393-A436-44D2-A2A5-7857B5A59B9F}" type="pres">
      <dgm:prSet presAssocID="{4E49FAEA-8D90-48C6-B6E3-1784654A6219}" presName="level3hierChild" presStyleCnt="0"/>
      <dgm:spPr/>
    </dgm:pt>
    <dgm:pt modelId="{72A86DB2-49F6-4D49-9A0D-F1A8832103F6}" type="pres">
      <dgm:prSet presAssocID="{977C575E-B48B-406F-8305-9137E078603F}" presName="conn2-1" presStyleLbl="parChTrans1D2" presStyleIdx="2" presStyleCnt="3"/>
      <dgm:spPr/>
    </dgm:pt>
    <dgm:pt modelId="{E5BECE7D-37B4-477A-B632-42604CD70ADE}" type="pres">
      <dgm:prSet presAssocID="{977C575E-B48B-406F-8305-9137E078603F}" presName="connTx" presStyleLbl="parChTrans1D2" presStyleIdx="2" presStyleCnt="3"/>
      <dgm:spPr/>
    </dgm:pt>
    <dgm:pt modelId="{54C6C80B-3C73-49E8-9D6D-8BC8A17817B9}" type="pres">
      <dgm:prSet presAssocID="{F7122548-4E83-4578-A5B4-CEC8859A6699}" presName="root2" presStyleCnt="0"/>
      <dgm:spPr/>
    </dgm:pt>
    <dgm:pt modelId="{FB27A246-0EAB-4413-B165-73BD8B25032E}" type="pres">
      <dgm:prSet presAssocID="{F7122548-4E83-4578-A5B4-CEC8859A6699}" presName="LevelTwoTextNode" presStyleLbl="asst1" presStyleIdx="2" presStyleCnt="3" custScaleX="178540">
        <dgm:presLayoutVars>
          <dgm:chPref val="3"/>
        </dgm:presLayoutVars>
      </dgm:prSet>
      <dgm:spPr/>
    </dgm:pt>
    <dgm:pt modelId="{F4BF8DCD-A6A1-4FA3-BCE9-E45450BDC959}" type="pres">
      <dgm:prSet presAssocID="{F7122548-4E83-4578-A5B4-CEC8859A6699}" presName="level3hierChild" presStyleCnt="0"/>
      <dgm:spPr/>
    </dgm:pt>
  </dgm:ptLst>
  <dgm:cxnLst>
    <dgm:cxn modelId="{28A0CD10-6EBF-4EA3-88D6-5B90FD12B7A6}" type="presOf" srcId="{977C575E-B48B-406F-8305-9137E078603F}" destId="{E5BECE7D-37B4-477A-B632-42604CD70ADE}" srcOrd="1" destOrd="0" presId="urn:microsoft.com/office/officeart/2008/layout/HorizontalMultiLevelHierarchy"/>
    <dgm:cxn modelId="{E519BE34-960D-496D-89A7-2C66CBB9617B}" type="presOf" srcId="{F7122548-4E83-4578-A5B4-CEC8859A6699}" destId="{FB27A246-0EAB-4413-B165-73BD8B25032E}" srcOrd="0" destOrd="0" presId="urn:microsoft.com/office/officeart/2008/layout/HorizontalMultiLevelHierarchy"/>
    <dgm:cxn modelId="{84C8105E-33D1-490B-BFFB-5791B0102910}" type="presOf" srcId="{4CFBCA93-A42D-4A11-90DE-5ECE209D178D}" destId="{CD22F778-17AA-4F24-8345-A6FA21B4AF77}" srcOrd="0" destOrd="0" presId="urn:microsoft.com/office/officeart/2008/layout/HorizontalMultiLevelHierarchy"/>
    <dgm:cxn modelId="{F4F80541-82BA-4F89-886F-39CD6DB08021}" type="presOf" srcId="{2A9DC883-AB70-40AF-A51C-B206CBCBCF60}" destId="{F8E43CB1-4F6F-462B-909F-868174544F46}" srcOrd="0" destOrd="0" presId="urn:microsoft.com/office/officeart/2008/layout/HorizontalMultiLevelHierarchy"/>
    <dgm:cxn modelId="{F5890447-FA50-4BC5-8FEB-C319F2442398}" srcId="{4CFBCA93-A42D-4A11-90DE-5ECE209D178D}" destId="{2A9DC883-AB70-40AF-A51C-B206CBCBCF60}" srcOrd="0" destOrd="0" parTransId="{88A0D916-5B87-4181-867C-6AE79832B0C0}" sibTransId="{BF8D4146-89B7-4153-92DD-0CFDB2D7EF4C}"/>
    <dgm:cxn modelId="{EC86616A-1EF3-4086-B96F-F241C4FF00EF}" type="presOf" srcId="{977C575E-B48B-406F-8305-9137E078603F}" destId="{72A86DB2-49F6-4D49-9A0D-F1A8832103F6}" srcOrd="0" destOrd="0" presId="urn:microsoft.com/office/officeart/2008/layout/HorizontalMultiLevelHierarchy"/>
    <dgm:cxn modelId="{BA68556D-11D7-4606-B1C0-2399EE8A6F76}" type="presOf" srcId="{7DD6245B-3A96-4D9F-92D9-10D188C89AE3}" destId="{C14BDB9B-4535-4668-9FA2-F1E900882493}" srcOrd="1" destOrd="0" presId="urn:microsoft.com/office/officeart/2008/layout/HorizontalMultiLevelHierarchy"/>
    <dgm:cxn modelId="{A78C097F-CED6-4BBC-A7B0-0A034A4C7D04}" type="presOf" srcId="{4E49FAEA-8D90-48C6-B6E3-1784654A6219}" destId="{869E4139-F0F3-4F5A-A13E-961F694DAC60}" srcOrd="0" destOrd="0" presId="urn:microsoft.com/office/officeart/2008/layout/HorizontalMultiLevelHierarchy"/>
    <dgm:cxn modelId="{F582A087-2A70-44F3-A90F-E3B6B9BED4A5}" srcId="{B453DB93-1B2D-4F5A-B26D-6CC0D87B8AFB}" destId="{4CFBCA93-A42D-4A11-90DE-5ECE209D178D}" srcOrd="0" destOrd="0" parTransId="{7D47242F-1F84-4F63-856A-B697C5D7BA92}" sibTransId="{676EE1F8-4435-49ED-B7DC-87BE51ADE7F4}"/>
    <dgm:cxn modelId="{B5E7208B-DA9B-4EC7-9F46-B1641A273AAB}" srcId="{4CFBCA93-A42D-4A11-90DE-5ECE209D178D}" destId="{4E49FAEA-8D90-48C6-B6E3-1784654A6219}" srcOrd="1" destOrd="0" parTransId="{7DD6245B-3A96-4D9F-92D9-10D188C89AE3}" sibTransId="{62AD2A9C-3AC9-449D-80F4-FB2BAD5892B5}"/>
    <dgm:cxn modelId="{9B5EE391-4BDD-42C8-9B91-35CF385325D4}" type="presOf" srcId="{B453DB93-1B2D-4F5A-B26D-6CC0D87B8AFB}" destId="{561846DF-012E-4290-8E74-3A2424B3FAF0}" srcOrd="0" destOrd="0" presId="urn:microsoft.com/office/officeart/2008/layout/HorizontalMultiLevelHierarchy"/>
    <dgm:cxn modelId="{7966F4B4-6AB7-407F-98D1-7BADAD74D0F0}" srcId="{4CFBCA93-A42D-4A11-90DE-5ECE209D178D}" destId="{F7122548-4E83-4578-A5B4-CEC8859A6699}" srcOrd="2" destOrd="0" parTransId="{977C575E-B48B-406F-8305-9137E078603F}" sibTransId="{3886A213-2ECE-4029-9D1B-F0A2BA6A4913}"/>
    <dgm:cxn modelId="{48004AB9-0513-40A9-B47F-72002F28CB78}" type="presOf" srcId="{88A0D916-5B87-4181-867C-6AE79832B0C0}" destId="{1EEFBD4B-C2CF-4EDB-9847-C4D334D71C0C}" srcOrd="1" destOrd="0" presId="urn:microsoft.com/office/officeart/2008/layout/HorizontalMultiLevelHierarchy"/>
    <dgm:cxn modelId="{E21354C9-A730-4940-8F64-4C417994424E}" type="presOf" srcId="{7DD6245B-3A96-4D9F-92D9-10D188C89AE3}" destId="{F9E7FB9D-76A2-431A-B6E2-63F89C410E94}" srcOrd="0" destOrd="0" presId="urn:microsoft.com/office/officeart/2008/layout/HorizontalMultiLevelHierarchy"/>
    <dgm:cxn modelId="{F557E6EE-B40F-44A5-B6D3-E432030C2477}" type="presOf" srcId="{88A0D916-5B87-4181-867C-6AE79832B0C0}" destId="{8A1A8F51-020C-4125-AD64-2A80BA1AA09F}" srcOrd="0" destOrd="0" presId="urn:microsoft.com/office/officeart/2008/layout/HorizontalMultiLevelHierarchy"/>
    <dgm:cxn modelId="{75A342AC-4645-4841-BB84-89733EE8F575}" type="presParOf" srcId="{561846DF-012E-4290-8E74-3A2424B3FAF0}" destId="{23CFEB2F-F131-4E89-83E5-D27D872CF35C}" srcOrd="0" destOrd="0" presId="urn:microsoft.com/office/officeart/2008/layout/HorizontalMultiLevelHierarchy"/>
    <dgm:cxn modelId="{4FA1AB35-1F9D-4311-AD4F-5B8F38B9F942}" type="presParOf" srcId="{23CFEB2F-F131-4E89-83E5-D27D872CF35C}" destId="{CD22F778-17AA-4F24-8345-A6FA21B4AF77}" srcOrd="0" destOrd="0" presId="urn:microsoft.com/office/officeart/2008/layout/HorizontalMultiLevelHierarchy"/>
    <dgm:cxn modelId="{64659A2E-0011-4B20-A0C7-7A88AEDB1C6F}" type="presParOf" srcId="{23CFEB2F-F131-4E89-83E5-D27D872CF35C}" destId="{03404A5E-177D-4278-B22A-9D4573D6B237}" srcOrd="1" destOrd="0" presId="urn:microsoft.com/office/officeart/2008/layout/HorizontalMultiLevelHierarchy"/>
    <dgm:cxn modelId="{DBB8B4DC-34E9-4F7E-BCC1-3FA20674BB0C}" type="presParOf" srcId="{03404A5E-177D-4278-B22A-9D4573D6B237}" destId="{8A1A8F51-020C-4125-AD64-2A80BA1AA09F}" srcOrd="0" destOrd="0" presId="urn:microsoft.com/office/officeart/2008/layout/HorizontalMultiLevelHierarchy"/>
    <dgm:cxn modelId="{05CF99E0-CB89-4A63-A91E-1158B2B2D5F6}" type="presParOf" srcId="{8A1A8F51-020C-4125-AD64-2A80BA1AA09F}" destId="{1EEFBD4B-C2CF-4EDB-9847-C4D334D71C0C}" srcOrd="0" destOrd="0" presId="urn:microsoft.com/office/officeart/2008/layout/HorizontalMultiLevelHierarchy"/>
    <dgm:cxn modelId="{4ED518BE-EB4E-40FF-9FF8-BC82574ECA67}" type="presParOf" srcId="{03404A5E-177D-4278-B22A-9D4573D6B237}" destId="{41A75E65-294D-441B-B635-FC0232D1ADB9}" srcOrd="1" destOrd="0" presId="urn:microsoft.com/office/officeart/2008/layout/HorizontalMultiLevelHierarchy"/>
    <dgm:cxn modelId="{EB79662C-E49A-46D9-8A16-2A1DDA1F5B0A}" type="presParOf" srcId="{41A75E65-294D-441B-B635-FC0232D1ADB9}" destId="{F8E43CB1-4F6F-462B-909F-868174544F46}" srcOrd="0" destOrd="0" presId="urn:microsoft.com/office/officeart/2008/layout/HorizontalMultiLevelHierarchy"/>
    <dgm:cxn modelId="{E5D237DC-2C03-4B97-9C4C-0907C131606B}" type="presParOf" srcId="{41A75E65-294D-441B-B635-FC0232D1ADB9}" destId="{48F9FD8D-6844-4578-BDEB-A5BA2E0505AD}" srcOrd="1" destOrd="0" presId="urn:microsoft.com/office/officeart/2008/layout/HorizontalMultiLevelHierarchy"/>
    <dgm:cxn modelId="{A8FBF39F-435D-494D-9D22-DDEEEA02DA3A}" type="presParOf" srcId="{03404A5E-177D-4278-B22A-9D4573D6B237}" destId="{F9E7FB9D-76A2-431A-B6E2-63F89C410E94}" srcOrd="2" destOrd="0" presId="urn:microsoft.com/office/officeart/2008/layout/HorizontalMultiLevelHierarchy"/>
    <dgm:cxn modelId="{BC00A902-346F-42E0-AD09-08CAC30BB49C}" type="presParOf" srcId="{F9E7FB9D-76A2-431A-B6E2-63F89C410E94}" destId="{C14BDB9B-4535-4668-9FA2-F1E900882493}" srcOrd="0" destOrd="0" presId="urn:microsoft.com/office/officeart/2008/layout/HorizontalMultiLevelHierarchy"/>
    <dgm:cxn modelId="{12A5DECD-293C-4D3A-9B67-78178FD32523}" type="presParOf" srcId="{03404A5E-177D-4278-B22A-9D4573D6B237}" destId="{18928764-96A0-402A-9695-85FDFC0CA377}" srcOrd="3" destOrd="0" presId="urn:microsoft.com/office/officeart/2008/layout/HorizontalMultiLevelHierarchy"/>
    <dgm:cxn modelId="{6E8CC3F8-8B88-43DD-B260-547F5FB59479}" type="presParOf" srcId="{18928764-96A0-402A-9695-85FDFC0CA377}" destId="{869E4139-F0F3-4F5A-A13E-961F694DAC60}" srcOrd="0" destOrd="0" presId="urn:microsoft.com/office/officeart/2008/layout/HorizontalMultiLevelHierarchy"/>
    <dgm:cxn modelId="{2D51A803-2441-4EBF-8FC6-20AEB55A227B}" type="presParOf" srcId="{18928764-96A0-402A-9695-85FDFC0CA377}" destId="{3DE97393-A436-44D2-A2A5-7857B5A59B9F}" srcOrd="1" destOrd="0" presId="urn:microsoft.com/office/officeart/2008/layout/HorizontalMultiLevelHierarchy"/>
    <dgm:cxn modelId="{9B1583F6-E955-460A-8345-1FF5B7E45A77}" type="presParOf" srcId="{03404A5E-177D-4278-B22A-9D4573D6B237}" destId="{72A86DB2-49F6-4D49-9A0D-F1A8832103F6}" srcOrd="4" destOrd="0" presId="urn:microsoft.com/office/officeart/2008/layout/HorizontalMultiLevelHierarchy"/>
    <dgm:cxn modelId="{1E147DBB-AEE6-42F5-81A9-1D6061E4681C}" type="presParOf" srcId="{72A86DB2-49F6-4D49-9A0D-F1A8832103F6}" destId="{E5BECE7D-37B4-477A-B632-42604CD70ADE}" srcOrd="0" destOrd="0" presId="urn:microsoft.com/office/officeart/2008/layout/HorizontalMultiLevelHierarchy"/>
    <dgm:cxn modelId="{35DB478B-7236-4522-A802-0F1685671FC5}" type="presParOf" srcId="{03404A5E-177D-4278-B22A-9D4573D6B237}" destId="{54C6C80B-3C73-49E8-9D6D-8BC8A17817B9}" srcOrd="5" destOrd="0" presId="urn:microsoft.com/office/officeart/2008/layout/HorizontalMultiLevelHierarchy"/>
    <dgm:cxn modelId="{332814A8-B921-4018-BB4C-F58F8D9305A8}" type="presParOf" srcId="{54C6C80B-3C73-49E8-9D6D-8BC8A17817B9}" destId="{FB27A246-0EAB-4413-B165-73BD8B25032E}" srcOrd="0" destOrd="0" presId="urn:microsoft.com/office/officeart/2008/layout/HorizontalMultiLevelHierarchy"/>
    <dgm:cxn modelId="{9E9AC818-4F65-4D88-9884-96E8B65A62C3}" type="presParOf" srcId="{54C6C80B-3C73-49E8-9D6D-8BC8A17817B9}" destId="{F4BF8DCD-A6A1-4FA3-BCE9-E45450BDC9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C19F8-13FF-4094-9358-A8F13D26B44E}">
      <dsp:nvSpPr>
        <dsp:cNvPr id="0" name=""/>
        <dsp:cNvSpPr/>
      </dsp:nvSpPr>
      <dsp:spPr>
        <a:xfrm>
          <a:off x="4741319" y="2308518"/>
          <a:ext cx="5868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6864" y="4572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0080" y="2339566"/>
        <a:ext cx="29343" cy="29343"/>
      </dsp:txXfrm>
    </dsp:sp>
    <dsp:sp modelId="{6962923C-857F-4283-9570-304EEDCD33C7}">
      <dsp:nvSpPr>
        <dsp:cNvPr id="0" name=""/>
        <dsp:cNvSpPr/>
      </dsp:nvSpPr>
      <dsp:spPr>
        <a:xfrm>
          <a:off x="1220132" y="2308518"/>
          <a:ext cx="5868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6864" y="4572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98893" y="2339566"/>
        <a:ext cx="29343" cy="29343"/>
      </dsp:txXfrm>
    </dsp:sp>
    <dsp:sp modelId="{BBBF7E79-402C-4D11-9250-0A7BD31CD042}">
      <dsp:nvSpPr>
        <dsp:cNvPr id="0" name=""/>
        <dsp:cNvSpPr/>
      </dsp:nvSpPr>
      <dsp:spPr>
        <a:xfrm rot="16200000">
          <a:off x="-1581411" y="1906933"/>
          <a:ext cx="4708477" cy="894610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Artificial Intelligence</a:t>
          </a:r>
        </a:p>
      </dsp:txBody>
      <dsp:txXfrm>
        <a:off x="-1581411" y="1906933"/>
        <a:ext cx="4708477" cy="894610"/>
      </dsp:txXfrm>
    </dsp:sp>
    <dsp:sp modelId="{418DE055-9143-4EFF-9314-4D20660AF221}">
      <dsp:nvSpPr>
        <dsp:cNvPr id="0" name=""/>
        <dsp:cNvSpPr/>
      </dsp:nvSpPr>
      <dsp:spPr>
        <a:xfrm>
          <a:off x="1806996" y="1906933"/>
          <a:ext cx="2934322" cy="894610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Machine Learning</a:t>
          </a:r>
        </a:p>
      </dsp:txBody>
      <dsp:txXfrm>
        <a:off x="1806996" y="1906933"/>
        <a:ext cx="2934322" cy="894610"/>
      </dsp:txXfrm>
    </dsp:sp>
    <dsp:sp modelId="{928DB9F5-D215-4B01-AA3B-2D9FD348E993}">
      <dsp:nvSpPr>
        <dsp:cNvPr id="0" name=""/>
        <dsp:cNvSpPr/>
      </dsp:nvSpPr>
      <dsp:spPr>
        <a:xfrm>
          <a:off x="5328184" y="1906933"/>
          <a:ext cx="2934322" cy="894610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Deep Learning</a:t>
          </a:r>
        </a:p>
      </dsp:txBody>
      <dsp:txXfrm>
        <a:off x="5328184" y="1906933"/>
        <a:ext cx="2934322" cy="894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75083-1CAF-48D2-9E40-BA9DD12C6E80}">
      <dsp:nvSpPr>
        <dsp:cNvPr id="0" name=""/>
        <dsp:cNvSpPr/>
      </dsp:nvSpPr>
      <dsp:spPr>
        <a:xfrm>
          <a:off x="2980726" y="2354238"/>
          <a:ext cx="586864" cy="1118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3432" y="0"/>
              </a:lnTo>
              <a:lnTo>
                <a:pt x="293432" y="1118263"/>
              </a:lnTo>
              <a:lnTo>
                <a:pt x="586864" y="1118263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2585" y="2881797"/>
        <a:ext cx="63145" cy="63145"/>
      </dsp:txXfrm>
    </dsp:sp>
    <dsp:sp modelId="{EAA3F478-8201-451C-AAEF-14CD43E4840E}">
      <dsp:nvSpPr>
        <dsp:cNvPr id="0" name=""/>
        <dsp:cNvSpPr/>
      </dsp:nvSpPr>
      <dsp:spPr>
        <a:xfrm>
          <a:off x="2980726" y="2308518"/>
          <a:ext cx="5868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6864" y="4572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9486" y="2339566"/>
        <a:ext cx="29343" cy="29343"/>
      </dsp:txXfrm>
    </dsp:sp>
    <dsp:sp modelId="{6962923C-857F-4283-9570-304EEDCD33C7}">
      <dsp:nvSpPr>
        <dsp:cNvPr id="0" name=""/>
        <dsp:cNvSpPr/>
      </dsp:nvSpPr>
      <dsp:spPr>
        <a:xfrm>
          <a:off x="2980726" y="1235975"/>
          <a:ext cx="586864" cy="1118263"/>
        </a:xfrm>
        <a:custGeom>
          <a:avLst/>
          <a:gdLst/>
          <a:ahLst/>
          <a:cxnLst/>
          <a:rect l="0" t="0" r="0" b="0"/>
          <a:pathLst>
            <a:path>
              <a:moveTo>
                <a:pt x="0" y="1118263"/>
              </a:moveTo>
              <a:lnTo>
                <a:pt x="293432" y="1118263"/>
              </a:lnTo>
              <a:lnTo>
                <a:pt x="293432" y="0"/>
              </a:lnTo>
              <a:lnTo>
                <a:pt x="586864" y="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2585" y="1763534"/>
        <a:ext cx="63145" cy="63145"/>
      </dsp:txXfrm>
    </dsp:sp>
    <dsp:sp modelId="{BBBF7E79-402C-4D11-9250-0A7BD31CD042}">
      <dsp:nvSpPr>
        <dsp:cNvPr id="0" name=""/>
        <dsp:cNvSpPr/>
      </dsp:nvSpPr>
      <dsp:spPr>
        <a:xfrm rot="16200000">
          <a:off x="179182" y="1906933"/>
          <a:ext cx="4708477" cy="894610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Machine Learning</a:t>
          </a:r>
        </a:p>
      </dsp:txBody>
      <dsp:txXfrm>
        <a:off x="179182" y="1906933"/>
        <a:ext cx="4708477" cy="894610"/>
      </dsp:txXfrm>
    </dsp:sp>
    <dsp:sp modelId="{418DE055-9143-4EFF-9314-4D20660AF221}">
      <dsp:nvSpPr>
        <dsp:cNvPr id="0" name=""/>
        <dsp:cNvSpPr/>
      </dsp:nvSpPr>
      <dsp:spPr>
        <a:xfrm>
          <a:off x="3567590" y="788669"/>
          <a:ext cx="2934322" cy="894610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Supervised Learning</a:t>
          </a:r>
          <a:endParaRPr lang="en-US" sz="1600" b="1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7590" y="788669"/>
        <a:ext cx="2934322" cy="894610"/>
      </dsp:txXfrm>
    </dsp:sp>
    <dsp:sp modelId="{419F1C4D-2162-4AAC-8128-1FEB6F6DEB8F}">
      <dsp:nvSpPr>
        <dsp:cNvPr id="0" name=""/>
        <dsp:cNvSpPr/>
      </dsp:nvSpPr>
      <dsp:spPr>
        <a:xfrm>
          <a:off x="3567590" y="1906933"/>
          <a:ext cx="2934322" cy="894610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Unsupervised Learning</a:t>
          </a:r>
          <a:endParaRPr lang="en-US" sz="1600" b="1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7590" y="1906933"/>
        <a:ext cx="2934322" cy="894610"/>
      </dsp:txXfrm>
    </dsp:sp>
    <dsp:sp modelId="{CB180C7E-ED0A-4333-B248-11991BB20C3A}">
      <dsp:nvSpPr>
        <dsp:cNvPr id="0" name=""/>
        <dsp:cNvSpPr/>
      </dsp:nvSpPr>
      <dsp:spPr>
        <a:xfrm>
          <a:off x="3567590" y="3025196"/>
          <a:ext cx="2934322" cy="894610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Reinforcement Learning</a:t>
          </a:r>
          <a:endParaRPr lang="en-US" sz="1600" b="1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7590" y="3025196"/>
        <a:ext cx="2934322" cy="894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CE351-1BB3-45F7-AEDC-2E3E4F16F905}">
      <dsp:nvSpPr>
        <dsp:cNvPr id="0" name=""/>
        <dsp:cNvSpPr/>
      </dsp:nvSpPr>
      <dsp:spPr>
        <a:xfrm>
          <a:off x="3088426" y="3884297"/>
          <a:ext cx="242590" cy="924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95" y="0"/>
              </a:lnTo>
              <a:lnTo>
                <a:pt x="121295" y="924504"/>
              </a:lnTo>
              <a:lnTo>
                <a:pt x="242590" y="9245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5826" y="4322654"/>
        <a:ext cx="47790" cy="47790"/>
      </dsp:txXfrm>
    </dsp:sp>
    <dsp:sp modelId="{84B15F41-6164-448D-878B-3756EA40C35A}">
      <dsp:nvSpPr>
        <dsp:cNvPr id="0" name=""/>
        <dsp:cNvSpPr/>
      </dsp:nvSpPr>
      <dsp:spPr>
        <a:xfrm>
          <a:off x="3088426" y="3884297"/>
          <a:ext cx="242590" cy="462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95" y="0"/>
              </a:lnTo>
              <a:lnTo>
                <a:pt x="121295" y="462252"/>
              </a:lnTo>
              <a:lnTo>
                <a:pt x="242590" y="4622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6670" y="4102372"/>
        <a:ext cx="26102" cy="26102"/>
      </dsp:txXfrm>
    </dsp:sp>
    <dsp:sp modelId="{0457D857-ACB8-44B0-88C3-A0E37CF07368}">
      <dsp:nvSpPr>
        <dsp:cNvPr id="0" name=""/>
        <dsp:cNvSpPr/>
      </dsp:nvSpPr>
      <dsp:spPr>
        <a:xfrm>
          <a:off x="3088426" y="3838577"/>
          <a:ext cx="242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590" y="4572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03656" y="3878232"/>
        <a:ext cx="12129" cy="12129"/>
      </dsp:txXfrm>
    </dsp:sp>
    <dsp:sp modelId="{430503BA-B736-49E2-B975-18A8C3EB3548}">
      <dsp:nvSpPr>
        <dsp:cNvPr id="0" name=""/>
        <dsp:cNvSpPr/>
      </dsp:nvSpPr>
      <dsp:spPr>
        <a:xfrm>
          <a:off x="3088426" y="3422045"/>
          <a:ext cx="242590" cy="462252"/>
        </a:xfrm>
        <a:custGeom>
          <a:avLst/>
          <a:gdLst/>
          <a:ahLst/>
          <a:cxnLst/>
          <a:rect l="0" t="0" r="0" b="0"/>
          <a:pathLst>
            <a:path>
              <a:moveTo>
                <a:pt x="0" y="462252"/>
              </a:moveTo>
              <a:lnTo>
                <a:pt x="121295" y="462252"/>
              </a:lnTo>
              <a:lnTo>
                <a:pt x="121295" y="0"/>
              </a:lnTo>
              <a:lnTo>
                <a:pt x="242590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6670" y="3640120"/>
        <a:ext cx="26102" cy="26102"/>
      </dsp:txXfrm>
    </dsp:sp>
    <dsp:sp modelId="{EF272BB0-1905-46D6-B86C-6F78018D48F7}">
      <dsp:nvSpPr>
        <dsp:cNvPr id="0" name=""/>
        <dsp:cNvSpPr/>
      </dsp:nvSpPr>
      <dsp:spPr>
        <a:xfrm>
          <a:off x="3088426" y="2959792"/>
          <a:ext cx="242590" cy="924504"/>
        </a:xfrm>
        <a:custGeom>
          <a:avLst/>
          <a:gdLst/>
          <a:ahLst/>
          <a:cxnLst/>
          <a:rect l="0" t="0" r="0" b="0"/>
          <a:pathLst>
            <a:path>
              <a:moveTo>
                <a:pt x="0" y="924504"/>
              </a:moveTo>
              <a:lnTo>
                <a:pt x="121295" y="924504"/>
              </a:lnTo>
              <a:lnTo>
                <a:pt x="121295" y="0"/>
              </a:lnTo>
              <a:lnTo>
                <a:pt x="242590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5826" y="3398150"/>
        <a:ext cx="47790" cy="47790"/>
      </dsp:txXfrm>
    </dsp:sp>
    <dsp:sp modelId="{F9AFF339-34F5-4A32-9544-7F6E06EB2642}">
      <dsp:nvSpPr>
        <dsp:cNvPr id="0" name=""/>
        <dsp:cNvSpPr/>
      </dsp:nvSpPr>
      <dsp:spPr>
        <a:xfrm>
          <a:off x="1632886" y="2613103"/>
          <a:ext cx="242590" cy="1271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95" y="0"/>
              </a:lnTo>
              <a:lnTo>
                <a:pt x="121295" y="1271193"/>
              </a:lnTo>
              <a:lnTo>
                <a:pt x="242590" y="12711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21827" y="3216347"/>
        <a:ext cx="64706" cy="64706"/>
      </dsp:txXfrm>
    </dsp:sp>
    <dsp:sp modelId="{F7C112FD-0721-4C56-BA4A-E24F95341ED4}">
      <dsp:nvSpPr>
        <dsp:cNvPr id="0" name=""/>
        <dsp:cNvSpPr/>
      </dsp:nvSpPr>
      <dsp:spPr>
        <a:xfrm>
          <a:off x="3088426" y="1341909"/>
          <a:ext cx="242590" cy="115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95" y="0"/>
              </a:lnTo>
              <a:lnTo>
                <a:pt x="121295" y="1155630"/>
              </a:lnTo>
              <a:lnTo>
                <a:pt x="242590" y="1155630"/>
              </a:lnTo>
            </a:path>
          </a:pathLst>
        </a:custGeom>
        <a:noFill/>
        <a:ln w="25400" cap="flat" cmpd="sng" algn="ctr">
          <a:solidFill>
            <a:srgbClr val="1E263A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solidFill>
              <a:srgbClr val="1E263A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180200" y="1890204"/>
        <a:ext cx="59040" cy="59040"/>
      </dsp:txXfrm>
    </dsp:sp>
    <dsp:sp modelId="{19135628-9946-43AB-865B-AB9DF1F60B04}">
      <dsp:nvSpPr>
        <dsp:cNvPr id="0" name=""/>
        <dsp:cNvSpPr/>
      </dsp:nvSpPr>
      <dsp:spPr>
        <a:xfrm>
          <a:off x="3088426" y="1341909"/>
          <a:ext cx="242590" cy="693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95" y="0"/>
              </a:lnTo>
              <a:lnTo>
                <a:pt x="121295" y="693378"/>
              </a:lnTo>
              <a:lnTo>
                <a:pt x="242590" y="69337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1356" y="1670234"/>
        <a:ext cx="36729" cy="36729"/>
      </dsp:txXfrm>
    </dsp:sp>
    <dsp:sp modelId="{4C502633-9F16-4575-93B3-7C7980268B92}">
      <dsp:nvSpPr>
        <dsp:cNvPr id="0" name=""/>
        <dsp:cNvSpPr/>
      </dsp:nvSpPr>
      <dsp:spPr>
        <a:xfrm>
          <a:off x="3088426" y="1341909"/>
          <a:ext cx="242590" cy="231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95" y="0"/>
              </a:lnTo>
              <a:lnTo>
                <a:pt x="121295" y="231126"/>
              </a:lnTo>
              <a:lnTo>
                <a:pt x="242590" y="23112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01344" y="1449096"/>
        <a:ext cx="16753" cy="16753"/>
      </dsp:txXfrm>
    </dsp:sp>
    <dsp:sp modelId="{E9A90C72-16D2-460E-9C05-2513F0019064}">
      <dsp:nvSpPr>
        <dsp:cNvPr id="0" name=""/>
        <dsp:cNvSpPr/>
      </dsp:nvSpPr>
      <dsp:spPr>
        <a:xfrm>
          <a:off x="3088426" y="1110783"/>
          <a:ext cx="242590" cy="231126"/>
        </a:xfrm>
        <a:custGeom>
          <a:avLst/>
          <a:gdLst/>
          <a:ahLst/>
          <a:cxnLst/>
          <a:rect l="0" t="0" r="0" b="0"/>
          <a:pathLst>
            <a:path>
              <a:moveTo>
                <a:pt x="0" y="231126"/>
              </a:moveTo>
              <a:lnTo>
                <a:pt x="121295" y="231126"/>
              </a:lnTo>
              <a:lnTo>
                <a:pt x="121295" y="0"/>
              </a:lnTo>
              <a:lnTo>
                <a:pt x="242590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01344" y="1217970"/>
        <a:ext cx="16753" cy="16753"/>
      </dsp:txXfrm>
    </dsp:sp>
    <dsp:sp modelId="{2D7D015A-0AF0-4049-AFB1-5CAD30F16930}">
      <dsp:nvSpPr>
        <dsp:cNvPr id="0" name=""/>
        <dsp:cNvSpPr/>
      </dsp:nvSpPr>
      <dsp:spPr>
        <a:xfrm>
          <a:off x="3088426" y="648531"/>
          <a:ext cx="242590" cy="693378"/>
        </a:xfrm>
        <a:custGeom>
          <a:avLst/>
          <a:gdLst/>
          <a:ahLst/>
          <a:cxnLst/>
          <a:rect l="0" t="0" r="0" b="0"/>
          <a:pathLst>
            <a:path>
              <a:moveTo>
                <a:pt x="0" y="693378"/>
              </a:moveTo>
              <a:lnTo>
                <a:pt x="121295" y="693378"/>
              </a:lnTo>
              <a:lnTo>
                <a:pt x="121295" y="0"/>
              </a:lnTo>
              <a:lnTo>
                <a:pt x="242590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1356" y="976855"/>
        <a:ext cx="36729" cy="36729"/>
      </dsp:txXfrm>
    </dsp:sp>
    <dsp:sp modelId="{823CF8B7-A697-4619-B39B-3625D1538319}">
      <dsp:nvSpPr>
        <dsp:cNvPr id="0" name=""/>
        <dsp:cNvSpPr/>
      </dsp:nvSpPr>
      <dsp:spPr>
        <a:xfrm>
          <a:off x="3088426" y="186278"/>
          <a:ext cx="242590" cy="1155630"/>
        </a:xfrm>
        <a:custGeom>
          <a:avLst/>
          <a:gdLst/>
          <a:ahLst/>
          <a:cxnLst/>
          <a:rect l="0" t="0" r="0" b="0"/>
          <a:pathLst>
            <a:path>
              <a:moveTo>
                <a:pt x="0" y="1155630"/>
              </a:moveTo>
              <a:lnTo>
                <a:pt x="121295" y="1155630"/>
              </a:lnTo>
              <a:lnTo>
                <a:pt x="121295" y="0"/>
              </a:lnTo>
              <a:lnTo>
                <a:pt x="242590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0200" y="734573"/>
        <a:ext cx="59040" cy="59040"/>
      </dsp:txXfrm>
    </dsp:sp>
    <dsp:sp modelId="{9F05F3DC-4B07-408C-B827-1977FE48CFEF}">
      <dsp:nvSpPr>
        <dsp:cNvPr id="0" name=""/>
        <dsp:cNvSpPr/>
      </dsp:nvSpPr>
      <dsp:spPr>
        <a:xfrm>
          <a:off x="1632886" y="1341909"/>
          <a:ext cx="242590" cy="1271193"/>
        </a:xfrm>
        <a:custGeom>
          <a:avLst/>
          <a:gdLst/>
          <a:ahLst/>
          <a:cxnLst/>
          <a:rect l="0" t="0" r="0" b="0"/>
          <a:pathLst>
            <a:path>
              <a:moveTo>
                <a:pt x="0" y="1271193"/>
              </a:moveTo>
              <a:lnTo>
                <a:pt x="121295" y="1271193"/>
              </a:lnTo>
              <a:lnTo>
                <a:pt x="121295" y="0"/>
              </a:lnTo>
              <a:lnTo>
                <a:pt x="242590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21827" y="1945153"/>
        <a:ext cx="64706" cy="64706"/>
      </dsp:txXfrm>
    </dsp:sp>
    <dsp:sp modelId="{0B09DF52-5E4E-4E72-8D86-D3F557D88E6F}">
      <dsp:nvSpPr>
        <dsp:cNvPr id="0" name=""/>
        <dsp:cNvSpPr/>
      </dsp:nvSpPr>
      <dsp:spPr>
        <a:xfrm rot="16200000">
          <a:off x="-132635" y="2428202"/>
          <a:ext cx="3161241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Supervised Learning</a:t>
          </a:r>
        </a:p>
      </dsp:txBody>
      <dsp:txXfrm>
        <a:off x="-132635" y="2428202"/>
        <a:ext cx="3161241" cy="369801"/>
      </dsp:txXfrm>
    </dsp:sp>
    <dsp:sp modelId="{D2E94646-9E91-47B1-BD81-EF9B757011D9}">
      <dsp:nvSpPr>
        <dsp:cNvPr id="0" name=""/>
        <dsp:cNvSpPr/>
      </dsp:nvSpPr>
      <dsp:spPr>
        <a:xfrm>
          <a:off x="1875476" y="1157008"/>
          <a:ext cx="1212950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Klasifikasi</a:t>
          </a:r>
        </a:p>
      </dsp:txBody>
      <dsp:txXfrm>
        <a:off x="1875476" y="1157008"/>
        <a:ext cx="1212950" cy="369801"/>
      </dsp:txXfrm>
    </dsp:sp>
    <dsp:sp modelId="{EF6AC72F-76AF-4B91-A2F7-21F99508D888}">
      <dsp:nvSpPr>
        <dsp:cNvPr id="0" name=""/>
        <dsp:cNvSpPr/>
      </dsp:nvSpPr>
      <dsp:spPr>
        <a:xfrm>
          <a:off x="3331016" y="1378"/>
          <a:ext cx="3641882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Logistic Regression</a:t>
          </a:r>
          <a:endParaRPr lang="en-US" sz="12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31016" y="1378"/>
        <a:ext cx="3641882" cy="369801"/>
      </dsp:txXfrm>
    </dsp:sp>
    <dsp:sp modelId="{185D8B69-BCB0-435E-9E67-5DE5C6538A94}">
      <dsp:nvSpPr>
        <dsp:cNvPr id="0" name=""/>
        <dsp:cNvSpPr/>
      </dsp:nvSpPr>
      <dsp:spPr>
        <a:xfrm>
          <a:off x="3331016" y="463630"/>
          <a:ext cx="3714174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K-Nearest Neighbors (KNN)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331016" y="463630"/>
        <a:ext cx="3714174" cy="369801"/>
      </dsp:txXfrm>
    </dsp:sp>
    <dsp:sp modelId="{9B66F64A-AE56-4D3D-A917-90AFD9030BB7}">
      <dsp:nvSpPr>
        <dsp:cNvPr id="0" name=""/>
        <dsp:cNvSpPr/>
      </dsp:nvSpPr>
      <dsp:spPr>
        <a:xfrm>
          <a:off x="3331016" y="925882"/>
          <a:ext cx="3687149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Support Vector Machines (SVM)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331016" y="925882"/>
        <a:ext cx="3687149" cy="369801"/>
      </dsp:txXfrm>
    </dsp:sp>
    <dsp:sp modelId="{B7C4A3AD-F6F9-4E5C-801D-BFB6221BC109}">
      <dsp:nvSpPr>
        <dsp:cNvPr id="0" name=""/>
        <dsp:cNvSpPr/>
      </dsp:nvSpPr>
      <dsp:spPr>
        <a:xfrm>
          <a:off x="3331016" y="1388134"/>
          <a:ext cx="3718067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Naive Bayes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331016" y="1388134"/>
        <a:ext cx="3718067" cy="369801"/>
      </dsp:txXfrm>
    </dsp:sp>
    <dsp:sp modelId="{4707B9EF-BC52-464E-ADE9-096E03988B2F}">
      <dsp:nvSpPr>
        <dsp:cNvPr id="0" name=""/>
        <dsp:cNvSpPr/>
      </dsp:nvSpPr>
      <dsp:spPr>
        <a:xfrm>
          <a:off x="3331016" y="1850387"/>
          <a:ext cx="3718055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Decision Trees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331016" y="1850387"/>
        <a:ext cx="3718055" cy="369801"/>
      </dsp:txXfrm>
    </dsp:sp>
    <dsp:sp modelId="{D7D433B6-795E-48DD-B05F-CFEBC1F3EAB0}">
      <dsp:nvSpPr>
        <dsp:cNvPr id="0" name=""/>
        <dsp:cNvSpPr/>
      </dsp:nvSpPr>
      <dsp:spPr>
        <a:xfrm>
          <a:off x="3331016" y="2312639"/>
          <a:ext cx="3700759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Perceptron</a:t>
          </a:r>
        </a:p>
      </dsp:txBody>
      <dsp:txXfrm>
        <a:off x="3331016" y="2312639"/>
        <a:ext cx="3700759" cy="369801"/>
      </dsp:txXfrm>
    </dsp:sp>
    <dsp:sp modelId="{B38E534D-992F-43A7-A496-048E379CEEB8}">
      <dsp:nvSpPr>
        <dsp:cNvPr id="0" name=""/>
        <dsp:cNvSpPr/>
      </dsp:nvSpPr>
      <dsp:spPr>
        <a:xfrm>
          <a:off x="1875476" y="3699396"/>
          <a:ext cx="1212950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Regresi</a:t>
          </a:r>
        </a:p>
      </dsp:txBody>
      <dsp:txXfrm>
        <a:off x="1875476" y="3699396"/>
        <a:ext cx="1212950" cy="369801"/>
      </dsp:txXfrm>
    </dsp:sp>
    <dsp:sp modelId="{3561669E-6F87-410C-972B-A2256875B410}">
      <dsp:nvSpPr>
        <dsp:cNvPr id="0" name=""/>
        <dsp:cNvSpPr/>
      </dsp:nvSpPr>
      <dsp:spPr>
        <a:xfrm>
          <a:off x="3331016" y="2774891"/>
          <a:ext cx="3772104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Linear Regression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331016" y="2774891"/>
        <a:ext cx="3772104" cy="369801"/>
      </dsp:txXfrm>
    </dsp:sp>
    <dsp:sp modelId="{C7FCA348-7FC9-4FD1-A199-0C556323DCDF}">
      <dsp:nvSpPr>
        <dsp:cNvPr id="0" name=""/>
        <dsp:cNvSpPr/>
      </dsp:nvSpPr>
      <dsp:spPr>
        <a:xfrm>
          <a:off x="3331016" y="3237144"/>
          <a:ext cx="3853154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Ridge Regression</a:t>
          </a:r>
          <a:endParaRPr lang="en-US" sz="12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31016" y="3237144"/>
        <a:ext cx="3853154" cy="369801"/>
      </dsp:txXfrm>
    </dsp:sp>
    <dsp:sp modelId="{45022F3E-3EF7-47B8-9369-D0D2CBCF3350}">
      <dsp:nvSpPr>
        <dsp:cNvPr id="0" name=""/>
        <dsp:cNvSpPr/>
      </dsp:nvSpPr>
      <dsp:spPr>
        <a:xfrm>
          <a:off x="3331016" y="3699396"/>
          <a:ext cx="3822248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Lasso Regression</a:t>
          </a:r>
          <a:endParaRPr lang="en-US" sz="12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31016" y="3699396"/>
        <a:ext cx="3822248" cy="369801"/>
      </dsp:txXfrm>
    </dsp:sp>
    <dsp:sp modelId="{93433965-335A-41F5-8A93-8B88BDB9D4CF}">
      <dsp:nvSpPr>
        <dsp:cNvPr id="0" name=""/>
        <dsp:cNvSpPr/>
      </dsp:nvSpPr>
      <dsp:spPr>
        <a:xfrm>
          <a:off x="3331016" y="4161648"/>
          <a:ext cx="3849272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Decision Trees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331016" y="4161648"/>
        <a:ext cx="3849272" cy="369801"/>
      </dsp:txXfrm>
    </dsp:sp>
    <dsp:sp modelId="{6D467DAE-4123-4564-9185-F039D1CD5CBF}">
      <dsp:nvSpPr>
        <dsp:cNvPr id="0" name=""/>
        <dsp:cNvSpPr/>
      </dsp:nvSpPr>
      <dsp:spPr>
        <a:xfrm>
          <a:off x="3331016" y="4623901"/>
          <a:ext cx="3822248" cy="3698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rgbClr val="1E263A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Random Forest</a:t>
          </a:r>
          <a:endParaRPr lang="en-US" sz="1200" b="0" kern="1200" dirty="0">
            <a:solidFill>
              <a:srgbClr val="1E263A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331016" y="4623901"/>
        <a:ext cx="3822248" cy="369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A4FE7-32FB-4A0A-AC1A-83C5FE9CCDD9}">
      <dsp:nvSpPr>
        <dsp:cNvPr id="0" name=""/>
        <dsp:cNvSpPr/>
      </dsp:nvSpPr>
      <dsp:spPr>
        <a:xfrm>
          <a:off x="4021034" y="4520284"/>
          <a:ext cx="170475" cy="162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37" y="0"/>
              </a:lnTo>
              <a:lnTo>
                <a:pt x="85237" y="162419"/>
              </a:lnTo>
              <a:lnTo>
                <a:pt x="170475" y="16241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0385" y="4595608"/>
        <a:ext cx="11773" cy="11773"/>
      </dsp:txXfrm>
    </dsp:sp>
    <dsp:sp modelId="{51BA9D73-1E70-4B4A-AA7E-1FD69AE7D225}">
      <dsp:nvSpPr>
        <dsp:cNvPr id="0" name=""/>
        <dsp:cNvSpPr/>
      </dsp:nvSpPr>
      <dsp:spPr>
        <a:xfrm>
          <a:off x="4021034" y="4357865"/>
          <a:ext cx="170475" cy="162419"/>
        </a:xfrm>
        <a:custGeom>
          <a:avLst/>
          <a:gdLst/>
          <a:ahLst/>
          <a:cxnLst/>
          <a:rect l="0" t="0" r="0" b="0"/>
          <a:pathLst>
            <a:path>
              <a:moveTo>
                <a:pt x="0" y="162419"/>
              </a:moveTo>
              <a:lnTo>
                <a:pt x="85237" y="162419"/>
              </a:lnTo>
              <a:lnTo>
                <a:pt x="85237" y="0"/>
              </a:lnTo>
              <a:lnTo>
                <a:pt x="170475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0385" y="4433188"/>
        <a:ext cx="11773" cy="11773"/>
      </dsp:txXfrm>
    </dsp:sp>
    <dsp:sp modelId="{C1CF1F5F-AAB7-425A-AFDD-885BAEE1031A}">
      <dsp:nvSpPr>
        <dsp:cNvPr id="0" name=""/>
        <dsp:cNvSpPr/>
      </dsp:nvSpPr>
      <dsp:spPr>
        <a:xfrm>
          <a:off x="2021380" y="2490039"/>
          <a:ext cx="170475" cy="2030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37" y="0"/>
              </a:lnTo>
              <a:lnTo>
                <a:pt x="85237" y="2030245"/>
              </a:lnTo>
              <a:lnTo>
                <a:pt x="170475" y="203024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55683" y="3454227"/>
        <a:ext cx="101869" cy="101869"/>
      </dsp:txXfrm>
    </dsp:sp>
    <dsp:sp modelId="{6E16BD4C-A8DA-4E43-B305-479CF5229785}">
      <dsp:nvSpPr>
        <dsp:cNvPr id="0" name=""/>
        <dsp:cNvSpPr/>
      </dsp:nvSpPr>
      <dsp:spPr>
        <a:xfrm>
          <a:off x="4024102" y="3870606"/>
          <a:ext cx="170475" cy="162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37" y="0"/>
              </a:lnTo>
              <a:lnTo>
                <a:pt x="85237" y="162419"/>
              </a:lnTo>
              <a:lnTo>
                <a:pt x="170475" y="16241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3454" y="3945929"/>
        <a:ext cx="11773" cy="11773"/>
      </dsp:txXfrm>
    </dsp:sp>
    <dsp:sp modelId="{8F33CF1F-8A35-4A87-BF21-F42D81AF815E}">
      <dsp:nvSpPr>
        <dsp:cNvPr id="0" name=""/>
        <dsp:cNvSpPr/>
      </dsp:nvSpPr>
      <dsp:spPr>
        <a:xfrm>
          <a:off x="4024102" y="3708186"/>
          <a:ext cx="170475" cy="162419"/>
        </a:xfrm>
        <a:custGeom>
          <a:avLst/>
          <a:gdLst/>
          <a:ahLst/>
          <a:cxnLst/>
          <a:rect l="0" t="0" r="0" b="0"/>
          <a:pathLst>
            <a:path>
              <a:moveTo>
                <a:pt x="0" y="162419"/>
              </a:moveTo>
              <a:lnTo>
                <a:pt x="85237" y="162419"/>
              </a:lnTo>
              <a:lnTo>
                <a:pt x="85237" y="0"/>
              </a:lnTo>
              <a:lnTo>
                <a:pt x="170475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3454" y="3783510"/>
        <a:ext cx="11773" cy="11773"/>
      </dsp:txXfrm>
    </dsp:sp>
    <dsp:sp modelId="{C548CB6A-B9AD-450A-9CAD-46C9F63C26E2}">
      <dsp:nvSpPr>
        <dsp:cNvPr id="0" name=""/>
        <dsp:cNvSpPr/>
      </dsp:nvSpPr>
      <dsp:spPr>
        <a:xfrm>
          <a:off x="2021380" y="2490039"/>
          <a:ext cx="170475" cy="138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37" y="0"/>
              </a:lnTo>
              <a:lnTo>
                <a:pt x="85237" y="1380566"/>
              </a:lnTo>
              <a:lnTo>
                <a:pt x="170475" y="138056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71842" y="3145546"/>
        <a:ext cx="69552" cy="69552"/>
      </dsp:txXfrm>
    </dsp:sp>
    <dsp:sp modelId="{695F7D10-EAAF-4713-92CB-D02EC33FAA97}">
      <dsp:nvSpPr>
        <dsp:cNvPr id="0" name=""/>
        <dsp:cNvSpPr/>
      </dsp:nvSpPr>
      <dsp:spPr>
        <a:xfrm>
          <a:off x="4056800" y="3220928"/>
          <a:ext cx="170475" cy="162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37" y="0"/>
              </a:lnTo>
              <a:lnTo>
                <a:pt x="85237" y="162419"/>
              </a:lnTo>
              <a:lnTo>
                <a:pt x="170475" y="16241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36151" y="3296251"/>
        <a:ext cx="11773" cy="11773"/>
      </dsp:txXfrm>
    </dsp:sp>
    <dsp:sp modelId="{BAA8AA82-FDCC-458C-A2D4-AB0EA5141ED0}">
      <dsp:nvSpPr>
        <dsp:cNvPr id="0" name=""/>
        <dsp:cNvSpPr/>
      </dsp:nvSpPr>
      <dsp:spPr>
        <a:xfrm>
          <a:off x="4056800" y="3058508"/>
          <a:ext cx="170475" cy="162419"/>
        </a:xfrm>
        <a:custGeom>
          <a:avLst/>
          <a:gdLst/>
          <a:ahLst/>
          <a:cxnLst/>
          <a:rect l="0" t="0" r="0" b="0"/>
          <a:pathLst>
            <a:path>
              <a:moveTo>
                <a:pt x="0" y="162419"/>
              </a:moveTo>
              <a:lnTo>
                <a:pt x="85237" y="162419"/>
              </a:lnTo>
              <a:lnTo>
                <a:pt x="85237" y="0"/>
              </a:lnTo>
              <a:lnTo>
                <a:pt x="170475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36151" y="3133831"/>
        <a:ext cx="11773" cy="11773"/>
      </dsp:txXfrm>
    </dsp:sp>
    <dsp:sp modelId="{AE245047-4FE5-4693-8EE9-2D3DF80F3B9B}">
      <dsp:nvSpPr>
        <dsp:cNvPr id="0" name=""/>
        <dsp:cNvSpPr/>
      </dsp:nvSpPr>
      <dsp:spPr>
        <a:xfrm>
          <a:off x="2021380" y="2490039"/>
          <a:ext cx="170475" cy="73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37" y="0"/>
              </a:lnTo>
              <a:lnTo>
                <a:pt x="85237" y="730888"/>
              </a:lnTo>
              <a:lnTo>
                <a:pt x="170475" y="73088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87855" y="2836721"/>
        <a:ext cx="37525" cy="37525"/>
      </dsp:txXfrm>
    </dsp:sp>
    <dsp:sp modelId="{6915CA8A-D864-4602-AB9D-999F8DD7A2D7}">
      <dsp:nvSpPr>
        <dsp:cNvPr id="0" name=""/>
        <dsp:cNvSpPr/>
      </dsp:nvSpPr>
      <dsp:spPr>
        <a:xfrm>
          <a:off x="4061078" y="2408829"/>
          <a:ext cx="170475" cy="324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37" y="0"/>
              </a:lnTo>
              <a:lnTo>
                <a:pt x="85237" y="324839"/>
              </a:lnTo>
              <a:lnTo>
                <a:pt x="170475" y="3248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37145" y="2562078"/>
        <a:ext cx="18342" cy="18342"/>
      </dsp:txXfrm>
    </dsp:sp>
    <dsp:sp modelId="{A7F573A4-FD5A-4A62-8FEC-EEEF422E07B4}">
      <dsp:nvSpPr>
        <dsp:cNvPr id="0" name=""/>
        <dsp:cNvSpPr/>
      </dsp:nvSpPr>
      <dsp:spPr>
        <a:xfrm>
          <a:off x="4061078" y="2363109"/>
          <a:ext cx="1704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75" y="4572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42054" y="2404568"/>
        <a:ext cx="8523" cy="8523"/>
      </dsp:txXfrm>
    </dsp:sp>
    <dsp:sp modelId="{0AF0C693-A85A-4F6E-AD5A-DEDBA761C4CF}">
      <dsp:nvSpPr>
        <dsp:cNvPr id="0" name=""/>
        <dsp:cNvSpPr/>
      </dsp:nvSpPr>
      <dsp:spPr>
        <a:xfrm>
          <a:off x="4061078" y="2083990"/>
          <a:ext cx="170475" cy="324839"/>
        </a:xfrm>
        <a:custGeom>
          <a:avLst/>
          <a:gdLst/>
          <a:ahLst/>
          <a:cxnLst/>
          <a:rect l="0" t="0" r="0" b="0"/>
          <a:pathLst>
            <a:path>
              <a:moveTo>
                <a:pt x="0" y="324839"/>
              </a:moveTo>
              <a:lnTo>
                <a:pt x="85237" y="324839"/>
              </a:lnTo>
              <a:lnTo>
                <a:pt x="85237" y="0"/>
              </a:lnTo>
              <a:lnTo>
                <a:pt x="170475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37145" y="2237239"/>
        <a:ext cx="18342" cy="18342"/>
      </dsp:txXfrm>
    </dsp:sp>
    <dsp:sp modelId="{4AE30969-B4D9-4034-9E6E-79DE23FE46F7}">
      <dsp:nvSpPr>
        <dsp:cNvPr id="0" name=""/>
        <dsp:cNvSpPr/>
      </dsp:nvSpPr>
      <dsp:spPr>
        <a:xfrm>
          <a:off x="2021380" y="2363109"/>
          <a:ext cx="1704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6929"/>
              </a:moveTo>
              <a:lnTo>
                <a:pt x="85237" y="126929"/>
              </a:lnTo>
              <a:lnTo>
                <a:pt x="85237" y="45720"/>
              </a:lnTo>
              <a:lnTo>
                <a:pt x="170475" y="4572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97" y="2404109"/>
        <a:ext cx="9441" cy="9441"/>
      </dsp:txXfrm>
    </dsp:sp>
    <dsp:sp modelId="{21159D3E-C26B-4923-837A-108A51F0D31B}">
      <dsp:nvSpPr>
        <dsp:cNvPr id="0" name=""/>
        <dsp:cNvSpPr/>
      </dsp:nvSpPr>
      <dsp:spPr>
        <a:xfrm>
          <a:off x="4017744" y="1434312"/>
          <a:ext cx="170475" cy="324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37" y="0"/>
              </a:lnTo>
              <a:lnTo>
                <a:pt x="85237" y="324839"/>
              </a:lnTo>
              <a:lnTo>
                <a:pt x="170475" y="3248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3810" y="1587560"/>
        <a:ext cx="18342" cy="18342"/>
      </dsp:txXfrm>
    </dsp:sp>
    <dsp:sp modelId="{22A813E8-B676-43B9-8BBC-39E57363E8C8}">
      <dsp:nvSpPr>
        <dsp:cNvPr id="0" name=""/>
        <dsp:cNvSpPr/>
      </dsp:nvSpPr>
      <dsp:spPr>
        <a:xfrm>
          <a:off x="4017744" y="1388592"/>
          <a:ext cx="1704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75" y="4572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8719" y="1430050"/>
        <a:ext cx="8523" cy="8523"/>
      </dsp:txXfrm>
    </dsp:sp>
    <dsp:sp modelId="{82299349-BFE4-4698-B8A6-5FDD7C14B5A5}">
      <dsp:nvSpPr>
        <dsp:cNvPr id="0" name=""/>
        <dsp:cNvSpPr/>
      </dsp:nvSpPr>
      <dsp:spPr>
        <a:xfrm>
          <a:off x="4017744" y="1109473"/>
          <a:ext cx="170475" cy="324839"/>
        </a:xfrm>
        <a:custGeom>
          <a:avLst/>
          <a:gdLst/>
          <a:ahLst/>
          <a:cxnLst/>
          <a:rect l="0" t="0" r="0" b="0"/>
          <a:pathLst>
            <a:path>
              <a:moveTo>
                <a:pt x="0" y="324839"/>
              </a:moveTo>
              <a:lnTo>
                <a:pt x="85237" y="324839"/>
              </a:lnTo>
              <a:lnTo>
                <a:pt x="85237" y="0"/>
              </a:lnTo>
              <a:lnTo>
                <a:pt x="170475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3810" y="1262721"/>
        <a:ext cx="18342" cy="18342"/>
      </dsp:txXfrm>
    </dsp:sp>
    <dsp:sp modelId="{B78B6255-2904-4212-BB37-104013297782}">
      <dsp:nvSpPr>
        <dsp:cNvPr id="0" name=""/>
        <dsp:cNvSpPr/>
      </dsp:nvSpPr>
      <dsp:spPr>
        <a:xfrm>
          <a:off x="2021380" y="1434312"/>
          <a:ext cx="170475" cy="1055727"/>
        </a:xfrm>
        <a:custGeom>
          <a:avLst/>
          <a:gdLst/>
          <a:ahLst/>
          <a:cxnLst/>
          <a:rect l="0" t="0" r="0" b="0"/>
          <a:pathLst>
            <a:path>
              <a:moveTo>
                <a:pt x="0" y="1055727"/>
              </a:moveTo>
              <a:lnTo>
                <a:pt x="85237" y="1055727"/>
              </a:lnTo>
              <a:lnTo>
                <a:pt x="85237" y="0"/>
              </a:lnTo>
              <a:lnTo>
                <a:pt x="170475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79883" y="1935440"/>
        <a:ext cx="53470" cy="53470"/>
      </dsp:txXfrm>
    </dsp:sp>
    <dsp:sp modelId="{BEEAA9CD-2A4F-422D-BC5A-607D0FFD4959}">
      <dsp:nvSpPr>
        <dsp:cNvPr id="0" name=""/>
        <dsp:cNvSpPr/>
      </dsp:nvSpPr>
      <dsp:spPr>
        <a:xfrm>
          <a:off x="4021588" y="459794"/>
          <a:ext cx="170475" cy="324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37" y="0"/>
              </a:lnTo>
              <a:lnTo>
                <a:pt x="85237" y="324839"/>
              </a:lnTo>
              <a:lnTo>
                <a:pt x="170475" y="3248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7654" y="613042"/>
        <a:ext cx="18342" cy="18342"/>
      </dsp:txXfrm>
    </dsp:sp>
    <dsp:sp modelId="{B59FF9E0-4669-4A65-9082-F6A22DF63C40}">
      <dsp:nvSpPr>
        <dsp:cNvPr id="0" name=""/>
        <dsp:cNvSpPr/>
      </dsp:nvSpPr>
      <dsp:spPr>
        <a:xfrm>
          <a:off x="4021588" y="414074"/>
          <a:ext cx="1704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75" y="4572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2564" y="455532"/>
        <a:ext cx="8523" cy="8523"/>
      </dsp:txXfrm>
    </dsp:sp>
    <dsp:sp modelId="{49BA4A8A-091A-48EC-83A0-7AE7BC3B20F4}">
      <dsp:nvSpPr>
        <dsp:cNvPr id="0" name=""/>
        <dsp:cNvSpPr/>
      </dsp:nvSpPr>
      <dsp:spPr>
        <a:xfrm>
          <a:off x="4021588" y="134955"/>
          <a:ext cx="170475" cy="324839"/>
        </a:xfrm>
        <a:custGeom>
          <a:avLst/>
          <a:gdLst/>
          <a:ahLst/>
          <a:cxnLst/>
          <a:rect l="0" t="0" r="0" b="0"/>
          <a:pathLst>
            <a:path>
              <a:moveTo>
                <a:pt x="0" y="324839"/>
              </a:moveTo>
              <a:lnTo>
                <a:pt x="85237" y="324839"/>
              </a:lnTo>
              <a:lnTo>
                <a:pt x="85237" y="0"/>
              </a:lnTo>
              <a:lnTo>
                <a:pt x="170475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7654" y="288203"/>
        <a:ext cx="18342" cy="18342"/>
      </dsp:txXfrm>
    </dsp:sp>
    <dsp:sp modelId="{4CC34533-0D8F-4C4D-8556-6E7922943B9D}">
      <dsp:nvSpPr>
        <dsp:cNvPr id="0" name=""/>
        <dsp:cNvSpPr/>
      </dsp:nvSpPr>
      <dsp:spPr>
        <a:xfrm>
          <a:off x="2021380" y="459794"/>
          <a:ext cx="170475" cy="2030245"/>
        </a:xfrm>
        <a:custGeom>
          <a:avLst/>
          <a:gdLst/>
          <a:ahLst/>
          <a:cxnLst/>
          <a:rect l="0" t="0" r="0" b="0"/>
          <a:pathLst>
            <a:path>
              <a:moveTo>
                <a:pt x="0" y="2030245"/>
              </a:moveTo>
              <a:lnTo>
                <a:pt x="85237" y="2030245"/>
              </a:lnTo>
              <a:lnTo>
                <a:pt x="85237" y="0"/>
              </a:lnTo>
              <a:lnTo>
                <a:pt x="170475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55683" y="1423982"/>
        <a:ext cx="101869" cy="101869"/>
      </dsp:txXfrm>
    </dsp:sp>
    <dsp:sp modelId="{1127D5E1-856A-4723-9454-28066643BDC9}">
      <dsp:nvSpPr>
        <dsp:cNvPr id="0" name=""/>
        <dsp:cNvSpPr/>
      </dsp:nvSpPr>
      <dsp:spPr>
        <a:xfrm rot="16200000">
          <a:off x="500674" y="2360104"/>
          <a:ext cx="2781540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Unsupervised Learning</a:t>
          </a:r>
        </a:p>
      </dsp:txBody>
      <dsp:txXfrm>
        <a:off x="500674" y="2360104"/>
        <a:ext cx="2781540" cy="259871"/>
      </dsp:txXfrm>
    </dsp:sp>
    <dsp:sp modelId="{7AD8D21C-1E69-4AC4-871B-5D775DB43C64}">
      <dsp:nvSpPr>
        <dsp:cNvPr id="0" name=""/>
        <dsp:cNvSpPr/>
      </dsp:nvSpPr>
      <dsp:spPr>
        <a:xfrm>
          <a:off x="2191856" y="329858"/>
          <a:ext cx="1829731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Clustering</a:t>
          </a:r>
        </a:p>
      </dsp:txBody>
      <dsp:txXfrm>
        <a:off x="2191856" y="329858"/>
        <a:ext cx="1829731" cy="259871"/>
      </dsp:txXfrm>
    </dsp:sp>
    <dsp:sp modelId="{DE961F8E-8866-4074-94BF-94CC9AD05BC2}">
      <dsp:nvSpPr>
        <dsp:cNvPr id="0" name=""/>
        <dsp:cNvSpPr/>
      </dsp:nvSpPr>
      <dsp:spPr>
        <a:xfrm>
          <a:off x="4192063" y="5019"/>
          <a:ext cx="2604756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K-means</a:t>
          </a:r>
          <a:endParaRPr lang="en-US" sz="1200" b="0" kern="1200" dirty="0">
            <a:solidFill>
              <a:sysClr val="windowText" lastClr="000000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192063" y="5019"/>
        <a:ext cx="2604756" cy="259871"/>
      </dsp:txXfrm>
    </dsp:sp>
    <dsp:sp modelId="{66572F80-AC78-49FB-B0D9-3ACA65BC47CE}">
      <dsp:nvSpPr>
        <dsp:cNvPr id="0" name=""/>
        <dsp:cNvSpPr/>
      </dsp:nvSpPr>
      <dsp:spPr>
        <a:xfrm>
          <a:off x="4192063" y="329858"/>
          <a:ext cx="2638596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Hierarchical Clustering</a:t>
          </a:r>
          <a:endParaRPr lang="en-US" sz="1200" b="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92063" y="329858"/>
        <a:ext cx="2638596" cy="259871"/>
      </dsp:txXfrm>
    </dsp:sp>
    <dsp:sp modelId="{3BFD9BEE-6234-4BA3-B079-A882886C894C}">
      <dsp:nvSpPr>
        <dsp:cNvPr id="0" name=""/>
        <dsp:cNvSpPr/>
      </dsp:nvSpPr>
      <dsp:spPr>
        <a:xfrm>
          <a:off x="4192063" y="654698"/>
          <a:ext cx="2674830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DBSCAN</a:t>
          </a:r>
          <a:endParaRPr lang="en-US" sz="1200" b="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92063" y="654698"/>
        <a:ext cx="2674830" cy="259871"/>
      </dsp:txXfrm>
    </dsp:sp>
    <dsp:sp modelId="{CF598451-C914-4927-9101-ABA46303AB91}">
      <dsp:nvSpPr>
        <dsp:cNvPr id="0" name=""/>
        <dsp:cNvSpPr/>
      </dsp:nvSpPr>
      <dsp:spPr>
        <a:xfrm>
          <a:off x="2191856" y="1304376"/>
          <a:ext cx="1825887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Anomaly Detection</a:t>
          </a:r>
        </a:p>
      </dsp:txBody>
      <dsp:txXfrm>
        <a:off x="2191856" y="1304376"/>
        <a:ext cx="1825887" cy="259871"/>
      </dsp:txXfrm>
    </dsp:sp>
    <dsp:sp modelId="{AC3286E6-CAB6-441C-8041-9EDD64727065}">
      <dsp:nvSpPr>
        <dsp:cNvPr id="0" name=""/>
        <dsp:cNvSpPr/>
      </dsp:nvSpPr>
      <dsp:spPr>
        <a:xfrm>
          <a:off x="4188219" y="979537"/>
          <a:ext cx="2367872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One-Class SVM</a:t>
          </a:r>
          <a:endParaRPr lang="en-US" sz="12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8219" y="979537"/>
        <a:ext cx="2367872" cy="259871"/>
      </dsp:txXfrm>
    </dsp:sp>
    <dsp:sp modelId="{0ED7DD8B-F717-4392-A892-1AEBE3F2EAC7}">
      <dsp:nvSpPr>
        <dsp:cNvPr id="0" name=""/>
        <dsp:cNvSpPr/>
      </dsp:nvSpPr>
      <dsp:spPr>
        <a:xfrm>
          <a:off x="4188219" y="1304376"/>
          <a:ext cx="2361999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Isolation Forest</a:t>
          </a:r>
          <a:endParaRPr lang="en-US" sz="12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8219" y="1304376"/>
        <a:ext cx="2361999" cy="259871"/>
      </dsp:txXfrm>
    </dsp:sp>
    <dsp:sp modelId="{8919C60B-0011-40DA-86AC-B2954C22001E}">
      <dsp:nvSpPr>
        <dsp:cNvPr id="0" name=""/>
        <dsp:cNvSpPr/>
      </dsp:nvSpPr>
      <dsp:spPr>
        <a:xfrm>
          <a:off x="4188219" y="1629215"/>
          <a:ext cx="2356518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Local Outlier Factor</a:t>
          </a:r>
          <a:endParaRPr lang="en-US" sz="12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8219" y="1629215"/>
        <a:ext cx="2356518" cy="259871"/>
      </dsp:txXfrm>
    </dsp:sp>
    <dsp:sp modelId="{1D600F3A-FB46-4CDC-B77F-EE593F8414DC}">
      <dsp:nvSpPr>
        <dsp:cNvPr id="0" name=""/>
        <dsp:cNvSpPr/>
      </dsp:nvSpPr>
      <dsp:spPr>
        <a:xfrm>
          <a:off x="2191856" y="2278894"/>
          <a:ext cx="1869222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Reduksi Dimensi</a:t>
          </a:r>
        </a:p>
      </dsp:txBody>
      <dsp:txXfrm>
        <a:off x="2191856" y="2278894"/>
        <a:ext cx="1869222" cy="259871"/>
      </dsp:txXfrm>
    </dsp:sp>
    <dsp:sp modelId="{345BEDB7-3C9F-41C8-8FBD-80B6358D39AD}">
      <dsp:nvSpPr>
        <dsp:cNvPr id="0" name=""/>
        <dsp:cNvSpPr/>
      </dsp:nvSpPr>
      <dsp:spPr>
        <a:xfrm>
          <a:off x="4231554" y="1954055"/>
          <a:ext cx="2751502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Principal Component Analysis (PCA)</a:t>
          </a:r>
          <a:endParaRPr lang="en-US" sz="1200" b="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31554" y="1954055"/>
        <a:ext cx="2751502" cy="259871"/>
      </dsp:txXfrm>
    </dsp:sp>
    <dsp:sp modelId="{B7DB2ED2-C8A8-4A69-B0EA-82E7F7BF1EA3}">
      <dsp:nvSpPr>
        <dsp:cNvPr id="0" name=""/>
        <dsp:cNvSpPr/>
      </dsp:nvSpPr>
      <dsp:spPr>
        <a:xfrm>
          <a:off x="4231554" y="2278894"/>
          <a:ext cx="2732460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t-SNE</a:t>
          </a:r>
          <a:endParaRPr lang="en-US" sz="1200" b="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31554" y="2278894"/>
        <a:ext cx="2732460" cy="259871"/>
      </dsp:txXfrm>
    </dsp:sp>
    <dsp:sp modelId="{EDE94B7C-0B59-4E07-AF57-70F007CE522C}">
      <dsp:nvSpPr>
        <dsp:cNvPr id="0" name=""/>
        <dsp:cNvSpPr/>
      </dsp:nvSpPr>
      <dsp:spPr>
        <a:xfrm>
          <a:off x="4231554" y="2603733"/>
          <a:ext cx="2787140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Autoencoders</a:t>
          </a:r>
          <a:endParaRPr lang="en-US" sz="1200" b="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31554" y="2603733"/>
        <a:ext cx="2787140" cy="259871"/>
      </dsp:txXfrm>
    </dsp:sp>
    <dsp:sp modelId="{37A490AC-31B2-43FF-825C-D5831BF72730}">
      <dsp:nvSpPr>
        <dsp:cNvPr id="0" name=""/>
        <dsp:cNvSpPr/>
      </dsp:nvSpPr>
      <dsp:spPr>
        <a:xfrm>
          <a:off x="2191856" y="3090992"/>
          <a:ext cx="1864943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Association Rule Learning</a:t>
          </a:r>
          <a:endParaRPr lang="en-US" sz="12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1856" y="3090992"/>
        <a:ext cx="1864943" cy="259871"/>
      </dsp:txXfrm>
    </dsp:sp>
    <dsp:sp modelId="{37ECA75A-F088-4649-95C7-55A743C66035}">
      <dsp:nvSpPr>
        <dsp:cNvPr id="0" name=""/>
        <dsp:cNvSpPr/>
      </dsp:nvSpPr>
      <dsp:spPr>
        <a:xfrm>
          <a:off x="4227275" y="2928572"/>
          <a:ext cx="2280043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Apriori</a:t>
          </a:r>
          <a:endParaRPr lang="en-US" sz="12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27275" y="2928572"/>
        <a:ext cx="2280043" cy="259871"/>
      </dsp:txXfrm>
    </dsp:sp>
    <dsp:sp modelId="{3C8F819F-4564-4CF7-A75F-FDE81AA5B755}">
      <dsp:nvSpPr>
        <dsp:cNvPr id="0" name=""/>
        <dsp:cNvSpPr/>
      </dsp:nvSpPr>
      <dsp:spPr>
        <a:xfrm>
          <a:off x="4227275" y="3253411"/>
          <a:ext cx="2272704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Eclat</a:t>
          </a:r>
          <a:endParaRPr lang="en-US" sz="12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27275" y="3253411"/>
        <a:ext cx="2272704" cy="259871"/>
      </dsp:txXfrm>
    </dsp:sp>
    <dsp:sp modelId="{3C84940C-33A7-4233-902E-811EE336BD8B}">
      <dsp:nvSpPr>
        <dsp:cNvPr id="0" name=""/>
        <dsp:cNvSpPr/>
      </dsp:nvSpPr>
      <dsp:spPr>
        <a:xfrm>
          <a:off x="2191856" y="3740670"/>
          <a:ext cx="1832246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Density Estimation</a:t>
          </a:r>
          <a:endParaRPr lang="en-US" sz="12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1856" y="3740670"/>
        <a:ext cx="1832246" cy="259871"/>
      </dsp:txXfrm>
    </dsp:sp>
    <dsp:sp modelId="{AC415F22-2C8D-4DB0-B762-448DC1966994}">
      <dsp:nvSpPr>
        <dsp:cNvPr id="0" name=""/>
        <dsp:cNvSpPr/>
      </dsp:nvSpPr>
      <dsp:spPr>
        <a:xfrm>
          <a:off x="4194578" y="3578251"/>
          <a:ext cx="2565564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Kernel Density Estimation (KDE)</a:t>
          </a:r>
          <a:endParaRPr lang="en-US" sz="1200" b="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94578" y="3578251"/>
        <a:ext cx="2565564" cy="259871"/>
      </dsp:txXfrm>
    </dsp:sp>
    <dsp:sp modelId="{0347389B-825C-492D-B8CB-8B93015F135D}">
      <dsp:nvSpPr>
        <dsp:cNvPr id="0" name=""/>
        <dsp:cNvSpPr/>
      </dsp:nvSpPr>
      <dsp:spPr>
        <a:xfrm>
          <a:off x="4194578" y="3903090"/>
          <a:ext cx="2599429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Gaussian Mixture Models (GMM)</a:t>
          </a:r>
          <a:endParaRPr lang="en-US" sz="1200" b="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94578" y="3903090"/>
        <a:ext cx="2599429" cy="259871"/>
      </dsp:txXfrm>
    </dsp:sp>
    <dsp:sp modelId="{2AE4DA70-000A-42B5-91A1-BC01E1777EAA}">
      <dsp:nvSpPr>
        <dsp:cNvPr id="0" name=""/>
        <dsp:cNvSpPr/>
      </dsp:nvSpPr>
      <dsp:spPr>
        <a:xfrm>
          <a:off x="2191856" y="4390349"/>
          <a:ext cx="1829177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Latent Variable Models</a:t>
          </a:r>
          <a:endParaRPr lang="en-US" sz="12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1856" y="4390349"/>
        <a:ext cx="1829177" cy="259871"/>
      </dsp:txXfrm>
    </dsp:sp>
    <dsp:sp modelId="{876F80FA-048A-4C81-9E20-E43EB7DF7F80}">
      <dsp:nvSpPr>
        <dsp:cNvPr id="0" name=""/>
        <dsp:cNvSpPr/>
      </dsp:nvSpPr>
      <dsp:spPr>
        <a:xfrm>
          <a:off x="4191509" y="4227929"/>
          <a:ext cx="2599599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Latent Dirichlet Allocation (LDA)</a:t>
          </a:r>
          <a:endParaRPr lang="en-US" sz="1200" b="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91509" y="4227929"/>
        <a:ext cx="2599599" cy="259871"/>
      </dsp:txXfrm>
    </dsp:sp>
    <dsp:sp modelId="{1AD199B1-D051-415C-9BBA-0AAB48E9310C}">
      <dsp:nvSpPr>
        <dsp:cNvPr id="0" name=""/>
        <dsp:cNvSpPr/>
      </dsp:nvSpPr>
      <dsp:spPr>
        <a:xfrm>
          <a:off x="4191509" y="4552768"/>
          <a:ext cx="2602506" cy="2598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Hidden Markov Models (HMM)</a:t>
          </a:r>
          <a:endParaRPr lang="en-US" sz="1200" b="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91509" y="4552768"/>
        <a:ext cx="2602506" cy="2598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9462B-80B9-45C7-89C0-5F7A50D1C0E3}">
      <dsp:nvSpPr>
        <dsp:cNvPr id="0" name=""/>
        <dsp:cNvSpPr/>
      </dsp:nvSpPr>
      <dsp:spPr>
        <a:xfrm>
          <a:off x="1928581" y="2292350"/>
          <a:ext cx="414626" cy="197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313" y="0"/>
              </a:lnTo>
              <a:lnTo>
                <a:pt x="207313" y="1975165"/>
              </a:lnTo>
              <a:lnTo>
                <a:pt x="414626" y="197516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5439" y="3229477"/>
        <a:ext cx="100910" cy="100910"/>
      </dsp:txXfrm>
    </dsp:sp>
    <dsp:sp modelId="{3C932EB5-185C-4DBE-A7C0-79F64D58F377}">
      <dsp:nvSpPr>
        <dsp:cNvPr id="0" name=""/>
        <dsp:cNvSpPr/>
      </dsp:nvSpPr>
      <dsp:spPr>
        <a:xfrm>
          <a:off x="1928581" y="2292350"/>
          <a:ext cx="414626" cy="1185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313" y="0"/>
              </a:lnTo>
              <a:lnTo>
                <a:pt x="207313" y="1185099"/>
              </a:lnTo>
              <a:lnTo>
                <a:pt x="414626" y="118509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4506" y="2853511"/>
        <a:ext cx="62776" cy="62776"/>
      </dsp:txXfrm>
    </dsp:sp>
    <dsp:sp modelId="{D0B1259C-CBE3-4566-9894-21C3F77EA326}">
      <dsp:nvSpPr>
        <dsp:cNvPr id="0" name=""/>
        <dsp:cNvSpPr/>
      </dsp:nvSpPr>
      <dsp:spPr>
        <a:xfrm>
          <a:off x="1928581" y="2292350"/>
          <a:ext cx="414626" cy="395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313" y="0"/>
              </a:lnTo>
              <a:lnTo>
                <a:pt x="207313" y="395033"/>
              </a:lnTo>
              <a:lnTo>
                <a:pt x="414626" y="3950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577" y="2475549"/>
        <a:ext cx="28634" cy="28634"/>
      </dsp:txXfrm>
    </dsp:sp>
    <dsp:sp modelId="{8B00EFD6-8311-4137-B002-154122675F6B}">
      <dsp:nvSpPr>
        <dsp:cNvPr id="0" name=""/>
        <dsp:cNvSpPr/>
      </dsp:nvSpPr>
      <dsp:spPr>
        <a:xfrm>
          <a:off x="1928581" y="1897316"/>
          <a:ext cx="414626" cy="395033"/>
        </a:xfrm>
        <a:custGeom>
          <a:avLst/>
          <a:gdLst/>
          <a:ahLst/>
          <a:cxnLst/>
          <a:rect l="0" t="0" r="0" b="0"/>
          <a:pathLst>
            <a:path>
              <a:moveTo>
                <a:pt x="0" y="395033"/>
              </a:moveTo>
              <a:lnTo>
                <a:pt x="207313" y="395033"/>
              </a:lnTo>
              <a:lnTo>
                <a:pt x="207313" y="0"/>
              </a:lnTo>
              <a:lnTo>
                <a:pt x="414626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577" y="2080516"/>
        <a:ext cx="28634" cy="28634"/>
      </dsp:txXfrm>
    </dsp:sp>
    <dsp:sp modelId="{F759F5DC-082B-4AA6-BB8E-2D6FCD217316}">
      <dsp:nvSpPr>
        <dsp:cNvPr id="0" name=""/>
        <dsp:cNvSpPr/>
      </dsp:nvSpPr>
      <dsp:spPr>
        <a:xfrm>
          <a:off x="1928581" y="1107250"/>
          <a:ext cx="414626" cy="1185099"/>
        </a:xfrm>
        <a:custGeom>
          <a:avLst/>
          <a:gdLst/>
          <a:ahLst/>
          <a:cxnLst/>
          <a:rect l="0" t="0" r="0" b="0"/>
          <a:pathLst>
            <a:path>
              <a:moveTo>
                <a:pt x="0" y="1185099"/>
              </a:moveTo>
              <a:lnTo>
                <a:pt x="207313" y="1185099"/>
              </a:lnTo>
              <a:lnTo>
                <a:pt x="207313" y="0"/>
              </a:lnTo>
              <a:lnTo>
                <a:pt x="414626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4506" y="1668412"/>
        <a:ext cx="62776" cy="62776"/>
      </dsp:txXfrm>
    </dsp:sp>
    <dsp:sp modelId="{F8C4957A-EB9E-463C-B64A-CCF0A433866B}">
      <dsp:nvSpPr>
        <dsp:cNvPr id="0" name=""/>
        <dsp:cNvSpPr/>
      </dsp:nvSpPr>
      <dsp:spPr>
        <a:xfrm>
          <a:off x="1928581" y="317184"/>
          <a:ext cx="414626" cy="1975165"/>
        </a:xfrm>
        <a:custGeom>
          <a:avLst/>
          <a:gdLst/>
          <a:ahLst/>
          <a:cxnLst/>
          <a:rect l="0" t="0" r="0" b="0"/>
          <a:pathLst>
            <a:path>
              <a:moveTo>
                <a:pt x="0" y="1975165"/>
              </a:moveTo>
              <a:lnTo>
                <a:pt x="207313" y="1975165"/>
              </a:lnTo>
              <a:lnTo>
                <a:pt x="207313" y="0"/>
              </a:lnTo>
              <a:lnTo>
                <a:pt x="414626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5439" y="1254312"/>
        <a:ext cx="100910" cy="100910"/>
      </dsp:txXfrm>
    </dsp:sp>
    <dsp:sp modelId="{2721C53D-8DCC-47C4-8C86-40A66E3D569B}">
      <dsp:nvSpPr>
        <dsp:cNvPr id="0" name=""/>
        <dsp:cNvSpPr/>
      </dsp:nvSpPr>
      <dsp:spPr>
        <a:xfrm rot="16200000">
          <a:off x="-205079" y="1976323"/>
          <a:ext cx="3635268" cy="63205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Reinforcement Learning</a:t>
          </a:r>
        </a:p>
      </dsp:txBody>
      <dsp:txXfrm>
        <a:off x="-205079" y="1976323"/>
        <a:ext cx="3635268" cy="632052"/>
      </dsp:txXfrm>
    </dsp:sp>
    <dsp:sp modelId="{2F498458-9D6D-4954-B000-8B2093EE138E}">
      <dsp:nvSpPr>
        <dsp:cNvPr id="0" name=""/>
        <dsp:cNvSpPr/>
      </dsp:nvSpPr>
      <dsp:spPr>
        <a:xfrm>
          <a:off x="2343207" y="1158"/>
          <a:ext cx="4216400" cy="63205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Q-Learning</a:t>
          </a:r>
          <a:endParaRPr lang="en-US" sz="21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3207" y="1158"/>
        <a:ext cx="4216400" cy="632052"/>
      </dsp:txXfrm>
    </dsp:sp>
    <dsp:sp modelId="{4376D7AC-1E3E-45C9-8599-08887A30C68A}">
      <dsp:nvSpPr>
        <dsp:cNvPr id="0" name=""/>
        <dsp:cNvSpPr/>
      </dsp:nvSpPr>
      <dsp:spPr>
        <a:xfrm>
          <a:off x="2343207" y="791224"/>
          <a:ext cx="4198405" cy="63205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Deep Q-Network (DQN)</a:t>
          </a:r>
          <a:endParaRPr lang="en-US" sz="21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3207" y="791224"/>
        <a:ext cx="4198405" cy="632052"/>
      </dsp:txXfrm>
    </dsp:sp>
    <dsp:sp modelId="{A703B5B5-216E-4F1C-9325-D0E6BB50C047}">
      <dsp:nvSpPr>
        <dsp:cNvPr id="0" name=""/>
        <dsp:cNvSpPr/>
      </dsp:nvSpPr>
      <dsp:spPr>
        <a:xfrm>
          <a:off x="2343207" y="1581290"/>
          <a:ext cx="4198405" cy="63205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Policy Gradient Methods</a:t>
          </a:r>
          <a:endParaRPr lang="en-US" sz="21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3207" y="1581290"/>
        <a:ext cx="4198405" cy="632052"/>
      </dsp:txXfrm>
    </dsp:sp>
    <dsp:sp modelId="{9A6E36D3-A511-4A9F-ACEB-F8FE65B78C65}">
      <dsp:nvSpPr>
        <dsp:cNvPr id="0" name=""/>
        <dsp:cNvSpPr/>
      </dsp:nvSpPr>
      <dsp:spPr>
        <a:xfrm>
          <a:off x="2343207" y="2371356"/>
          <a:ext cx="4146929" cy="63205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Actor-Critic Methods</a:t>
          </a:r>
          <a:endParaRPr lang="en-US" sz="21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3207" y="2371356"/>
        <a:ext cx="4146929" cy="632052"/>
      </dsp:txXfrm>
    </dsp:sp>
    <dsp:sp modelId="{CD7C8BC9-D5E2-42D2-BD35-763A009E1B2C}">
      <dsp:nvSpPr>
        <dsp:cNvPr id="0" name=""/>
        <dsp:cNvSpPr/>
      </dsp:nvSpPr>
      <dsp:spPr>
        <a:xfrm>
          <a:off x="2343207" y="3161422"/>
          <a:ext cx="4152092" cy="63205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Monte Carlo Tree Search (MCTS)</a:t>
          </a:r>
          <a:endParaRPr lang="en-US" sz="20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3207" y="3161422"/>
        <a:ext cx="4152092" cy="632052"/>
      </dsp:txXfrm>
    </dsp:sp>
    <dsp:sp modelId="{852E7A7F-582F-43C1-A04C-010359F796A4}">
      <dsp:nvSpPr>
        <dsp:cNvPr id="0" name=""/>
        <dsp:cNvSpPr/>
      </dsp:nvSpPr>
      <dsp:spPr>
        <a:xfrm>
          <a:off x="2343207" y="3951488"/>
          <a:ext cx="4221562" cy="63205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Proximal Policy Optimization (PPO)</a:t>
          </a:r>
          <a:endParaRPr lang="en-US" sz="2000" b="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3207" y="3951488"/>
        <a:ext cx="4221562" cy="6320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86DB2-49F6-4D49-9A0D-F1A8832103F6}">
      <dsp:nvSpPr>
        <dsp:cNvPr id="0" name=""/>
        <dsp:cNvSpPr/>
      </dsp:nvSpPr>
      <dsp:spPr>
        <a:xfrm>
          <a:off x="1822438" y="2338939"/>
          <a:ext cx="583050" cy="1110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525" y="0"/>
              </a:lnTo>
              <a:lnTo>
                <a:pt x="291525" y="1110996"/>
              </a:lnTo>
              <a:lnTo>
                <a:pt x="583050" y="11109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2596" y="2863069"/>
        <a:ext cx="62734" cy="62734"/>
      </dsp:txXfrm>
    </dsp:sp>
    <dsp:sp modelId="{F9E7FB9D-76A2-431A-B6E2-63F89C410E94}">
      <dsp:nvSpPr>
        <dsp:cNvPr id="0" name=""/>
        <dsp:cNvSpPr/>
      </dsp:nvSpPr>
      <dsp:spPr>
        <a:xfrm>
          <a:off x="1822438" y="2293218"/>
          <a:ext cx="583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305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9387" y="2324362"/>
        <a:ext cx="29152" cy="29152"/>
      </dsp:txXfrm>
    </dsp:sp>
    <dsp:sp modelId="{8A1A8F51-020C-4125-AD64-2A80BA1AA09F}">
      <dsp:nvSpPr>
        <dsp:cNvPr id="0" name=""/>
        <dsp:cNvSpPr/>
      </dsp:nvSpPr>
      <dsp:spPr>
        <a:xfrm>
          <a:off x="1822438" y="1227942"/>
          <a:ext cx="583050" cy="1110996"/>
        </a:xfrm>
        <a:custGeom>
          <a:avLst/>
          <a:gdLst/>
          <a:ahLst/>
          <a:cxnLst/>
          <a:rect l="0" t="0" r="0" b="0"/>
          <a:pathLst>
            <a:path>
              <a:moveTo>
                <a:pt x="0" y="1110996"/>
              </a:moveTo>
              <a:lnTo>
                <a:pt x="291525" y="1110996"/>
              </a:lnTo>
              <a:lnTo>
                <a:pt x="291525" y="0"/>
              </a:lnTo>
              <a:lnTo>
                <a:pt x="5830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2596" y="1752073"/>
        <a:ext cx="62734" cy="62734"/>
      </dsp:txXfrm>
    </dsp:sp>
    <dsp:sp modelId="{CD22F778-17AA-4F24-8345-A6FA21B4AF77}">
      <dsp:nvSpPr>
        <dsp:cNvPr id="0" name=""/>
        <dsp:cNvSpPr/>
      </dsp:nvSpPr>
      <dsp:spPr>
        <a:xfrm rot="16200000">
          <a:off x="-960898" y="1894540"/>
          <a:ext cx="4677878" cy="888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Cara Install Python dan </a:t>
          </a:r>
          <a:r>
            <a:rPr lang="en-US" sz="3200" kern="1200" dirty="0" err="1"/>
            <a:t>Jupyter</a:t>
          </a:r>
          <a:r>
            <a:rPr lang="en-US" sz="3200" kern="1200" dirty="0"/>
            <a:t> Notebook</a:t>
          </a:r>
        </a:p>
      </dsp:txBody>
      <dsp:txXfrm>
        <a:off x="-960898" y="1894540"/>
        <a:ext cx="4677878" cy="888796"/>
      </dsp:txXfrm>
    </dsp:sp>
    <dsp:sp modelId="{F8E43CB1-4F6F-462B-909F-868174544F46}">
      <dsp:nvSpPr>
        <dsp:cNvPr id="0" name=""/>
        <dsp:cNvSpPr/>
      </dsp:nvSpPr>
      <dsp:spPr>
        <a:xfrm>
          <a:off x="2405489" y="783544"/>
          <a:ext cx="5089391" cy="888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Install </a:t>
          </a:r>
          <a:r>
            <a:rPr lang="en-US" sz="3200" kern="1200" dirty="0" err="1"/>
            <a:t>Secara</a:t>
          </a:r>
          <a:r>
            <a:rPr lang="en-US" sz="3200" kern="1200" dirty="0"/>
            <a:t> Offline</a:t>
          </a:r>
        </a:p>
      </dsp:txBody>
      <dsp:txXfrm>
        <a:off x="2405489" y="783544"/>
        <a:ext cx="5089391" cy="888796"/>
      </dsp:txXfrm>
    </dsp:sp>
    <dsp:sp modelId="{869E4139-F0F3-4F5A-A13E-961F694DAC60}">
      <dsp:nvSpPr>
        <dsp:cNvPr id="0" name=""/>
        <dsp:cNvSpPr/>
      </dsp:nvSpPr>
      <dsp:spPr>
        <a:xfrm>
          <a:off x="2405489" y="1894540"/>
          <a:ext cx="5185623" cy="888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Install </a:t>
          </a:r>
          <a:r>
            <a:rPr lang="en-US" sz="3200" kern="1200" dirty="0" err="1"/>
            <a:t>Secara</a:t>
          </a:r>
          <a:r>
            <a:rPr lang="en-US" sz="3200" kern="1200" dirty="0"/>
            <a:t> Online</a:t>
          </a:r>
        </a:p>
      </dsp:txBody>
      <dsp:txXfrm>
        <a:off x="2405489" y="1894540"/>
        <a:ext cx="5185623" cy="888796"/>
      </dsp:txXfrm>
    </dsp:sp>
    <dsp:sp modelId="{FB27A246-0EAB-4413-B165-73BD8B25032E}">
      <dsp:nvSpPr>
        <dsp:cNvPr id="0" name=""/>
        <dsp:cNvSpPr/>
      </dsp:nvSpPr>
      <dsp:spPr>
        <a:xfrm>
          <a:off x="2405489" y="3005536"/>
          <a:ext cx="5204893" cy="888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Install </a:t>
          </a:r>
          <a:r>
            <a:rPr lang="en-US" sz="3200" kern="1200" dirty="0" err="1"/>
            <a:t>Beserta</a:t>
          </a:r>
          <a:r>
            <a:rPr lang="en-US" sz="3200" kern="1200" dirty="0"/>
            <a:t> Anaconda</a:t>
          </a:r>
        </a:p>
      </dsp:txBody>
      <dsp:txXfrm>
        <a:off x="2405489" y="3005536"/>
        <a:ext cx="5204893" cy="888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8:53:18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24575,'702'0'0,"-673"-2"0,0-1 0,0-1 0,47-14 0,-44 9 0,-1 2 0,59-5 0,275 11 0,-174 3 0,-178-3 0,0-1 0,0 0 0,0-1 0,-1 0 0,1-1 0,12-6 0,-9 4 0,1 1 0,-1 0 0,18-2 0,17 4 0,0 2 0,0 2 0,0 3 0,83 16 0,48 3 0,28-21 0,2 1 0,-109 9 0,33 2 0,-112-12 0,0 1 0,1 1 0,38 13 0,-34-9 0,52 8 0,34-9 0,118-8 0,-76-2 0,-65 3 0,-67 0 0,-66 0 0,-894 0 0,887-3 0,1-1 0,-67-16 0,61 9 0,-85-5 0,-284 36 0,366-14 0,-105 21 0,109-17 0,-91 9 0,26-17 0,58-2 0,-1 2 0,1 3 0,-99 21 0,101-12 0,0-3 0,-1-2 0,0-2 0,-75-2 0,41-4 0,51 2 0,0-3 0,-1-2 0,-46-7 0,77 6 0,1 0 0,0-1 0,0 0 0,0-1 0,-17-11 0,18 10 0,-1 0 0,0 1 0,-1 0 0,1 1 0,-18-5 0,1 1 0,1-1 0,-1-1 0,1-1 0,1-1 0,-25-17 0,-30-14 0,78 43 0,1 0 0,0-1 0,0 1 0,0 0 0,-1-1 0,1 0 0,0 1 0,0-1 0,0 0 0,0 1 0,0-1 0,0 0 0,1 0 0,-1 0 0,0 0 0,0 0 0,0 0 0,1 0 0,-1 0 0,1 0 0,-1 0 0,0-2 0,1 2 0,1 0 0,-1 1 0,1-1 0,-1 0 0,1 0 0,0 1 0,-1-1 0,1 0 0,0 1 0,-1-1 0,1 0 0,0 1 0,0-1 0,0 1 0,0 0 0,-1-1 0,1 1 0,0 0 0,0-1 0,0 1 0,1 0 0,62-10 0,224-10 0,-226 14 0,1 4 0,0 1 0,114 16 0,-110-7 0,100-2 0,-114-7 0,0 3 0,0 2 0,80 17 0,-34-2 0,1-4 0,0-5 0,120-3 0,53 4 0,75 30 0,-107-28 0,-33 3 0,235-13 0,-215-6 0,-194 1 0,-1-2 0,0-1 0,58-18 0,-14 4 0,-76 19 0,1 0 0,0 0 0,0 0 0,-1-1 0,1 1 0,0 0 0,-1-1 0,1 0 0,-1 1 0,1-1 0,-1 0 0,1 0 0,-1 0 0,1 0 0,1-2 0,-3 2 0,-1 1 0,1-1 0,0 1 0,-1-1 0,1 1 0,-1-1 0,1 1 0,-1-1 0,1 1 0,-1-1 0,1 1 0,-1-1 0,1 1 0,-1 0 0,0-1 0,1 1 0,-1 0 0,0 0 0,1-1 0,-1 1 0,0 0 0,1 0 0,-1 0 0,-1 0 0,-59-9 0,-133 11 0,-77-3 0,137-11 0,-56-3 0,-444 17 0,561 3 0,-91 20 0,40-5 0,82-12 0,-73 23 0,76-19 0,0-1 0,-41 5 0,17-11 0,-79-4 0,83-2 0,-100 11 0,25 3 0,-243-8 0,201-7 0,147 1 0,1-1 0,-1-1 0,1-1 0,-30-9 0,41 9 0,1-2 0,0 0 0,0 0 0,0-2 0,1 0 0,0 0 0,1-2 0,-15-11 0,29 21 0,-1-1 0,0 1 0,1-1 0,-1 1 0,0-1 0,1 0 0,-1 1 0,1-1 0,-1 1 0,1-1 0,-1 0 0,1 0 0,0 1 0,-1-1 0,1 0 0,0 0 0,-1 1 0,1-1 0,0 0 0,0 0 0,0 0 0,0 1 0,0-1 0,0 0 0,0 0 0,0 0 0,0 0 0,0 1 0,0-1 0,1 0 0,-1 0 0,0 0 0,0 1 0,1-1 0,-1 0 0,1 0 0,-1 1 0,1-1 0,-1 0 0,1 1 0,-1-1 0,1 1 0,-1-1 0,1 1 0,0-1 0,-1 1 0,1-1 0,0 1 0,0-1 0,-1 1 0,1 0 0,0-1 0,0 1 0,-1 0 0,1 0 0,0 0 0,1-1 0,50-13 0,57 3 0,0 5 0,130 9 0,-84 1 0,-135-5 0,0 0 0,0 2 0,0 1 0,0 0 0,0 2 0,0 0 0,0 1 0,-1 1 0,29 13 0,-22-7 0,0-1 0,1-1 0,0-1 0,0-1 0,1-2 0,0-1 0,34 2 0,204-5 0,-131-6 0,276 31 0,-29 0 0,373-28 0,-728-1 0,1-1 0,-1-1 0,50-14 0,-50 10 0,0 2 0,0 1 0,54-4 0,-62 10 0,-13 0 0,1-1 0,-1 0 0,1 0 0,-1 0 0,1-1 0,-1 0 0,1 0 0,-1-1 0,12-4 0,-23 3 0,-1 1 0,0 0 0,0 0 0,0 1 0,-1 0 0,1 0 0,-8 0 0,-268-26 0,-116-4 0,245 32 0,62 1 0,-139-14 0,106 2 0,-1 6 0,-203 18 0,141-2 0,3-1 0,-162 4 0,303-15 0,-16-2 0,-1 4 0,-99 13 0,88-6 0,1-4 0,-120-6 0,104-1 0,3341 2 0,-3248 0 0,-4 0 0,1 1 0,-1-1 0,0 0 0,0 0 0,1-1 0,-1 1 0,0-1 0,1 1 0,-1-1 0,0 0 0,0 0 0,0-1 0,0 1 0,3-2 0,-6 2 0,0 1 0,0-1 0,0 1 0,0-1 0,0 1 0,0 0 0,0-1 0,0 1 0,-1-1 0,1 1 0,0 0 0,0-1 0,0 1 0,-1-1 0,1 1 0,0 0 0,0-1 0,-1 1 0,1 0 0,0 0 0,-1-1 0,1 1 0,0 0 0,-1 0 0,1-1 0,0 1 0,-1 0 0,1 0 0,-1 0 0,1-1 0,0 1 0,-1 0 0,1 0 0,-1 0 0,1 0 0,-1 0 0,-21-7 0,21 6 0,-41-8 0,0 2 0,0 1 0,-1 3 0,-84 3 0,127 0 0,-1 0 0,0 0 0,1 1 0,-1-1 0,0 0 0,1 0 0,-1 0 0,0 0 0,1 0 0,-1 0 0,0 0 0,1 0 0,-1 0 0,0 0 0,1 0 0,-1-1 0,0 1 0,1 0 0,-1 0 0,0-1 0,1 1 0,-1 0 0,1-1 0,-1 1 0,0-1 0,1 1 0,-1-1 0,18-9 0,36-7 0,153-32-1365,-175 39-5461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126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984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830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74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602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20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7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30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40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46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73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00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510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gnt5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intro-to-machin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364197" y="1615016"/>
            <a:ext cx="6050703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MACHINE LEARNING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067DA8-A762-C1DD-C1AE-F337E7A89E46}"/>
              </a:ext>
            </a:extLst>
          </p:cNvPr>
          <p:cNvSpPr txBox="1"/>
          <p:nvPr/>
        </p:nvSpPr>
        <p:spPr>
          <a:xfrm>
            <a:off x="390526" y="4724009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Santi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Rahayu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S.Kom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.,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M.Kom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8B7124-C2D7-4573-B9E3-D0DD865F6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r="20898" b="32619"/>
          <a:stretch/>
        </p:blipFill>
        <p:spPr>
          <a:xfrm>
            <a:off x="7126356" y="2846790"/>
            <a:ext cx="2017643" cy="22967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5;p16">
            <a:extLst>
              <a:ext uri="{FF2B5EF4-FFF2-40B4-BE49-F238E27FC236}">
                <a16:creationId xmlns:a16="http://schemas.microsoft.com/office/drawing/2014/main" id="{5B36162E-53B7-45A4-8236-16F21E388378}"/>
              </a:ext>
            </a:extLst>
          </p:cNvPr>
          <p:cNvSpPr txBox="1">
            <a:spLocks/>
          </p:cNvSpPr>
          <p:nvPr/>
        </p:nvSpPr>
        <p:spPr>
          <a:xfrm>
            <a:off x="274193" y="183607"/>
            <a:ext cx="8800232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R</a:t>
            </a:r>
            <a:r>
              <a:rPr lang="en-ID" sz="2800">
                <a:solidFill>
                  <a:schemeClr val="bg1"/>
                </a:solidFill>
              </a:rPr>
              <a:t>PS (Rencana Pembelajaran Semester)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8897" y="2120289"/>
            <a:ext cx="2456954" cy="5533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solidFill>
                  <a:schemeClr val="accent5"/>
                </a:solidFill>
              </a:rPr>
              <a:t>PERTEMUAN 1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190925" y="535485"/>
            <a:ext cx="8762150" cy="41951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sz="1600" dirty="0" err="1">
                <a:solidFill>
                  <a:schemeClr val="accent1"/>
                </a:solidFill>
              </a:rPr>
              <a:t>Apa</a:t>
            </a:r>
            <a:r>
              <a:rPr lang="en-US" sz="1600" dirty="0">
                <a:solidFill>
                  <a:schemeClr val="accent1"/>
                </a:solidFill>
              </a:rPr>
              <a:t> yang Anda </a:t>
            </a:r>
            <a:r>
              <a:rPr lang="en-US" sz="1600" dirty="0" err="1">
                <a:solidFill>
                  <a:schemeClr val="accent1"/>
                </a:solidFill>
              </a:rPr>
              <a:t>ketahui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mengenai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Kecerdasan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Buatan</a:t>
            </a:r>
            <a:r>
              <a:rPr lang="en-US" sz="1600" dirty="0">
                <a:solidFill>
                  <a:schemeClr val="accent1"/>
                </a:solidFill>
              </a:rPr>
              <a:t>, Machine Learning dan Deep Learning ?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>
                <a:solidFill>
                  <a:schemeClr val="accent1"/>
                </a:solidFill>
              </a:rPr>
              <a:t>Ada </a:t>
            </a:r>
            <a:r>
              <a:rPr lang="en-ID" sz="1600" dirty="0" err="1">
                <a:solidFill>
                  <a:schemeClr val="accent1"/>
                </a:solidFill>
              </a:rPr>
              <a:t>tiga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jenis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utama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dari</a:t>
            </a:r>
            <a:r>
              <a:rPr lang="en-ID" sz="1600" dirty="0">
                <a:solidFill>
                  <a:schemeClr val="accent1"/>
                </a:solidFill>
              </a:rPr>
              <a:t> machine learning. </a:t>
            </a:r>
            <a:r>
              <a:rPr lang="en-ID" sz="1600" dirty="0" err="1">
                <a:solidFill>
                  <a:schemeClr val="accent1"/>
                </a:solidFill>
              </a:rPr>
              <a:t>Sebutkan</a:t>
            </a:r>
            <a:r>
              <a:rPr lang="en-ID" sz="1600" dirty="0">
                <a:solidFill>
                  <a:schemeClr val="accent1"/>
                </a:solidFill>
              </a:rPr>
              <a:t>!</a:t>
            </a:r>
            <a:endParaRPr lang="en-US" sz="1600" dirty="0">
              <a:solidFill>
                <a:schemeClr val="accent1"/>
              </a:solidFill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sz="1600" dirty="0" err="1">
                <a:solidFill>
                  <a:schemeClr val="accent1"/>
                </a:solidFill>
              </a:rPr>
              <a:t>Metode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apa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saja</a:t>
            </a:r>
            <a:r>
              <a:rPr lang="en-US" sz="1600" dirty="0">
                <a:solidFill>
                  <a:schemeClr val="accent1"/>
                </a:solidFill>
              </a:rPr>
              <a:t> yang </a:t>
            </a:r>
            <a:r>
              <a:rPr lang="en-US" sz="1600" dirty="0" err="1">
                <a:solidFill>
                  <a:schemeClr val="accent1"/>
                </a:solidFill>
              </a:rPr>
              <a:t>ada</a:t>
            </a:r>
            <a:r>
              <a:rPr lang="en-US" sz="1600" dirty="0">
                <a:solidFill>
                  <a:schemeClr val="accent1"/>
                </a:solidFill>
              </a:rPr>
              <a:t> di Machine Learning ?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sz="1600" dirty="0" err="1">
                <a:solidFill>
                  <a:schemeClr val="accent1"/>
                </a:solidFill>
              </a:rPr>
              <a:t>Apa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perbedaan</a:t>
            </a:r>
            <a:r>
              <a:rPr lang="en-US" sz="1600" dirty="0">
                <a:solidFill>
                  <a:schemeClr val="accent1"/>
                </a:solidFill>
              </a:rPr>
              <a:t> Supervised Learning, Unsupervised Learning ?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sz="1600" dirty="0" err="1">
                <a:solidFill>
                  <a:schemeClr val="accent1"/>
                </a:solidFill>
              </a:rPr>
              <a:t>Apa</a:t>
            </a:r>
            <a:r>
              <a:rPr lang="en-US" sz="1600" dirty="0">
                <a:solidFill>
                  <a:schemeClr val="accent1"/>
                </a:solidFill>
              </a:rPr>
              <a:t> yang Anda </a:t>
            </a:r>
            <a:r>
              <a:rPr lang="en-US" sz="1600" dirty="0" err="1">
                <a:solidFill>
                  <a:schemeClr val="accent1"/>
                </a:solidFill>
              </a:rPr>
              <a:t>ketahui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mengenai</a:t>
            </a:r>
            <a:r>
              <a:rPr lang="en-US" sz="1600" dirty="0">
                <a:solidFill>
                  <a:schemeClr val="accent1"/>
                </a:solidFill>
              </a:rPr>
              <a:t> Reinforcement Learning ?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>
                <a:solidFill>
                  <a:schemeClr val="accent1"/>
                </a:solidFill>
              </a:rPr>
              <a:t>Bahasa </a:t>
            </a:r>
            <a:r>
              <a:rPr lang="en-ID" sz="1600" dirty="0" err="1">
                <a:solidFill>
                  <a:schemeClr val="accent1"/>
                </a:solidFill>
              </a:rPr>
              <a:t>pemrograman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atau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aplikasi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apa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saja</a:t>
            </a:r>
            <a:r>
              <a:rPr lang="en-ID" sz="1600" dirty="0">
                <a:solidFill>
                  <a:schemeClr val="accent1"/>
                </a:solidFill>
              </a:rPr>
              <a:t> yang </a:t>
            </a:r>
            <a:r>
              <a:rPr lang="en-ID" sz="1600" dirty="0" err="1">
                <a:solidFill>
                  <a:schemeClr val="accent1"/>
                </a:solidFill>
              </a:rPr>
              <a:t>biasa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digunakan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untuk</a:t>
            </a:r>
            <a:r>
              <a:rPr lang="en-ID" sz="1600" dirty="0">
                <a:solidFill>
                  <a:schemeClr val="accent1"/>
                </a:solidFill>
              </a:rPr>
              <a:t> proses Machine Learning ?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 err="1">
                <a:solidFill>
                  <a:schemeClr val="accent1"/>
                </a:solidFill>
              </a:rPr>
              <a:t>Apa</a:t>
            </a:r>
            <a:r>
              <a:rPr lang="en-ID" sz="1600" dirty="0">
                <a:solidFill>
                  <a:schemeClr val="accent1"/>
                </a:solidFill>
              </a:rPr>
              <a:t> yang Anda </a:t>
            </a:r>
            <a:r>
              <a:rPr lang="en-ID" sz="1600" dirty="0" err="1">
                <a:solidFill>
                  <a:schemeClr val="accent1"/>
                </a:solidFill>
              </a:rPr>
              <a:t>ketahui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mengenai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hubungan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antara</a:t>
            </a:r>
            <a:r>
              <a:rPr lang="en-ID" sz="1600" dirty="0">
                <a:solidFill>
                  <a:schemeClr val="accent1"/>
                </a:solidFill>
              </a:rPr>
              <a:t> Machine Learning dan Python ?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 err="1">
                <a:solidFill>
                  <a:schemeClr val="accent1"/>
                </a:solidFill>
              </a:rPr>
              <a:t>Apa</a:t>
            </a:r>
            <a:r>
              <a:rPr lang="en-ID" sz="1600" dirty="0">
                <a:solidFill>
                  <a:schemeClr val="accent1"/>
                </a:solidFill>
              </a:rPr>
              <a:t> yang Anda </a:t>
            </a:r>
            <a:r>
              <a:rPr lang="en-ID" sz="1600" dirty="0" err="1">
                <a:solidFill>
                  <a:schemeClr val="accent1"/>
                </a:solidFill>
              </a:rPr>
              <a:t>ketahui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mengenai</a:t>
            </a:r>
            <a:r>
              <a:rPr lang="en-ID" sz="1600" dirty="0">
                <a:solidFill>
                  <a:schemeClr val="accent1"/>
                </a:solidFill>
              </a:rPr>
              <a:t> Anaconda ? 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 err="1">
                <a:solidFill>
                  <a:schemeClr val="accent1"/>
                </a:solidFill>
              </a:rPr>
              <a:t>Metode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apa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saja</a:t>
            </a:r>
            <a:r>
              <a:rPr lang="en-ID" sz="1600" dirty="0">
                <a:solidFill>
                  <a:schemeClr val="accent1"/>
                </a:solidFill>
              </a:rPr>
              <a:t> yang </a:t>
            </a:r>
            <a:r>
              <a:rPr lang="en-ID" sz="1600" dirty="0" err="1">
                <a:solidFill>
                  <a:schemeClr val="accent1"/>
                </a:solidFill>
              </a:rPr>
              <a:t>ada</a:t>
            </a:r>
            <a:r>
              <a:rPr lang="en-ID" sz="1600" dirty="0">
                <a:solidFill>
                  <a:schemeClr val="accent1"/>
                </a:solidFill>
              </a:rPr>
              <a:t> di </a:t>
            </a:r>
            <a:r>
              <a:rPr lang="en-US" sz="1600" dirty="0">
                <a:solidFill>
                  <a:schemeClr val="accent1"/>
                </a:solidFill>
              </a:rPr>
              <a:t>Supervised Learning ?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 err="1">
                <a:solidFill>
                  <a:schemeClr val="accent1"/>
                </a:solidFill>
              </a:rPr>
              <a:t>Metode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apa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saja</a:t>
            </a:r>
            <a:r>
              <a:rPr lang="en-ID" sz="1600" dirty="0">
                <a:solidFill>
                  <a:schemeClr val="accent1"/>
                </a:solidFill>
              </a:rPr>
              <a:t> yang </a:t>
            </a:r>
            <a:r>
              <a:rPr lang="en-ID" sz="1600" dirty="0" err="1">
                <a:solidFill>
                  <a:schemeClr val="accent1"/>
                </a:solidFill>
              </a:rPr>
              <a:t>ada</a:t>
            </a:r>
            <a:r>
              <a:rPr lang="en-ID" sz="1600" dirty="0">
                <a:solidFill>
                  <a:schemeClr val="accent1"/>
                </a:solidFill>
              </a:rPr>
              <a:t> di </a:t>
            </a:r>
            <a:r>
              <a:rPr lang="en-ID" sz="1600" dirty="0" err="1">
                <a:solidFill>
                  <a:schemeClr val="accent1"/>
                </a:solidFill>
              </a:rPr>
              <a:t>Uns</a:t>
            </a:r>
            <a:r>
              <a:rPr lang="en-US" sz="1600" dirty="0" err="1">
                <a:solidFill>
                  <a:schemeClr val="accent1"/>
                </a:solidFill>
              </a:rPr>
              <a:t>upervised</a:t>
            </a:r>
            <a:r>
              <a:rPr lang="en-US" sz="1600" dirty="0">
                <a:solidFill>
                  <a:schemeClr val="accent1"/>
                </a:solidFill>
              </a:rPr>
              <a:t> Learning</a:t>
            </a:r>
            <a:r>
              <a:rPr lang="en-ID" sz="1600" dirty="0">
                <a:solidFill>
                  <a:schemeClr val="accent1"/>
                </a:solidFill>
              </a:rPr>
              <a:t> ?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7739405" y="3827697"/>
            <a:ext cx="1352429" cy="1315576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3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2198910" y="116360"/>
            <a:ext cx="4534500" cy="4191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</a:rPr>
              <a:t>PRE TEST</a:t>
            </a:r>
            <a:endParaRPr sz="24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6737448" y="3409067"/>
            <a:ext cx="169709" cy="16204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6644362" y="2521566"/>
            <a:ext cx="727098" cy="727275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5943602" y="3093497"/>
            <a:ext cx="480364" cy="480428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7686695" y="2061845"/>
            <a:ext cx="235792" cy="2251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9991082">
            <a:off x="6342172" y="2804279"/>
            <a:ext cx="169703" cy="16203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7402042" y="3292274"/>
            <a:ext cx="127103" cy="12136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19991041">
            <a:off x="6842234" y="2119759"/>
            <a:ext cx="114483" cy="1093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7378066" y="2773496"/>
            <a:ext cx="1747730" cy="2352030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207168" y="220780"/>
            <a:ext cx="8527762" cy="46520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5400" dirty="0">
                <a:solidFill>
                  <a:schemeClr val="bg1"/>
                </a:solidFill>
              </a:rPr>
              <a:t>Artificial Intelligence,</a:t>
            </a:r>
            <a:br>
              <a:rPr lang="en" sz="5400" dirty="0">
                <a:solidFill>
                  <a:schemeClr val="bg1"/>
                </a:solidFill>
              </a:rPr>
            </a:br>
            <a:r>
              <a:rPr lang="en" sz="5400" dirty="0">
                <a:solidFill>
                  <a:schemeClr val="bg1"/>
                </a:solidFill>
              </a:rPr>
              <a:t>Machine Learning</a:t>
            </a:r>
            <a:br>
              <a:rPr lang="en" sz="5400" dirty="0">
                <a:solidFill>
                  <a:schemeClr val="bg1"/>
                </a:solidFill>
              </a:rPr>
            </a:br>
            <a:r>
              <a:rPr lang="en" sz="5400" dirty="0">
                <a:solidFill>
                  <a:schemeClr val="bg1"/>
                </a:solidFill>
              </a:rPr>
              <a:t>&amp;</a:t>
            </a:r>
            <a:br>
              <a:rPr lang="en" sz="5400" dirty="0">
                <a:solidFill>
                  <a:schemeClr val="bg1"/>
                </a:solidFill>
              </a:rPr>
            </a:br>
            <a:r>
              <a:rPr lang="en" sz="5400" dirty="0">
                <a:solidFill>
                  <a:schemeClr val="bg1"/>
                </a:solidFill>
              </a:rPr>
              <a:t>Deep Learning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5CEF3D-8341-41D4-BAF5-7AD38A5F073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123;p17">
            <a:extLst>
              <a:ext uri="{FF2B5EF4-FFF2-40B4-BE49-F238E27FC236}">
                <a16:creationId xmlns:a16="http://schemas.microsoft.com/office/drawing/2014/main" id="{43EA3EF2-6AB1-C922-0D88-B6DC2D184F24}"/>
              </a:ext>
            </a:extLst>
          </p:cNvPr>
          <p:cNvSpPr txBox="1">
            <a:spLocks/>
          </p:cNvSpPr>
          <p:nvPr/>
        </p:nvSpPr>
        <p:spPr>
          <a:xfrm>
            <a:off x="122943" y="88308"/>
            <a:ext cx="8857428" cy="490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Persamaan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r>
              <a:rPr lang="en-US" sz="2000" b="1" dirty="0">
                <a:solidFill>
                  <a:schemeClr val="tx1"/>
                </a:solidFill>
              </a:rPr>
              <a:t>Artificial Intelligence (</a:t>
            </a:r>
            <a:r>
              <a:rPr lang="en-US" sz="1800" b="1" dirty="0">
                <a:solidFill>
                  <a:schemeClr val="tx1"/>
                </a:solidFill>
              </a:rPr>
              <a:t>AI), Machine Learning (ML) &amp; Deep Learning (DL)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Tujuan</a:t>
            </a:r>
            <a:r>
              <a:rPr lang="en-US" sz="2000" b="1" dirty="0">
                <a:solidFill>
                  <a:schemeClr val="tx1"/>
                </a:solidFill>
              </a:rPr>
              <a:t> : </a:t>
            </a:r>
            <a:r>
              <a:rPr lang="en-US" sz="2000" dirty="0" err="1">
                <a:solidFill>
                  <a:schemeClr val="tx1"/>
                </a:solidFill>
              </a:rPr>
              <a:t>Membuat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mesin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mampu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biasanya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membutuhkan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kecerdasan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manusia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seperti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pengenalan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pola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pengambilan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keputusan</a:t>
            </a:r>
            <a:r>
              <a:rPr lang="en-US" sz="2000" dirty="0">
                <a:solidFill>
                  <a:schemeClr val="tx1"/>
                </a:solidFill>
              </a:rPr>
              <a:t>, dan </a:t>
            </a:r>
            <a:r>
              <a:rPr lang="en-US" sz="2000" dirty="0" err="1">
                <a:solidFill>
                  <a:schemeClr val="tx1"/>
                </a:solidFill>
              </a:rPr>
              <a:t>prediksi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r>
              <a:rPr lang="en-US" sz="2000" b="1" dirty="0">
                <a:solidFill>
                  <a:schemeClr val="tx1"/>
                </a:solidFill>
              </a:rPr>
              <a:t>Data : </a:t>
            </a:r>
            <a:r>
              <a:rPr lang="en-US" sz="2000" dirty="0">
                <a:solidFill>
                  <a:schemeClr val="tx1"/>
                </a:solidFill>
              </a:rPr>
              <a:t>AI, ML, dan DL </a:t>
            </a:r>
            <a:r>
              <a:rPr lang="en-US" sz="2000" dirty="0" err="1">
                <a:solidFill>
                  <a:schemeClr val="tx1"/>
                </a:solidFill>
              </a:rPr>
              <a:t>semuanya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membutuhkan</a:t>
            </a:r>
            <a:r>
              <a:rPr lang="en-US" sz="2000" dirty="0">
                <a:solidFill>
                  <a:schemeClr val="tx1"/>
                </a:solidFill>
              </a:rPr>
              <a:t> data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input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bekerja</a:t>
            </a:r>
            <a:r>
              <a:rPr lang="en-US" sz="2000" dirty="0">
                <a:solidFill>
                  <a:schemeClr val="tx1"/>
                </a:solidFill>
              </a:rPr>
              <a:t>. Data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"</a:t>
            </a:r>
            <a:r>
              <a:rPr lang="en-US" sz="2000" dirty="0" err="1">
                <a:solidFill>
                  <a:schemeClr val="tx1"/>
                </a:solidFill>
              </a:rPr>
              <a:t>melatih</a:t>
            </a:r>
            <a:r>
              <a:rPr lang="en-US" sz="2000" dirty="0">
                <a:solidFill>
                  <a:schemeClr val="tx1"/>
                </a:solidFill>
              </a:rPr>
              <a:t>"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agar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memberikan</a:t>
            </a:r>
            <a:r>
              <a:rPr lang="en-US" sz="2000" dirty="0">
                <a:solidFill>
                  <a:schemeClr val="tx1"/>
                </a:solidFill>
              </a:rPr>
              <a:t> output yang </a:t>
            </a:r>
            <a:r>
              <a:rPr lang="en-US" sz="2000" dirty="0" err="1">
                <a:solidFill>
                  <a:schemeClr val="tx1"/>
                </a:solidFill>
              </a:rPr>
              <a:t>diinginkan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Aplikasi</a:t>
            </a:r>
            <a:r>
              <a:rPr lang="en-US" sz="2000" b="1" dirty="0">
                <a:solidFill>
                  <a:schemeClr val="tx1"/>
                </a:solidFill>
              </a:rPr>
              <a:t> 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bidang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industri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seperti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kesehatan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keuangan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otomotif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teknologi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, dan lain-lain,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meningkatkan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efisiensi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membuat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prediksi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atau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memberikan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cerdas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9E20C4-7D0F-3B59-A73F-747B9575E92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123;p17">
            <a:extLst>
              <a:ext uri="{FF2B5EF4-FFF2-40B4-BE49-F238E27FC236}">
                <a16:creationId xmlns:a16="http://schemas.microsoft.com/office/drawing/2014/main" id="{43EA3EF2-6AB1-C922-0D88-B6DC2D184F24}"/>
              </a:ext>
            </a:extLst>
          </p:cNvPr>
          <p:cNvSpPr txBox="1">
            <a:spLocks/>
          </p:cNvSpPr>
          <p:nvPr/>
        </p:nvSpPr>
        <p:spPr>
          <a:xfrm>
            <a:off x="122943" y="11308"/>
            <a:ext cx="8857428" cy="490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Perbedaan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AE6C0D-3BB9-0469-98D4-E01BF2012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31926"/>
              </p:ext>
            </p:extLst>
          </p:nvPr>
        </p:nvGraphicFramePr>
        <p:xfrm>
          <a:off x="122941" y="481999"/>
          <a:ext cx="8857427" cy="4485640"/>
        </p:xfrm>
        <a:graphic>
          <a:graphicData uri="http://schemas.openxmlformats.org/drawingml/2006/table">
            <a:tbl>
              <a:tblPr firstRow="1" bandRow="1">
                <a:tableStyleId>{5C7B9036-0881-475A-ADF6-831E9562A627}</a:tableStyleId>
              </a:tblPr>
              <a:tblGrid>
                <a:gridCol w="490670">
                  <a:extLst>
                    <a:ext uri="{9D8B030D-6E8A-4147-A177-3AD203B41FA5}">
                      <a16:colId xmlns:a16="http://schemas.microsoft.com/office/drawing/2014/main" val="948067827"/>
                    </a:ext>
                  </a:extLst>
                </a:gridCol>
                <a:gridCol w="3938043">
                  <a:extLst>
                    <a:ext uri="{9D8B030D-6E8A-4147-A177-3AD203B41FA5}">
                      <a16:colId xmlns:a16="http://schemas.microsoft.com/office/drawing/2014/main" val="4265962118"/>
                    </a:ext>
                  </a:extLst>
                </a:gridCol>
                <a:gridCol w="2450725">
                  <a:extLst>
                    <a:ext uri="{9D8B030D-6E8A-4147-A177-3AD203B41FA5}">
                      <a16:colId xmlns:a16="http://schemas.microsoft.com/office/drawing/2014/main" val="3954730860"/>
                    </a:ext>
                  </a:extLst>
                </a:gridCol>
                <a:gridCol w="1977989">
                  <a:extLst>
                    <a:ext uri="{9D8B030D-6E8A-4147-A177-3AD203B41FA5}">
                      <a16:colId xmlns:a16="http://schemas.microsoft.com/office/drawing/2014/main" val="97704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Definisi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Fokus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Contoh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bidang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luas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mencakup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teknik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memungkinkan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mesin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meniru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kecerdasan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manusia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mencakup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berbagai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teknologi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termasuk</a:t>
                      </a:r>
                      <a:r>
                        <a:rPr lang="en-US" dirty="0"/>
                        <a:t> ML dan DL, </a:t>
                      </a:r>
                      <a:r>
                        <a:rPr lang="en-US" dirty="0" err="1"/>
                        <a:t>serta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lain </a:t>
                      </a:r>
                      <a:r>
                        <a:rPr lang="en-US" dirty="0" err="1"/>
                        <a:t>seperti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berbasis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aturan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algoritma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pencarian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</a:t>
                      </a:r>
                      <a:r>
                        <a:rPr lang="en-US" dirty="0" err="1"/>
                        <a:t>berfokus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pembuatan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berpikir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belajar</a:t>
                      </a:r>
                      <a:r>
                        <a:rPr lang="en-US" dirty="0"/>
                        <a:t>, dan </a:t>
                      </a:r>
                      <a:r>
                        <a:rPr lang="en-US" dirty="0" err="1"/>
                        <a:t>beradaptasi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seperti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manusia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Asisten</a:t>
                      </a:r>
                      <a:r>
                        <a:rPr lang="en-US" dirty="0"/>
                        <a:t> virtual </a:t>
                      </a:r>
                      <a:r>
                        <a:rPr lang="en-US" dirty="0" err="1"/>
                        <a:t>seperti</a:t>
                      </a:r>
                      <a:r>
                        <a:rPr lang="en-US" dirty="0"/>
                        <a:t> Siri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Alexa,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permainan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seperti</a:t>
                      </a:r>
                      <a:r>
                        <a:rPr lang="en-US" dirty="0"/>
                        <a:t> Deep Blue, dan </a:t>
                      </a:r>
                      <a:r>
                        <a:rPr lang="en-US" dirty="0" err="1"/>
                        <a:t>robotika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sub-</a:t>
                      </a:r>
                      <a:r>
                        <a:rPr lang="en-US" dirty="0" err="1"/>
                        <a:t>bidang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AI yang </a:t>
                      </a:r>
                      <a:r>
                        <a:rPr lang="en-US" dirty="0" err="1"/>
                        <a:t>fokus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pengembangan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memungkinkan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komputer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belajar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data dan </a:t>
                      </a:r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keputusan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prediksi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tanpa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diprogram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eksplisit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tugas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tertentu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</a:t>
                      </a:r>
                      <a:r>
                        <a:rPr lang="en-US" dirty="0" err="1"/>
                        <a:t>berfokus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pengembangan</a:t>
                      </a:r>
                      <a:r>
                        <a:rPr lang="en-US" dirty="0"/>
                        <a:t> model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data yang </a:t>
                      </a:r>
                      <a:r>
                        <a:rPr lang="en-US" dirty="0" err="1"/>
                        <a:t>memungkinkan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komputer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"</a:t>
                      </a:r>
                      <a:r>
                        <a:rPr lang="en-US" dirty="0" err="1"/>
                        <a:t>belajar</a:t>
                      </a:r>
                      <a:r>
                        <a:rPr lang="en-US" dirty="0"/>
                        <a:t>"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pengalaman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Algoritma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pengenalan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wajah</a:t>
                      </a:r>
                      <a:r>
                        <a:rPr lang="en-US" dirty="0"/>
                        <a:t>, filter spam di email, dan </a:t>
                      </a:r>
                      <a:r>
                        <a:rPr lang="en-US" dirty="0" err="1"/>
                        <a:t>rekomendasi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di e-commerce.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0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sub-</a:t>
                      </a:r>
                      <a:r>
                        <a:rPr lang="en-US" dirty="0" err="1"/>
                        <a:t>bidang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ML yang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jaringan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saraf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tiruan</a:t>
                      </a:r>
                      <a:r>
                        <a:rPr lang="en-US" dirty="0"/>
                        <a:t> (neural networks)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banyak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lapisan</a:t>
                      </a:r>
                      <a:r>
                        <a:rPr lang="en-US" dirty="0"/>
                        <a:t> (deep)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menganalisis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mendalam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menangkap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pola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kompleks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 </a:t>
                      </a:r>
                      <a:r>
                        <a:rPr lang="en-US" dirty="0" err="1"/>
                        <a:t>berfokus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penggunaan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jaringan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saraf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menangani</a:t>
                      </a:r>
                      <a:r>
                        <a:rPr lang="en-US" dirty="0"/>
                        <a:t> data yang sangat </a:t>
                      </a:r>
                      <a:r>
                        <a:rPr lang="en-US" dirty="0" err="1"/>
                        <a:t>besar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kompleks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serta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mengenali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pola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rumit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Pengenalan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suara</a:t>
                      </a:r>
                      <a:r>
                        <a:rPr lang="en-US" dirty="0"/>
                        <a:t> yang sangat </a:t>
                      </a:r>
                      <a:r>
                        <a:rPr lang="en-US" dirty="0" err="1"/>
                        <a:t>akurat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pemrosesan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gambar</a:t>
                      </a:r>
                      <a:r>
                        <a:rPr lang="en-US" dirty="0"/>
                        <a:t>, dan </a:t>
                      </a:r>
                      <a:r>
                        <a:rPr lang="en-US" dirty="0" err="1"/>
                        <a:t>analisis</a:t>
                      </a:r>
                      <a:r>
                        <a:rPr lang="en-US" dirty="0"/>
                        <a:t> video, </a:t>
                      </a:r>
                      <a:r>
                        <a:rPr lang="en-US" dirty="0" err="1"/>
                        <a:t>seperti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mobil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otonom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3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8ABFB6-8309-7154-BBCC-8FAEBAE7C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2786"/>
              </p:ext>
            </p:extLst>
          </p:nvPr>
        </p:nvGraphicFramePr>
        <p:xfrm>
          <a:off x="0" y="217511"/>
          <a:ext cx="8588029" cy="4708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0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5453742" y="3420051"/>
            <a:ext cx="361620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  <a:latin typeface="+mj-lt"/>
                <a:cs typeface="Arial" pitchFamily="34" charset="0"/>
              </a:rPr>
              <a:t>Machine Learning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125569" y="559551"/>
            <a:ext cx="88767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500" dirty="0">
                <a:solidFill>
                  <a:srgbClr val="24292F"/>
                </a:solidFill>
                <a:latin typeface="+mj-lt"/>
              </a:rPr>
              <a:t>Machine learning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adalah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cabang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dari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kecerdasan</a:t>
            </a:r>
            <a:r>
              <a:rPr lang="en-ID" sz="1500" b="1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buatan</a:t>
            </a:r>
            <a:r>
              <a:rPr lang="en-ID" sz="1500" b="1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(artificial intelligence) yang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fokus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pada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pengembangan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algoritma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dan model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komputer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yang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dapat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belajar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dan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meningkatkan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kinerjanya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secara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mandiri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dari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data yang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diberikan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,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tanpa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adanya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pemrograman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eksplisit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.</a:t>
            </a:r>
          </a:p>
          <a:p>
            <a:endParaRPr lang="en-ID" sz="1500" dirty="0">
              <a:solidFill>
                <a:srgbClr val="24292F"/>
              </a:solidFill>
              <a:latin typeface="+mj-lt"/>
            </a:endParaRPr>
          </a:p>
          <a:p>
            <a:r>
              <a:rPr lang="en-ID" sz="1500" dirty="0" err="1">
                <a:solidFill>
                  <a:srgbClr val="24292F"/>
                </a:solidFill>
                <a:latin typeface="+mj-lt"/>
              </a:rPr>
              <a:t>Dalam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machine learning,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komputer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menggunakan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pola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dan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informasi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yang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terkandung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dalam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data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untuk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membuat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prediksi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, 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mengidentifikasi</a:t>
            </a:r>
            <a:r>
              <a:rPr lang="en-ID" sz="1500" b="1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pola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, dan 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mengambil</a:t>
            </a:r>
            <a:r>
              <a:rPr lang="en-ID" sz="1500" b="1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keputusan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tanpa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harus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secara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eksplisit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diprogram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untuk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tugas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tersebut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.</a:t>
            </a:r>
          </a:p>
          <a:p>
            <a:endParaRPr lang="en-ID" altLang="ko-KR" sz="1500" dirty="0">
              <a:solidFill>
                <a:srgbClr val="24292F"/>
              </a:solidFill>
              <a:latin typeface="+mj-lt"/>
              <a:cs typeface="Arial" pitchFamily="34" charset="0"/>
            </a:endParaRPr>
          </a:p>
          <a:p>
            <a:r>
              <a:rPr lang="en-ID" sz="1500" dirty="0" err="1">
                <a:solidFill>
                  <a:srgbClr val="24292F"/>
                </a:solidFill>
                <a:latin typeface="+mj-lt"/>
              </a:rPr>
              <a:t>Algoritma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machine learning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menggunakan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pendekatan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yang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berbeda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untuk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belajar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dari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data. Ada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tiga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jenis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utama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dari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machine learning :</a:t>
            </a:r>
          </a:p>
          <a:p>
            <a:pPr marL="342900" indent="-342900">
              <a:buAutoNum type="arabicPeriod"/>
            </a:pPr>
            <a:r>
              <a:rPr lang="en-ID" sz="1500" b="1" dirty="0">
                <a:solidFill>
                  <a:srgbClr val="24292F"/>
                </a:solidFill>
                <a:latin typeface="+mj-lt"/>
              </a:rPr>
              <a:t>Supervised learning (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pembelajaran</a:t>
            </a:r>
            <a:r>
              <a:rPr lang="en-ID" sz="1500" b="1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terawasi</a:t>
            </a:r>
            <a:r>
              <a:rPr lang="en-ID" sz="1500" b="1" dirty="0">
                <a:solidFill>
                  <a:srgbClr val="24292F"/>
                </a:solidFill>
                <a:latin typeface="+mj-lt"/>
              </a:rPr>
              <a:t>)</a:t>
            </a:r>
          </a:p>
          <a:p>
            <a:pPr marL="342900" indent="-342900">
              <a:buAutoNum type="arabicPeriod"/>
            </a:pPr>
            <a:r>
              <a:rPr lang="en-ID" sz="1500" b="1" dirty="0">
                <a:solidFill>
                  <a:srgbClr val="24292F"/>
                </a:solidFill>
                <a:latin typeface="+mj-lt"/>
              </a:rPr>
              <a:t>Unsupervised learning (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pembelajaran</a:t>
            </a:r>
            <a:r>
              <a:rPr lang="en-ID" sz="1500" b="1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tanpa</a:t>
            </a:r>
            <a:r>
              <a:rPr lang="en-ID" sz="1500" b="1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pengawasan</a:t>
            </a:r>
            <a:r>
              <a:rPr lang="en-ID" sz="1500" b="1" dirty="0">
                <a:solidFill>
                  <a:srgbClr val="24292F"/>
                </a:solidFill>
                <a:latin typeface="+mj-lt"/>
              </a:rPr>
              <a:t>)</a:t>
            </a:r>
          </a:p>
          <a:p>
            <a:pPr marL="342900" indent="-342900">
              <a:buAutoNum type="arabicPeriod"/>
            </a:pPr>
            <a:r>
              <a:rPr lang="en-ID" sz="1500" b="1" dirty="0">
                <a:solidFill>
                  <a:srgbClr val="24292F"/>
                </a:solidFill>
                <a:latin typeface="+mj-lt"/>
              </a:rPr>
              <a:t>Reinforcement learning (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pembelajaran</a:t>
            </a:r>
            <a:r>
              <a:rPr lang="en-ID" sz="1500" b="1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b="1" dirty="0" err="1">
                <a:solidFill>
                  <a:srgbClr val="24292F"/>
                </a:solidFill>
                <a:latin typeface="+mj-lt"/>
              </a:rPr>
              <a:t>penguatan</a:t>
            </a:r>
            <a:r>
              <a:rPr lang="en-ID" sz="1500" b="1" dirty="0">
                <a:solidFill>
                  <a:srgbClr val="24292F"/>
                </a:solidFill>
                <a:latin typeface="+mj-lt"/>
              </a:rPr>
              <a:t>)</a:t>
            </a: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en-ID" sz="1500" dirty="0">
                <a:solidFill>
                  <a:srgbClr val="24292F"/>
                </a:solidFill>
                <a:latin typeface="+mj-lt"/>
              </a:rPr>
              <a:t>Machine learning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telah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digunakan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dalam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berbagai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bidang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,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termasuk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pengenalan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wajah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,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pengenalan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suara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,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pemrosesan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bahasa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alami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,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pemodelan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prediktif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,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analisis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data, dan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banyak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ID" sz="1500" dirty="0" err="1">
                <a:solidFill>
                  <a:srgbClr val="24292F"/>
                </a:solidFill>
                <a:latin typeface="+mj-lt"/>
              </a:rPr>
              <a:t>lagi</a:t>
            </a:r>
            <a:r>
              <a:rPr lang="en-ID" sz="1500" dirty="0">
                <a:solidFill>
                  <a:srgbClr val="24292F"/>
                </a:solidFill>
                <a:latin typeface="+mj-lt"/>
              </a:rPr>
              <a:t>.</a:t>
            </a:r>
            <a:endParaRPr lang="en-ID" altLang="ko-KR" sz="1500" dirty="0">
              <a:solidFill>
                <a:srgbClr val="24292F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7" y="22810"/>
            <a:ext cx="8679898" cy="543185"/>
          </a:xfrm>
        </p:spPr>
        <p:txBody>
          <a:bodyPr/>
          <a:lstStyle/>
          <a:p>
            <a:r>
              <a:rPr lang="en-US" sz="33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193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9E20C4-7D0F-3B59-A73F-747B9575E92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123;p17">
            <a:extLst>
              <a:ext uri="{FF2B5EF4-FFF2-40B4-BE49-F238E27FC236}">
                <a16:creationId xmlns:a16="http://schemas.microsoft.com/office/drawing/2014/main" id="{43EA3EF2-6AB1-C922-0D88-B6DC2D184F24}"/>
              </a:ext>
            </a:extLst>
          </p:cNvPr>
          <p:cNvSpPr txBox="1">
            <a:spLocks/>
          </p:cNvSpPr>
          <p:nvPr/>
        </p:nvSpPr>
        <p:spPr>
          <a:xfrm>
            <a:off x="122943" y="11308"/>
            <a:ext cx="8857428" cy="490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r>
              <a:rPr lang="en-ID" sz="2000" b="1" dirty="0">
                <a:solidFill>
                  <a:schemeClr val="tx1"/>
                </a:solidFill>
              </a:rPr>
              <a:t>Supervised Learning (</a:t>
            </a:r>
            <a:r>
              <a:rPr lang="en-ID" sz="2000" b="1" dirty="0" err="1">
                <a:solidFill>
                  <a:schemeClr val="tx1"/>
                </a:solidFill>
              </a:rPr>
              <a:t>Pembelajaran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Terawasi</a:t>
            </a:r>
            <a:r>
              <a:rPr lang="en-ID" sz="2000" b="1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AE6C0D-3BB9-0469-98D4-E01BF2012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2023"/>
              </p:ext>
            </p:extLst>
          </p:nvPr>
        </p:nvGraphicFramePr>
        <p:xfrm>
          <a:off x="122941" y="481998"/>
          <a:ext cx="8857427" cy="4447821"/>
        </p:xfrm>
        <a:graphic>
          <a:graphicData uri="http://schemas.openxmlformats.org/drawingml/2006/table">
            <a:tbl>
              <a:tblPr firstRow="1" bandRow="1">
                <a:tableStyleId>{5C7B9036-0881-475A-ADF6-831E9562A627}</a:tableStyleId>
              </a:tblPr>
              <a:tblGrid>
                <a:gridCol w="490670">
                  <a:extLst>
                    <a:ext uri="{9D8B030D-6E8A-4147-A177-3AD203B41FA5}">
                      <a16:colId xmlns:a16="http://schemas.microsoft.com/office/drawing/2014/main" val="948067827"/>
                    </a:ext>
                  </a:extLst>
                </a:gridCol>
                <a:gridCol w="2421689">
                  <a:extLst>
                    <a:ext uri="{9D8B030D-6E8A-4147-A177-3AD203B41FA5}">
                      <a16:colId xmlns:a16="http://schemas.microsoft.com/office/drawing/2014/main" val="4265962118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3954730860"/>
                    </a:ext>
                  </a:extLst>
                </a:gridCol>
                <a:gridCol w="2795468">
                  <a:extLst>
                    <a:ext uri="{9D8B030D-6E8A-4147-A177-3AD203B41FA5}">
                      <a16:colId xmlns:a16="http://schemas.microsoft.com/office/drawing/2014/main" val="977048952"/>
                    </a:ext>
                  </a:extLst>
                </a:gridCol>
              </a:tblGrid>
              <a:tr h="63540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Definisi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Contoh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9072"/>
                  </a:ext>
                </a:extLst>
              </a:tr>
              <a:tr h="3812418">
                <a:tc>
                  <a:txBody>
                    <a:bodyPr/>
                    <a:lstStyle/>
                    <a:p>
                      <a:r>
                        <a:rPr lang="en-US" sz="1600" b="1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Supervised learning </a:t>
                      </a:r>
                      <a:r>
                        <a:rPr lang="en-US" sz="1600" dirty="0" err="1"/>
                        <a:t>adalah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jenis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pembelajaran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mesin</a:t>
                      </a:r>
                      <a:r>
                        <a:rPr lang="en-US" sz="1600" dirty="0"/>
                        <a:t> di mana model </a:t>
                      </a:r>
                      <a:r>
                        <a:rPr lang="en-US" sz="1600" dirty="0" err="1"/>
                        <a:t>dilatih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menggunakan</a:t>
                      </a:r>
                      <a:r>
                        <a:rPr lang="en-US" sz="1600" dirty="0"/>
                        <a:t> data yang </a:t>
                      </a:r>
                      <a:r>
                        <a:rPr lang="en-US" sz="1600" dirty="0" err="1"/>
                        <a:t>sudah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diberi</a:t>
                      </a:r>
                      <a:r>
                        <a:rPr lang="en-US" sz="1600" dirty="0"/>
                        <a:t> label.</a:t>
                      </a:r>
                    </a:p>
                    <a:p>
                      <a:r>
                        <a:rPr lang="en-US" sz="1600" dirty="0" err="1"/>
                        <a:t>Ini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berarti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setiap</a:t>
                      </a:r>
                      <a:r>
                        <a:rPr lang="en-US" sz="1600" dirty="0"/>
                        <a:t> input yang </a:t>
                      </a:r>
                      <a:r>
                        <a:rPr lang="en-US" sz="1600" dirty="0" err="1"/>
                        <a:t>diberikan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kepada</a:t>
                      </a:r>
                      <a:r>
                        <a:rPr lang="en-US" sz="1600" dirty="0"/>
                        <a:t> model </a:t>
                      </a:r>
                      <a:r>
                        <a:rPr lang="en-US" sz="1600" dirty="0" err="1"/>
                        <a:t>disertai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output yang </a:t>
                      </a:r>
                      <a:r>
                        <a:rPr lang="en-US" sz="1600" dirty="0" err="1"/>
                        <a:t>diharapkan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</a:t>
                      </a:r>
                      <a:r>
                        <a:rPr lang="en-US" sz="1600" dirty="0" err="1"/>
                        <a:t>mencoba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mempelajari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hubungan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antara</a:t>
                      </a:r>
                      <a:r>
                        <a:rPr lang="en-US" sz="1600" dirty="0"/>
                        <a:t> input dan output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data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diberi</a:t>
                      </a:r>
                      <a:r>
                        <a:rPr lang="en-US" sz="1600" dirty="0"/>
                        <a:t> label </a:t>
                      </a:r>
                      <a:r>
                        <a:rPr lang="en-US" sz="1600" dirty="0" err="1"/>
                        <a:t>ini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err="1"/>
                        <a:t>Setelah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dilatih</a:t>
                      </a:r>
                      <a:r>
                        <a:rPr lang="en-US" sz="1600" dirty="0"/>
                        <a:t>, model </a:t>
                      </a:r>
                      <a:r>
                        <a:rPr lang="en-US" sz="1600" dirty="0" err="1"/>
                        <a:t>dapat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memprediksi</a:t>
                      </a:r>
                      <a:r>
                        <a:rPr lang="en-US" sz="1600" dirty="0"/>
                        <a:t> output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data </a:t>
                      </a:r>
                      <a:r>
                        <a:rPr lang="en-US" sz="1600" dirty="0" err="1"/>
                        <a:t>baru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belum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pernah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dilihat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sebelumnya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Klasifikasi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 err="1"/>
                        <a:t>Mengidentifikasi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apakah</a:t>
                      </a:r>
                      <a:r>
                        <a:rPr lang="en-US" sz="1600" dirty="0"/>
                        <a:t> email </a:t>
                      </a:r>
                      <a:r>
                        <a:rPr lang="en-US" sz="1600" dirty="0" err="1"/>
                        <a:t>termasuk</a:t>
                      </a:r>
                      <a:r>
                        <a:rPr lang="en-US" sz="1600" dirty="0"/>
                        <a:t> spam </a:t>
                      </a:r>
                      <a:r>
                        <a:rPr lang="en-US" sz="1600" dirty="0" err="1"/>
                        <a:t>atau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bukan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berdasarkan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contoh</a:t>
                      </a:r>
                      <a:r>
                        <a:rPr lang="en-US" sz="1600" dirty="0"/>
                        <a:t> email yang </a:t>
                      </a:r>
                      <a:r>
                        <a:rPr lang="en-US" sz="1600" dirty="0" err="1"/>
                        <a:t>sudah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diberi</a:t>
                      </a:r>
                      <a:r>
                        <a:rPr lang="en-US" sz="1600" dirty="0"/>
                        <a:t> label (spam </a:t>
                      </a:r>
                      <a:r>
                        <a:rPr lang="en-US" sz="1600" dirty="0" err="1"/>
                        <a:t>atau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tidak</a:t>
                      </a:r>
                      <a:r>
                        <a:rPr lang="en-US" sz="1600" dirty="0"/>
                        <a:t>).</a:t>
                      </a:r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 err="1"/>
                        <a:t>Regresi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 err="1"/>
                        <a:t>Memprediksi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harga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rumah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berdasarkan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fitur-fitur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seperti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ukuran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lokasi</a:t>
                      </a:r>
                      <a:r>
                        <a:rPr lang="en-US" sz="1600" dirty="0"/>
                        <a:t>, dan </a:t>
                      </a:r>
                      <a:r>
                        <a:rPr lang="en-US" sz="1600" dirty="0" err="1"/>
                        <a:t>jumlah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kamar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3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79100" y="89454"/>
            <a:ext cx="7593300" cy="6293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PEMBAHASAN 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779100" y="1129286"/>
            <a:ext cx="5411903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SzPts val="1100"/>
            </a:pPr>
            <a:r>
              <a:rPr lang="en-US" sz="3200" b="1"/>
              <a:t>PERKENALAN</a:t>
            </a:r>
          </a:p>
          <a:p>
            <a:pPr marL="171450" indent="-171450">
              <a:buSzPts val="1100"/>
            </a:pPr>
            <a:r>
              <a:rPr lang="en-US" sz="3200" b="1"/>
              <a:t>ATURAN MAIN</a:t>
            </a:r>
          </a:p>
          <a:p>
            <a:pPr marL="171450" indent="-171450">
              <a:buSzPts val="1100"/>
            </a:pPr>
            <a:r>
              <a:rPr lang="en-US" sz="3200" b="1"/>
              <a:t>REFERENSI BELAJAR</a:t>
            </a:r>
          </a:p>
          <a:p>
            <a:pPr marL="171450" indent="-171450">
              <a:buSzPts val="1100"/>
            </a:pPr>
            <a:r>
              <a:rPr lang="en-US" sz="3200" b="1"/>
              <a:t>RPS</a:t>
            </a:r>
          </a:p>
          <a:p>
            <a:pPr marL="171450" indent="-171450">
              <a:buSzPts val="1100"/>
            </a:pPr>
            <a:r>
              <a:rPr lang="en-US" sz="3200" b="1"/>
              <a:t>PERTEMUAN 1</a:t>
            </a:r>
            <a:endParaRPr sz="480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9E20C4-7D0F-3B59-A73F-747B9575E92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123;p17">
            <a:extLst>
              <a:ext uri="{FF2B5EF4-FFF2-40B4-BE49-F238E27FC236}">
                <a16:creationId xmlns:a16="http://schemas.microsoft.com/office/drawing/2014/main" id="{43EA3EF2-6AB1-C922-0D88-B6DC2D184F24}"/>
              </a:ext>
            </a:extLst>
          </p:cNvPr>
          <p:cNvSpPr txBox="1">
            <a:spLocks/>
          </p:cNvSpPr>
          <p:nvPr/>
        </p:nvSpPr>
        <p:spPr>
          <a:xfrm>
            <a:off x="122943" y="11308"/>
            <a:ext cx="8857428" cy="490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r>
              <a:rPr lang="en-ID" sz="2000" b="1" dirty="0">
                <a:solidFill>
                  <a:schemeClr val="tx1"/>
                </a:solidFill>
              </a:rPr>
              <a:t>Unsupervised Learning (</a:t>
            </a:r>
            <a:r>
              <a:rPr lang="en-ID" sz="2000" b="1" dirty="0" err="1">
                <a:solidFill>
                  <a:schemeClr val="tx1"/>
                </a:solidFill>
              </a:rPr>
              <a:t>Pembelajaran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Tanpa</a:t>
            </a:r>
            <a:r>
              <a:rPr lang="en-ID" sz="2000" b="1" dirty="0">
                <a:solidFill>
                  <a:schemeClr val="tx1"/>
                </a:solidFill>
              </a:rPr>
              <a:t> </a:t>
            </a:r>
            <a:r>
              <a:rPr lang="en-ID" sz="2000" b="1" dirty="0" err="1">
                <a:solidFill>
                  <a:schemeClr val="tx1"/>
                </a:solidFill>
              </a:rPr>
              <a:t>Pengawasan</a:t>
            </a:r>
            <a:r>
              <a:rPr lang="en-ID" sz="2000" b="1" dirty="0">
                <a:solidFill>
                  <a:schemeClr val="tx1"/>
                </a:solidFill>
              </a:rPr>
              <a:t>)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AE6C0D-3BB9-0469-98D4-E01BF2012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722"/>
              </p:ext>
            </p:extLst>
          </p:nvPr>
        </p:nvGraphicFramePr>
        <p:xfrm>
          <a:off x="122941" y="481998"/>
          <a:ext cx="8857427" cy="4447821"/>
        </p:xfrm>
        <a:graphic>
          <a:graphicData uri="http://schemas.openxmlformats.org/drawingml/2006/table">
            <a:tbl>
              <a:tblPr firstRow="1" bandRow="1">
                <a:tableStyleId>{5C7B9036-0881-475A-ADF6-831E9562A627}</a:tableStyleId>
              </a:tblPr>
              <a:tblGrid>
                <a:gridCol w="490670">
                  <a:extLst>
                    <a:ext uri="{9D8B030D-6E8A-4147-A177-3AD203B41FA5}">
                      <a16:colId xmlns:a16="http://schemas.microsoft.com/office/drawing/2014/main" val="948067827"/>
                    </a:ext>
                  </a:extLst>
                </a:gridCol>
                <a:gridCol w="2421689">
                  <a:extLst>
                    <a:ext uri="{9D8B030D-6E8A-4147-A177-3AD203B41FA5}">
                      <a16:colId xmlns:a16="http://schemas.microsoft.com/office/drawing/2014/main" val="4265962118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3954730860"/>
                    </a:ext>
                  </a:extLst>
                </a:gridCol>
                <a:gridCol w="2795468">
                  <a:extLst>
                    <a:ext uri="{9D8B030D-6E8A-4147-A177-3AD203B41FA5}">
                      <a16:colId xmlns:a16="http://schemas.microsoft.com/office/drawing/2014/main" val="977048952"/>
                    </a:ext>
                  </a:extLst>
                </a:gridCol>
              </a:tblGrid>
              <a:tr h="63540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Definisi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Contoh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9072"/>
                  </a:ext>
                </a:extLst>
              </a:tr>
              <a:tr h="3812418">
                <a:tc>
                  <a:txBody>
                    <a:bodyPr/>
                    <a:lstStyle/>
                    <a:p>
                      <a:r>
                        <a:rPr lang="en-US" sz="1600" b="1" dirty="0"/>
                        <a:t>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Dalam</a:t>
                      </a:r>
                      <a:r>
                        <a:rPr lang="en-US" sz="1600" dirty="0"/>
                        <a:t> unsupervised learning, model </a:t>
                      </a:r>
                      <a:r>
                        <a:rPr lang="en-US" sz="1600" dirty="0" err="1"/>
                        <a:t>dilatih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menggunakan</a:t>
                      </a:r>
                      <a:r>
                        <a:rPr lang="en-US" sz="1600" dirty="0"/>
                        <a:t> data yang </a:t>
                      </a:r>
                      <a:r>
                        <a:rPr lang="en-US" sz="1600" dirty="0" err="1"/>
                        <a:t>tidak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diberi</a:t>
                      </a:r>
                      <a:r>
                        <a:rPr lang="en-US" sz="1600" dirty="0"/>
                        <a:t> label. </a:t>
                      </a:r>
                      <a:r>
                        <a:rPr lang="en-US" sz="1600" dirty="0" err="1"/>
                        <a:t>Tujuannya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adalah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menemukan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struktur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atau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pola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tersembunyi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dalam</a:t>
                      </a:r>
                      <a:r>
                        <a:rPr lang="en-US" sz="1600" dirty="0"/>
                        <a:t> data </a:t>
                      </a:r>
                      <a:r>
                        <a:rPr lang="en-US" sz="1600" dirty="0" err="1"/>
                        <a:t>tanpa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panduan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eksplisit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mengenai</a:t>
                      </a:r>
                      <a:r>
                        <a:rPr lang="en-US" sz="1600" dirty="0"/>
                        <a:t> output yang </a:t>
                      </a:r>
                      <a:r>
                        <a:rPr lang="en-US" sz="1600" dirty="0" err="1"/>
                        <a:t>diharapkan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</a:t>
                      </a:r>
                      <a:r>
                        <a:rPr lang="en-US" sz="1600" dirty="0" err="1"/>
                        <a:t>mencari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pola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dalam</a:t>
                      </a:r>
                      <a:r>
                        <a:rPr lang="en-US" sz="1600" dirty="0"/>
                        <a:t> data, </a:t>
                      </a:r>
                      <a:r>
                        <a:rPr lang="en-US" sz="1600" dirty="0" err="1"/>
                        <a:t>seperti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mengelompokkan</a:t>
                      </a:r>
                      <a:r>
                        <a:rPr lang="en-US" sz="1600" dirty="0"/>
                        <a:t> data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dalam</a:t>
                      </a:r>
                      <a:r>
                        <a:rPr lang="en-US" sz="1600" dirty="0"/>
                        <a:t> cluster </a:t>
                      </a:r>
                      <a:r>
                        <a:rPr lang="en-US" sz="1600" dirty="0" err="1"/>
                        <a:t>atau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mengidentifikasi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asosiasi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antara</a:t>
                      </a:r>
                      <a:r>
                        <a:rPr lang="en-US" sz="1600" dirty="0"/>
                        <a:t>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Clustering:</a:t>
                      </a:r>
                    </a:p>
                    <a:p>
                      <a:r>
                        <a:rPr lang="en-US" sz="1600" dirty="0" err="1"/>
                        <a:t>Mengelompokkan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pelanggan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berdasarkan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perilaku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pembelian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mereka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tanpa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mengetahui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sebelumnya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kategori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apa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mungkin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ada</a:t>
                      </a:r>
                      <a:r>
                        <a:rPr lang="en-US" sz="1600" dirty="0"/>
                        <a:t>.</a:t>
                      </a:r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 err="1"/>
                        <a:t>Asosiasi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 err="1"/>
                        <a:t>Menemukan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hubungan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antara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produk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sering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dibeli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bersama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dalam</a:t>
                      </a:r>
                      <a:r>
                        <a:rPr lang="en-US" sz="1600" dirty="0"/>
                        <a:t> data </a:t>
                      </a:r>
                      <a:r>
                        <a:rPr lang="en-US" sz="1600" dirty="0" err="1"/>
                        <a:t>transaksi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ritel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seperti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dalam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analisis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keranjang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belanja</a:t>
                      </a:r>
                      <a:r>
                        <a:rPr lang="en-US" sz="1600" dirty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3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3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9E20C4-7D0F-3B59-A73F-747B9575E92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123;p17">
            <a:extLst>
              <a:ext uri="{FF2B5EF4-FFF2-40B4-BE49-F238E27FC236}">
                <a16:creationId xmlns:a16="http://schemas.microsoft.com/office/drawing/2014/main" id="{43EA3EF2-6AB1-C922-0D88-B6DC2D184F24}"/>
              </a:ext>
            </a:extLst>
          </p:cNvPr>
          <p:cNvSpPr txBox="1">
            <a:spLocks/>
          </p:cNvSpPr>
          <p:nvPr/>
        </p:nvSpPr>
        <p:spPr>
          <a:xfrm>
            <a:off x="122943" y="11308"/>
            <a:ext cx="8857428" cy="490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r>
              <a:rPr lang="en-ID" sz="2000" b="1" dirty="0">
                <a:solidFill>
                  <a:schemeClr val="tx1"/>
                </a:solidFill>
              </a:rPr>
              <a:t>Reinforcement Learning (</a:t>
            </a:r>
            <a:r>
              <a:rPr lang="en-US" sz="2000" b="1" dirty="0" err="1">
                <a:solidFill>
                  <a:schemeClr val="tx1"/>
                </a:solidFill>
              </a:rPr>
              <a:t>Pembelajaran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Penguatan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AE6C0D-3BB9-0469-98D4-E01BF2012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55014"/>
              </p:ext>
            </p:extLst>
          </p:nvPr>
        </p:nvGraphicFramePr>
        <p:xfrm>
          <a:off x="122941" y="481998"/>
          <a:ext cx="8857427" cy="4447821"/>
        </p:xfrm>
        <a:graphic>
          <a:graphicData uri="http://schemas.openxmlformats.org/drawingml/2006/table">
            <a:tbl>
              <a:tblPr firstRow="1" bandRow="1">
                <a:tableStyleId>{5C7B9036-0881-475A-ADF6-831E9562A627}</a:tableStyleId>
              </a:tblPr>
              <a:tblGrid>
                <a:gridCol w="490670">
                  <a:extLst>
                    <a:ext uri="{9D8B030D-6E8A-4147-A177-3AD203B41FA5}">
                      <a16:colId xmlns:a16="http://schemas.microsoft.com/office/drawing/2014/main" val="948067827"/>
                    </a:ext>
                  </a:extLst>
                </a:gridCol>
                <a:gridCol w="2421689">
                  <a:extLst>
                    <a:ext uri="{9D8B030D-6E8A-4147-A177-3AD203B41FA5}">
                      <a16:colId xmlns:a16="http://schemas.microsoft.com/office/drawing/2014/main" val="426596211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954730860"/>
                    </a:ext>
                  </a:extLst>
                </a:gridCol>
                <a:gridCol w="3239968">
                  <a:extLst>
                    <a:ext uri="{9D8B030D-6E8A-4147-A177-3AD203B41FA5}">
                      <a16:colId xmlns:a16="http://schemas.microsoft.com/office/drawing/2014/main" val="977048952"/>
                    </a:ext>
                  </a:extLst>
                </a:gridCol>
              </a:tblGrid>
              <a:tr h="63540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Definisi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Contoh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9072"/>
                  </a:ext>
                </a:extLst>
              </a:tr>
              <a:tr h="3812418">
                <a:tc>
                  <a:txBody>
                    <a:bodyPr/>
                    <a:lstStyle/>
                    <a:p>
                      <a:r>
                        <a:rPr lang="en-US" sz="1600" b="1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Reinforcement learning </a:t>
                      </a:r>
                      <a:r>
                        <a:rPr lang="en-US" sz="1600" dirty="0" err="1"/>
                        <a:t>melibatkan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agen</a:t>
                      </a:r>
                      <a:r>
                        <a:rPr lang="en-US" sz="1600" dirty="0"/>
                        <a:t> (model) yang </a:t>
                      </a:r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melakukan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aksi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menerima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umpan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balik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lingkungan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dalam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bentuk</a:t>
                      </a:r>
                      <a:r>
                        <a:rPr lang="en-US" sz="1600" dirty="0"/>
                        <a:t> reward (</a:t>
                      </a:r>
                      <a:r>
                        <a:rPr lang="en-US" sz="1600" dirty="0" err="1"/>
                        <a:t>penghargaan</a:t>
                      </a:r>
                      <a:r>
                        <a:rPr lang="en-US" sz="1600" dirty="0"/>
                        <a:t>) </a:t>
                      </a:r>
                      <a:r>
                        <a:rPr lang="en-US" sz="1600" dirty="0" err="1"/>
                        <a:t>atau</a:t>
                      </a:r>
                      <a:r>
                        <a:rPr lang="en-US" sz="1600" dirty="0"/>
                        <a:t> punishment (</a:t>
                      </a:r>
                      <a:r>
                        <a:rPr lang="en-US" sz="1600" dirty="0" err="1"/>
                        <a:t>hukuman</a:t>
                      </a:r>
                      <a:r>
                        <a:rPr lang="en-US" sz="1600" dirty="0"/>
                        <a:t>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Agen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mencoba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memaksimalkan</a:t>
                      </a:r>
                      <a:r>
                        <a:rPr lang="en-US" sz="1600" dirty="0"/>
                        <a:t> reward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mencoba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berbagai</a:t>
                      </a:r>
                      <a:r>
                        <a:rPr lang="en-US" sz="1600" dirty="0"/>
                        <a:t> strategi dan </a:t>
                      </a:r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hasil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diperolehnya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err="1"/>
                        <a:t>Ini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melibatkan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pengambilan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keputusan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bertahap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penyesuaian</a:t>
                      </a:r>
                      <a:r>
                        <a:rPr lang="en-US" sz="1600" dirty="0"/>
                        <a:t> strategi </a:t>
                      </a:r>
                      <a:r>
                        <a:rPr lang="en-US" sz="1600" dirty="0" err="1"/>
                        <a:t>berdasarkan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pengalaman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Permainan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 err="1"/>
                        <a:t>Agen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bermain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catur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atau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permainan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lainnya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mencoba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berbagai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gerakan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hasilnya</a:t>
                      </a:r>
                      <a:r>
                        <a:rPr lang="en-US" sz="1600" dirty="0"/>
                        <a:t>.</a:t>
                      </a:r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 err="1"/>
                        <a:t>Robotika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/>
                        <a:t>Robot </a:t>
                      </a:r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bergerak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atau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melakukan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tugas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tertentu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mencoba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berbagai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tindakan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mendapatkan</a:t>
                      </a:r>
                      <a:r>
                        <a:rPr lang="en-US" sz="1600" dirty="0"/>
                        <a:t> feedback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lingkungan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misalnya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bergerak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menuju</a:t>
                      </a:r>
                      <a:r>
                        <a:rPr lang="en-US" sz="1600" dirty="0"/>
                        <a:t> target </a:t>
                      </a:r>
                      <a:r>
                        <a:rPr lang="en-US" sz="1600" dirty="0" err="1"/>
                        <a:t>atau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menghindari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rintangan</a:t>
                      </a:r>
                      <a:r>
                        <a:rPr lang="en-US" sz="1600" dirty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3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CC0F72-B029-E9AA-B21B-3AE6E4124CD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melibatkan pembelajaran dari interaksi dengan lingkungan melalui trial and error untuk memaksimalkan reward.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F42CAE-4AB9-4FE2-BDC9-F49D5600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0"/>
            <a:ext cx="8066277" cy="406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E9958-23E2-15F0-93D3-3686C28DC55F}"/>
              </a:ext>
            </a:extLst>
          </p:cNvPr>
          <p:cNvSpPr txBox="1"/>
          <p:nvPr/>
        </p:nvSpPr>
        <p:spPr>
          <a:xfrm>
            <a:off x="0" y="4067709"/>
            <a:ext cx="294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data yang </a:t>
            </a:r>
            <a:r>
              <a:rPr lang="en-US" dirty="0" err="1"/>
              <a:t>diberi</a:t>
            </a:r>
            <a:r>
              <a:rPr lang="en-US" dirty="0"/>
              <a:t>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40267-F4AD-5DCA-9E70-657332ACAC3D}"/>
              </a:ext>
            </a:extLst>
          </p:cNvPr>
          <p:cNvSpPr txBox="1"/>
          <p:nvPr/>
        </p:nvSpPr>
        <p:spPr>
          <a:xfrm>
            <a:off x="3095625" y="4067709"/>
            <a:ext cx="294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tersembunyi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label.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E899F-6BB6-4D66-D8CB-7FB33EDDD61D}"/>
              </a:ext>
            </a:extLst>
          </p:cNvPr>
          <p:cNvSpPr txBox="1"/>
          <p:nvPr/>
        </p:nvSpPr>
        <p:spPr>
          <a:xfrm>
            <a:off x="6103938" y="4067709"/>
            <a:ext cx="2946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trial and error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reward.</a:t>
            </a:r>
          </a:p>
        </p:txBody>
      </p:sp>
    </p:spTree>
    <p:extLst>
      <p:ext uri="{BB962C8B-B14F-4D97-AF65-F5344CB8AC3E}">
        <p14:creationId xmlns:p14="http://schemas.microsoft.com/office/powerpoint/2010/main" val="4730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8ABFB6-8309-7154-BBCC-8FAEBAE7C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518288"/>
              </p:ext>
            </p:extLst>
          </p:nvPr>
        </p:nvGraphicFramePr>
        <p:xfrm>
          <a:off x="0" y="217511"/>
          <a:ext cx="8588029" cy="4708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0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800FFEE-3A70-1CA8-7975-F4AC2F2F2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392483"/>
              </p:ext>
            </p:extLst>
          </p:nvPr>
        </p:nvGraphicFramePr>
        <p:xfrm>
          <a:off x="273665" y="54591"/>
          <a:ext cx="8447255" cy="4995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9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536755-8419-6E2C-051C-11D24B257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5098"/>
              </p:ext>
            </p:extLst>
          </p:nvPr>
        </p:nvGraphicFramePr>
        <p:xfrm>
          <a:off x="200023" y="95535"/>
          <a:ext cx="8780204" cy="481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6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AF44C59-EDA7-8291-F05E-BC2B2FD92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546587"/>
              </p:ext>
            </p:extLst>
          </p:nvPr>
        </p:nvGraphicFramePr>
        <p:xfrm>
          <a:off x="203201" y="279400"/>
          <a:ext cx="7861299" cy="458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0" y="3697050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Install Python </a:t>
            </a:r>
            <a:r>
              <a:rPr lang="en-US" altLang="ko-KR" sz="3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Jupyter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Notebook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91E469F-1DA6-52E3-48A8-EFEA482A0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3303144"/>
              </p:ext>
            </p:extLst>
          </p:nvPr>
        </p:nvGraphicFramePr>
        <p:xfrm>
          <a:off x="311216" y="221381"/>
          <a:ext cx="8544025" cy="4677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36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133618" y="150527"/>
            <a:ext cx="88767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Install Python dan </a:t>
            </a:r>
            <a:r>
              <a:rPr lang="en-ID" altLang="ko-KR" sz="1500" b="1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</a:t>
            </a:r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 Notebook </a:t>
            </a:r>
            <a:r>
              <a:rPr lang="en-ID" altLang="ko-KR" sz="1500" b="1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secara</a:t>
            </a:r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 Offline</a:t>
            </a:r>
          </a:p>
          <a:p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Install python-3.12.5-amd64</a:t>
            </a:r>
          </a:p>
          <a:p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Install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Notebook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dengan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cara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blok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direktori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jupyter_offline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-&gt;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ketik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CMD -&gt;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Sudah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masuk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CMD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lalu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ketikkan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di CMD: </a:t>
            </a:r>
            <a:r>
              <a:rPr lang="en-US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pip install --no-index --find-links=. </a:t>
            </a:r>
            <a:r>
              <a:rPr lang="en-US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</a:t>
            </a:r>
            <a:endParaRPr lang="en-US" altLang="ko-KR" sz="1500" dirty="0">
              <a:solidFill>
                <a:srgbClr val="24292F"/>
              </a:solidFill>
              <a:latin typeface="+mj-lt"/>
              <a:cs typeface="Arial" pitchFamily="34" charset="0"/>
            </a:endParaRPr>
          </a:p>
          <a:p>
            <a:endParaRPr lang="en-ID" altLang="ko-KR" sz="1500" dirty="0">
              <a:solidFill>
                <a:srgbClr val="24292F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1E1A9-0CA2-0893-CB1C-787BC39C7D22}"/>
              </a:ext>
            </a:extLst>
          </p:cNvPr>
          <p:cNvSpPr txBox="1"/>
          <p:nvPr/>
        </p:nvSpPr>
        <p:spPr>
          <a:xfrm>
            <a:off x="0" y="2682121"/>
            <a:ext cx="8876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Open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notebook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dengan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ketik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di CMD: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notebook</a:t>
            </a:r>
          </a:p>
          <a:p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Jika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terjadi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error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karena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memerlukan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token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untuk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masuk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server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maka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hapus folder runtime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01AC16-36B2-4912-606D-C376E2B52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68" b="78119"/>
          <a:stretch/>
        </p:blipFill>
        <p:spPr>
          <a:xfrm>
            <a:off x="250258" y="1319620"/>
            <a:ext cx="2800952" cy="11249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423390-3B86-9521-5101-DAFA55B9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8" y="3291897"/>
            <a:ext cx="6517373" cy="13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184864" y="2273440"/>
            <a:ext cx="6120320" cy="19100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I am Santi Rahayu, S.Kom., M.Kom.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N</a:t>
            </a:r>
            <a:r>
              <a:rPr lang="en-ID" dirty="0" err="1">
                <a:solidFill>
                  <a:schemeClr val="bg1"/>
                </a:solidFill>
              </a:rPr>
              <a:t>i</a:t>
            </a:r>
            <a:r>
              <a:rPr lang="en" dirty="0">
                <a:solidFill>
                  <a:schemeClr val="bg1"/>
                </a:solidFill>
              </a:rPr>
              <a:t>ce to meet you. </a:t>
            </a:r>
            <a:endParaRPr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SzPts val="1100"/>
              <a:buNone/>
            </a:pPr>
            <a:r>
              <a:rPr lang="en" dirty="0">
                <a:solidFill>
                  <a:schemeClr val="bg1"/>
                </a:solidFill>
              </a:rPr>
              <a:t>Download modul at </a:t>
            </a:r>
            <a:r>
              <a:rPr lang="en-ID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https://shorturl.at/gnt57</a:t>
            </a:r>
            <a:endParaRPr lang="en-ID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SzPts val="1100"/>
              <a:buNone/>
            </a:pP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503615" y="1652830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4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747695" y="467021"/>
            <a:ext cx="4534500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</a:rPr>
              <a:t>Hello!</a:t>
            </a:r>
            <a:endParaRPr sz="96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133618" y="150527"/>
            <a:ext cx="88767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Install Python dan </a:t>
            </a:r>
            <a:r>
              <a:rPr lang="en-ID" altLang="ko-KR" sz="1500" b="1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</a:t>
            </a:r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 Notebook </a:t>
            </a:r>
            <a:r>
              <a:rPr lang="en-ID" altLang="ko-KR" sz="1500" b="1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secara</a:t>
            </a:r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 Online</a:t>
            </a:r>
          </a:p>
          <a:p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Link: 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  <a:hlinkClick r:id="rId2"/>
              </a:rPr>
              <a:t>https://www.python.org/downloads/windows/</a:t>
            </a:r>
            <a:endParaRPr lang="en-ID" altLang="ko-KR" sz="1500" dirty="0">
              <a:solidFill>
                <a:srgbClr val="24292F"/>
              </a:solidFill>
              <a:latin typeface="+mj-lt"/>
              <a:cs typeface="Arial" pitchFamily="34" charset="0"/>
            </a:endParaRPr>
          </a:p>
          <a:p>
            <a:endParaRPr lang="en-ID" altLang="ko-KR" sz="1500" dirty="0">
              <a:solidFill>
                <a:srgbClr val="24292F"/>
              </a:solidFill>
              <a:latin typeface="+mj-lt"/>
              <a:cs typeface="Arial" pitchFamily="34" charset="0"/>
            </a:endParaRPr>
          </a:p>
          <a:p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Download Python -&gt; Install,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ceklis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Add to PATH -&gt; Install Now.</a:t>
            </a:r>
          </a:p>
          <a:p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Check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versi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Python di CMD.</a:t>
            </a:r>
          </a:p>
          <a:p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Install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Notebook.</a:t>
            </a:r>
          </a:p>
          <a:p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Open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notebook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dengan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ketik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di CMD: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notebook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405C19-17C2-0A95-0653-5E0C1DBBBE70}"/>
              </a:ext>
            </a:extLst>
          </p:cNvPr>
          <p:cNvGrpSpPr/>
          <p:nvPr/>
        </p:nvGrpSpPr>
        <p:grpSpPr>
          <a:xfrm>
            <a:off x="133617" y="2041513"/>
            <a:ext cx="4755531" cy="2951460"/>
            <a:chOff x="288758" y="1916962"/>
            <a:chExt cx="4755531" cy="29514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431672-CAFB-027F-510B-CBBBDD58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758" y="1916962"/>
              <a:ext cx="4755531" cy="295146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ADFE12-F481-2182-FC7C-7085ACACD1A4}"/>
                </a:ext>
              </a:extLst>
            </p:cNvPr>
            <p:cNvSpPr/>
            <p:nvPr/>
          </p:nvSpPr>
          <p:spPr>
            <a:xfrm>
              <a:off x="1559293" y="2842024"/>
              <a:ext cx="1771049" cy="6256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4FE68A-B2A6-90B1-0FE5-38D01E591737}"/>
                </a:ext>
              </a:extLst>
            </p:cNvPr>
            <p:cNvSpPr/>
            <p:nvPr/>
          </p:nvSpPr>
          <p:spPr>
            <a:xfrm>
              <a:off x="1355559" y="4536730"/>
              <a:ext cx="1771049" cy="31282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79400FC-1360-CEFC-A4F4-D0C72061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386" y="2041513"/>
            <a:ext cx="3762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133618" y="150527"/>
            <a:ext cx="88767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Install Python </a:t>
            </a:r>
            <a:r>
              <a:rPr lang="en-ID" altLang="ko-KR" sz="1500" b="1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beserta</a:t>
            </a:r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b="1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paket</a:t>
            </a:r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 Anaconda</a:t>
            </a:r>
          </a:p>
          <a:p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Link: 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  <a:hlinkClick r:id="rId2"/>
              </a:rPr>
              <a:t>https://www.anaconda.com/download</a:t>
            </a:r>
            <a:endParaRPr lang="en-ID" altLang="ko-KR" sz="1500" dirty="0">
              <a:solidFill>
                <a:srgbClr val="24292F"/>
              </a:solidFill>
              <a:latin typeface="+mj-lt"/>
              <a:cs typeface="Arial" pitchFamily="34" charset="0"/>
            </a:endParaRPr>
          </a:p>
          <a:p>
            <a:endParaRPr lang="en-ID" altLang="ko-KR" sz="1500" dirty="0">
              <a:solidFill>
                <a:srgbClr val="24292F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9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133618" y="150527"/>
            <a:ext cx="8876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Buat folder </a:t>
            </a:r>
            <a:r>
              <a:rPr lang="en-ID" altLang="ko-KR" sz="1500" b="1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khusus</a:t>
            </a:r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 project python</a:t>
            </a:r>
          </a:p>
          <a:p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Blok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direktori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folder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tersebut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-&gt;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ketik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CMD -&gt;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setelah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masuk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CMD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ketik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</a:t>
            </a:r>
            <a:r>
              <a:rPr lang="en-ID" altLang="ko-KR" sz="1500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</a:t>
            </a:r>
            <a:r>
              <a:rPr lang="en-ID" altLang="ko-KR" sz="1500" dirty="0">
                <a:solidFill>
                  <a:srgbClr val="24292F"/>
                </a:solidFill>
                <a:latin typeface="+mj-lt"/>
                <a:cs typeface="Arial" pitchFamily="34" charset="0"/>
              </a:rPr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7588B-1B37-57F1-1EC4-997F1C1A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2" y="934052"/>
            <a:ext cx="5562600" cy="156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7CEC8-167E-9FA0-B53F-A121C7FF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68" y="3136130"/>
            <a:ext cx="4878706" cy="16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79648-68F4-B961-189A-2EBA96A574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133618" y="150527"/>
            <a:ext cx="8876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ko-KR" sz="1500" b="1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Tampilan</a:t>
            </a:r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 Python </a:t>
            </a:r>
            <a:r>
              <a:rPr lang="en-ID" altLang="ko-KR" sz="1500" b="1" dirty="0" err="1">
                <a:solidFill>
                  <a:srgbClr val="24292F"/>
                </a:solidFill>
                <a:latin typeface="+mj-lt"/>
                <a:cs typeface="Arial" pitchFamily="34" charset="0"/>
              </a:rPr>
              <a:t>Jupyter</a:t>
            </a:r>
            <a:r>
              <a:rPr lang="en-ID" altLang="ko-KR" sz="1500" b="1" dirty="0">
                <a:solidFill>
                  <a:srgbClr val="24292F"/>
                </a:solidFill>
                <a:latin typeface="+mj-lt"/>
                <a:cs typeface="Arial" pitchFamily="34" charset="0"/>
              </a:rPr>
              <a:t> Notebook</a:t>
            </a:r>
          </a:p>
          <a:p>
            <a:endParaRPr lang="en-ID" altLang="ko-KR" sz="1500" b="1" dirty="0">
              <a:solidFill>
                <a:srgbClr val="24292F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B97A20-EFCD-85B2-D92B-BFC03551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" y="876107"/>
            <a:ext cx="8768615" cy="23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190925" y="535485"/>
            <a:ext cx="8762150" cy="41951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sz="1600" dirty="0" err="1">
                <a:solidFill>
                  <a:schemeClr val="accent1"/>
                </a:solidFill>
              </a:rPr>
              <a:t>Apa</a:t>
            </a:r>
            <a:r>
              <a:rPr lang="en-US" sz="1600" dirty="0">
                <a:solidFill>
                  <a:schemeClr val="accent1"/>
                </a:solidFill>
              </a:rPr>
              <a:t> yang Anda </a:t>
            </a:r>
            <a:r>
              <a:rPr lang="en-US" sz="1600" dirty="0" err="1">
                <a:solidFill>
                  <a:schemeClr val="accent1"/>
                </a:solidFill>
              </a:rPr>
              <a:t>ketahui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mengenai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Kecerdasan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Buatan</a:t>
            </a:r>
            <a:r>
              <a:rPr lang="en-US" sz="1600" dirty="0">
                <a:solidFill>
                  <a:schemeClr val="accent1"/>
                </a:solidFill>
              </a:rPr>
              <a:t>, Machine Learning dan Deep Learning ?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>
                <a:solidFill>
                  <a:schemeClr val="accent1"/>
                </a:solidFill>
              </a:rPr>
              <a:t>Ada </a:t>
            </a:r>
            <a:r>
              <a:rPr lang="en-ID" sz="1600" dirty="0" err="1">
                <a:solidFill>
                  <a:schemeClr val="accent1"/>
                </a:solidFill>
              </a:rPr>
              <a:t>tiga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jenis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utama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dari</a:t>
            </a:r>
            <a:r>
              <a:rPr lang="en-ID" sz="1600" dirty="0">
                <a:solidFill>
                  <a:schemeClr val="accent1"/>
                </a:solidFill>
              </a:rPr>
              <a:t> machine learning. </a:t>
            </a:r>
            <a:r>
              <a:rPr lang="en-ID" sz="1600" dirty="0" err="1">
                <a:solidFill>
                  <a:schemeClr val="accent1"/>
                </a:solidFill>
              </a:rPr>
              <a:t>Sebutkan</a:t>
            </a:r>
            <a:r>
              <a:rPr lang="en-ID" sz="1600" dirty="0">
                <a:solidFill>
                  <a:schemeClr val="accent1"/>
                </a:solidFill>
              </a:rPr>
              <a:t>!</a:t>
            </a:r>
            <a:endParaRPr lang="en-US" sz="1600" dirty="0">
              <a:solidFill>
                <a:schemeClr val="accent1"/>
              </a:solidFill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sz="1600" dirty="0" err="1">
                <a:solidFill>
                  <a:schemeClr val="accent1"/>
                </a:solidFill>
              </a:rPr>
              <a:t>Metode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apa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saja</a:t>
            </a:r>
            <a:r>
              <a:rPr lang="en-US" sz="1600" dirty="0">
                <a:solidFill>
                  <a:schemeClr val="accent1"/>
                </a:solidFill>
              </a:rPr>
              <a:t> yang </a:t>
            </a:r>
            <a:r>
              <a:rPr lang="en-US" sz="1600" dirty="0" err="1">
                <a:solidFill>
                  <a:schemeClr val="accent1"/>
                </a:solidFill>
              </a:rPr>
              <a:t>ada</a:t>
            </a:r>
            <a:r>
              <a:rPr lang="en-US" sz="1600" dirty="0">
                <a:solidFill>
                  <a:schemeClr val="accent1"/>
                </a:solidFill>
              </a:rPr>
              <a:t> di Machine Learning ?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sz="1600" dirty="0" err="1">
                <a:solidFill>
                  <a:schemeClr val="accent1"/>
                </a:solidFill>
              </a:rPr>
              <a:t>Apa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perbedaan</a:t>
            </a:r>
            <a:r>
              <a:rPr lang="en-US" sz="1600" dirty="0">
                <a:solidFill>
                  <a:schemeClr val="accent1"/>
                </a:solidFill>
              </a:rPr>
              <a:t> Supervised Learning, Unsupervised Learning ?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sz="1600" dirty="0" err="1">
                <a:solidFill>
                  <a:schemeClr val="accent1"/>
                </a:solidFill>
              </a:rPr>
              <a:t>Apa</a:t>
            </a:r>
            <a:r>
              <a:rPr lang="en-US" sz="1600" dirty="0">
                <a:solidFill>
                  <a:schemeClr val="accent1"/>
                </a:solidFill>
              </a:rPr>
              <a:t> yang Anda </a:t>
            </a:r>
            <a:r>
              <a:rPr lang="en-US" sz="1600" dirty="0" err="1">
                <a:solidFill>
                  <a:schemeClr val="accent1"/>
                </a:solidFill>
              </a:rPr>
              <a:t>ketahui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mengenai</a:t>
            </a:r>
            <a:r>
              <a:rPr lang="en-US" sz="1600" dirty="0">
                <a:solidFill>
                  <a:schemeClr val="accent1"/>
                </a:solidFill>
              </a:rPr>
              <a:t> Reinforcement Learning ?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>
                <a:solidFill>
                  <a:schemeClr val="accent1"/>
                </a:solidFill>
              </a:rPr>
              <a:t>Bahasa </a:t>
            </a:r>
            <a:r>
              <a:rPr lang="en-ID" sz="1600" dirty="0" err="1">
                <a:solidFill>
                  <a:schemeClr val="accent1"/>
                </a:solidFill>
              </a:rPr>
              <a:t>pemrograman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atau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aplikasi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apa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saja</a:t>
            </a:r>
            <a:r>
              <a:rPr lang="en-ID" sz="1600" dirty="0">
                <a:solidFill>
                  <a:schemeClr val="accent1"/>
                </a:solidFill>
              </a:rPr>
              <a:t> yang </a:t>
            </a:r>
            <a:r>
              <a:rPr lang="en-ID" sz="1600" dirty="0" err="1">
                <a:solidFill>
                  <a:schemeClr val="accent1"/>
                </a:solidFill>
              </a:rPr>
              <a:t>biasa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digunakan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untuk</a:t>
            </a:r>
            <a:r>
              <a:rPr lang="en-ID" sz="1600" dirty="0">
                <a:solidFill>
                  <a:schemeClr val="accent1"/>
                </a:solidFill>
              </a:rPr>
              <a:t> proses Machine Learning ?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 err="1">
                <a:solidFill>
                  <a:schemeClr val="accent1"/>
                </a:solidFill>
              </a:rPr>
              <a:t>Apa</a:t>
            </a:r>
            <a:r>
              <a:rPr lang="en-ID" sz="1600" dirty="0">
                <a:solidFill>
                  <a:schemeClr val="accent1"/>
                </a:solidFill>
              </a:rPr>
              <a:t> yang Anda </a:t>
            </a:r>
            <a:r>
              <a:rPr lang="en-ID" sz="1600" dirty="0" err="1">
                <a:solidFill>
                  <a:schemeClr val="accent1"/>
                </a:solidFill>
              </a:rPr>
              <a:t>ketahui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mengenai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hubungan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antara</a:t>
            </a:r>
            <a:r>
              <a:rPr lang="en-ID" sz="1600" dirty="0">
                <a:solidFill>
                  <a:schemeClr val="accent1"/>
                </a:solidFill>
              </a:rPr>
              <a:t> Machine Learning dan Python ?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 err="1">
                <a:solidFill>
                  <a:schemeClr val="accent1"/>
                </a:solidFill>
              </a:rPr>
              <a:t>Apa</a:t>
            </a:r>
            <a:r>
              <a:rPr lang="en-ID" sz="1600" dirty="0">
                <a:solidFill>
                  <a:schemeClr val="accent1"/>
                </a:solidFill>
              </a:rPr>
              <a:t> yang Anda </a:t>
            </a:r>
            <a:r>
              <a:rPr lang="en-ID" sz="1600" dirty="0" err="1">
                <a:solidFill>
                  <a:schemeClr val="accent1"/>
                </a:solidFill>
              </a:rPr>
              <a:t>ketahui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mengenai</a:t>
            </a:r>
            <a:r>
              <a:rPr lang="en-ID" sz="1600" dirty="0">
                <a:solidFill>
                  <a:schemeClr val="accent1"/>
                </a:solidFill>
              </a:rPr>
              <a:t> Anaconda ? 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 err="1">
                <a:solidFill>
                  <a:schemeClr val="accent1"/>
                </a:solidFill>
              </a:rPr>
              <a:t>Metode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apa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saja</a:t>
            </a:r>
            <a:r>
              <a:rPr lang="en-ID" sz="1600" dirty="0">
                <a:solidFill>
                  <a:schemeClr val="accent1"/>
                </a:solidFill>
              </a:rPr>
              <a:t> yang </a:t>
            </a:r>
            <a:r>
              <a:rPr lang="en-ID" sz="1600" dirty="0" err="1">
                <a:solidFill>
                  <a:schemeClr val="accent1"/>
                </a:solidFill>
              </a:rPr>
              <a:t>ada</a:t>
            </a:r>
            <a:r>
              <a:rPr lang="en-ID" sz="1600" dirty="0">
                <a:solidFill>
                  <a:schemeClr val="accent1"/>
                </a:solidFill>
              </a:rPr>
              <a:t> di </a:t>
            </a:r>
            <a:r>
              <a:rPr lang="en-US" sz="1600" dirty="0">
                <a:solidFill>
                  <a:schemeClr val="accent1"/>
                </a:solidFill>
              </a:rPr>
              <a:t>Supervised Learning ?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ID" sz="1600" dirty="0" err="1">
                <a:solidFill>
                  <a:schemeClr val="accent1"/>
                </a:solidFill>
              </a:rPr>
              <a:t>Metode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apa</a:t>
            </a:r>
            <a:r>
              <a:rPr lang="en-ID" sz="1600" dirty="0">
                <a:solidFill>
                  <a:schemeClr val="accent1"/>
                </a:solidFill>
              </a:rPr>
              <a:t> </a:t>
            </a:r>
            <a:r>
              <a:rPr lang="en-ID" sz="1600" dirty="0" err="1">
                <a:solidFill>
                  <a:schemeClr val="accent1"/>
                </a:solidFill>
              </a:rPr>
              <a:t>saja</a:t>
            </a:r>
            <a:r>
              <a:rPr lang="en-ID" sz="1600" dirty="0">
                <a:solidFill>
                  <a:schemeClr val="accent1"/>
                </a:solidFill>
              </a:rPr>
              <a:t> yang </a:t>
            </a:r>
            <a:r>
              <a:rPr lang="en-ID" sz="1600" dirty="0" err="1">
                <a:solidFill>
                  <a:schemeClr val="accent1"/>
                </a:solidFill>
              </a:rPr>
              <a:t>ada</a:t>
            </a:r>
            <a:r>
              <a:rPr lang="en-ID" sz="1600" dirty="0">
                <a:solidFill>
                  <a:schemeClr val="accent1"/>
                </a:solidFill>
              </a:rPr>
              <a:t> di </a:t>
            </a:r>
            <a:r>
              <a:rPr lang="en-ID" sz="1600" dirty="0" err="1">
                <a:solidFill>
                  <a:schemeClr val="accent1"/>
                </a:solidFill>
              </a:rPr>
              <a:t>Uns</a:t>
            </a:r>
            <a:r>
              <a:rPr lang="en-US" sz="1600" dirty="0" err="1">
                <a:solidFill>
                  <a:schemeClr val="accent1"/>
                </a:solidFill>
              </a:rPr>
              <a:t>upervised</a:t>
            </a:r>
            <a:r>
              <a:rPr lang="en-US" sz="1600" dirty="0">
                <a:solidFill>
                  <a:schemeClr val="accent1"/>
                </a:solidFill>
              </a:rPr>
              <a:t> Learning</a:t>
            </a:r>
            <a:r>
              <a:rPr lang="en-ID" sz="1600" dirty="0">
                <a:solidFill>
                  <a:schemeClr val="accent1"/>
                </a:solidFill>
              </a:rPr>
              <a:t> ?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7739405" y="3827697"/>
            <a:ext cx="1352429" cy="1315576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3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2198910" y="116360"/>
            <a:ext cx="4534500" cy="4191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</a:rPr>
              <a:t>POST TEST</a:t>
            </a:r>
            <a:endParaRPr sz="24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0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6"/>
          <p:cNvGrpSpPr/>
          <p:nvPr/>
        </p:nvGrpSpPr>
        <p:grpSpPr>
          <a:xfrm>
            <a:off x="6016688" y="1238675"/>
            <a:ext cx="2840226" cy="3645025"/>
            <a:chOff x="6016688" y="1238675"/>
            <a:chExt cx="2840226" cy="3645025"/>
          </a:xfrm>
        </p:grpSpPr>
        <p:pic>
          <p:nvPicPr>
            <p:cNvPr id="222" name="Google Shape;22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166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4036" y="1833429"/>
              <a:ext cx="253619" cy="17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26"/>
          <p:cNvSpPr txBox="1">
            <a:spLocks noGrp="1"/>
          </p:cNvSpPr>
          <p:nvPr>
            <p:ph type="subTitle" idx="4294967295"/>
          </p:nvPr>
        </p:nvSpPr>
        <p:spPr>
          <a:xfrm>
            <a:off x="2601285" y="1369367"/>
            <a:ext cx="3714000" cy="24298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Terimakasih.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lang="en" sz="2400"/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Kesulitan yang paling sulit dalam belajar adalah mengawalinya.</a:t>
            </a:r>
            <a:endParaRPr sz="2400"/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2482" y="1369367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02631" y="128854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MENGAPA KITA BELAJAR MACHINE LEARNING?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6361242" y="1407638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8404" y="695926"/>
            <a:ext cx="548700" cy="66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931013-5C5E-4A39-8B8E-320221048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81" y="1672050"/>
            <a:ext cx="2791215" cy="2867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BB18F8-2AD3-4E95-930A-80B93B51D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9303" y="3377263"/>
            <a:ext cx="3086531" cy="1162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212923-BAAB-4810-BF56-CA777B82983C}"/>
              </a:ext>
            </a:extLst>
          </p:cNvPr>
          <p:cNvSpPr txBox="1"/>
          <p:nvPr/>
        </p:nvSpPr>
        <p:spPr>
          <a:xfrm>
            <a:off x="3344618" y="2434806"/>
            <a:ext cx="36476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Matakuliah Rumpun Kecerdasan Buatan</a:t>
            </a:r>
          </a:p>
          <a:p>
            <a:r>
              <a:rPr lang="en-ID"/>
              <a:t>Kurikulum KKNI</a:t>
            </a:r>
          </a:p>
          <a:p>
            <a:r>
              <a:rPr lang="en-ID"/>
              <a:t>(Kerangka Kualifikasi Nasional Indonesia)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0E7163-9F3D-424A-AA29-00EC054B04BC}"/>
              </a:ext>
            </a:extLst>
          </p:cNvPr>
          <p:cNvSpPr txBox="1"/>
          <p:nvPr/>
        </p:nvSpPr>
        <p:spPr>
          <a:xfrm>
            <a:off x="32065" y="724239"/>
            <a:ext cx="33894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Matakuliah Rumpun Sistem Cerdas</a:t>
            </a:r>
          </a:p>
          <a:p>
            <a:r>
              <a:rPr lang="en-ID"/>
              <a:t>Kurikulum MBKM</a:t>
            </a:r>
          </a:p>
          <a:p>
            <a:r>
              <a:rPr lang="en-ID"/>
              <a:t>(Merdeka Belajar Kampus Merdeka)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3C0DB-18F7-42BC-A7AD-EF3E639BF56A}"/>
              </a:ext>
            </a:extLst>
          </p:cNvPr>
          <p:cNvSpPr txBox="1"/>
          <p:nvPr/>
        </p:nvSpPr>
        <p:spPr>
          <a:xfrm>
            <a:off x="6557104" y="1048304"/>
            <a:ext cx="2586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Tentukan motivasi belajarmu</a:t>
            </a:r>
            <a:endParaRPr lang="en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728" y="3190462"/>
            <a:ext cx="1528819" cy="20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60344" y="149292"/>
            <a:ext cx="4960500" cy="5093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Aturan main :</a:t>
            </a:r>
            <a:endParaRPr sz="360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34179" y="692623"/>
            <a:ext cx="6783456" cy="659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Rumus Nilai Akhir = (Hadir/21*10) + (Tugas/100*20) + (UTS/100*30) + (UAS/100*40)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400"/>
              <a:t>C</a:t>
            </a:r>
            <a:r>
              <a:rPr lang="en" sz="1400"/>
              <a:t>ontoh: </a:t>
            </a:r>
            <a:endParaRPr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B984D-2B6D-43D3-B2BF-8272F9AAE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79" y="1416325"/>
            <a:ext cx="8905888" cy="422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4A906B-1315-4D0B-8DBB-ED6DAC2D8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993" y="353595"/>
            <a:ext cx="1235144" cy="7666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C16551-FAE0-4BFC-9FC9-3CB46DDD4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357" y="2547595"/>
            <a:ext cx="4267200" cy="2352675"/>
          </a:xfrm>
          <a:prstGeom prst="rect">
            <a:avLst/>
          </a:prstGeom>
        </p:spPr>
      </p:pic>
      <p:sp>
        <p:nvSpPr>
          <p:cNvPr id="18" name="Google Shape;82;p14">
            <a:extLst>
              <a:ext uri="{FF2B5EF4-FFF2-40B4-BE49-F238E27FC236}">
                <a16:creationId xmlns:a16="http://schemas.microsoft.com/office/drawing/2014/main" id="{F7F0F32E-1DD8-4A73-B022-4F1D257097D0}"/>
              </a:ext>
            </a:extLst>
          </p:cNvPr>
          <p:cNvSpPr txBox="1">
            <a:spLocks/>
          </p:cNvSpPr>
          <p:nvPr/>
        </p:nvSpPr>
        <p:spPr>
          <a:xfrm>
            <a:off x="227921" y="2318309"/>
            <a:ext cx="2512673" cy="140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None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IBM Plex Sans Condensed"/>
              <a:buNone/>
              <a:defRPr sz="30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sz="1400">
                <a:solidFill>
                  <a:srgbClr val="C00000"/>
                </a:solidFill>
              </a:rPr>
              <a:t>Warning!</a:t>
            </a:r>
          </a:p>
          <a:p>
            <a:pPr marL="0" indent="0">
              <a:spcAft>
                <a:spcPts val="800"/>
              </a:spcAft>
            </a:pPr>
            <a:r>
              <a:rPr lang="en-US" sz="1400">
                <a:solidFill>
                  <a:srgbClr val="C00000"/>
                </a:solidFill>
              </a:rPr>
              <a:t>K</a:t>
            </a:r>
            <a:r>
              <a:rPr lang="en-ID" sz="1400">
                <a:solidFill>
                  <a:srgbClr val="C00000"/>
                </a:solidFill>
              </a:rPr>
              <a:t>ehadiran mahasiswa/i paling sedikit 16 kali pertemuan untuk matakuliah 3 sks.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3A1D5F-3D94-4B79-8A7D-193FD8312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921" y="3682322"/>
            <a:ext cx="2380421" cy="8468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A6FBFD-CBEA-CF9B-3360-5B51A02758E6}"/>
                  </a:ext>
                </a:extLst>
              </p14:cNvPr>
              <p14:cNvContentPartPr/>
              <p14:nvPr/>
            </p14:nvContentPartPr>
            <p14:xfrm>
              <a:off x="201941" y="1674777"/>
              <a:ext cx="1387800" cy="9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A6FBFD-CBEA-CF9B-3360-5B51A02758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821" y="1668657"/>
                <a:ext cx="1400040" cy="11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02630" y="238183"/>
            <a:ext cx="8832039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Sumber referensi untuk belajar MACHINE LEARNING</a:t>
            </a:r>
            <a:endParaRPr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39AD8-3BC8-493D-9995-FC8FAC130DAA}"/>
              </a:ext>
            </a:extLst>
          </p:cNvPr>
          <p:cNvSpPr txBox="1"/>
          <p:nvPr/>
        </p:nvSpPr>
        <p:spPr>
          <a:xfrm>
            <a:off x="772911" y="3636748"/>
            <a:ext cx="7764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</a:rPr>
              <a:t>Kursus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Berbayar</a:t>
            </a:r>
            <a:endParaRPr lang="en-ID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bg1"/>
                </a:solidFill>
              </a:rPr>
              <a:t>Machine Learning, Python, NumPy, Pandas, Matplotlib</a:t>
            </a:r>
            <a:r>
              <a:rPr lang="en-ID">
                <a:solidFill>
                  <a:schemeClr val="bg1"/>
                </a:solidFill>
              </a:rPr>
              <a:t>, Scikit-Learn</a:t>
            </a:r>
            <a:endParaRPr lang="en-ID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02630" y="238183"/>
            <a:ext cx="8832039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Sumber referensi untuk belajar DEEP LEARNING</a:t>
            </a:r>
            <a:endParaRPr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39AD8-3BC8-493D-9995-FC8FAC130DAA}"/>
              </a:ext>
            </a:extLst>
          </p:cNvPr>
          <p:cNvSpPr txBox="1"/>
          <p:nvPr/>
        </p:nvSpPr>
        <p:spPr>
          <a:xfrm>
            <a:off x="772911" y="3636748"/>
            <a:ext cx="77648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solidFill>
                  <a:schemeClr val="bg1"/>
                </a:solidFill>
              </a:rPr>
              <a:t>NVIDIA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solidFill>
                  <a:schemeClr val="bg1"/>
                </a:solidFill>
              </a:rPr>
              <a:t>Kursus Gratis, Berbayar, Beasiswa Kerjasama dengan ITB, Bahasa Inggris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solidFill>
                  <a:schemeClr val="bg1"/>
                </a:solidFill>
              </a:rPr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solidFill>
                  <a:schemeClr val="bg1"/>
                </a:solidFill>
              </a:rPr>
              <a:t>https://www.nvidia.com/en-us/training/online/</a:t>
            </a:r>
          </a:p>
          <a:p>
            <a:endParaRPr lang="en-ID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94557-F24F-4DD4-B8CD-834D647CA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30" y="683336"/>
            <a:ext cx="5933661" cy="2904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F0A8F-A919-45D0-ABB4-78AE99293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023" y="1410419"/>
            <a:ext cx="2604052" cy="17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02630" y="466782"/>
            <a:ext cx="8832039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Sumber referensi untuk belajar MACHINE LEARNING</a:t>
            </a:r>
            <a:endParaRPr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E2BAE-DF52-4B3B-B6F8-A64B8EA85546}"/>
              </a:ext>
            </a:extLst>
          </p:cNvPr>
          <p:cNvSpPr txBox="1"/>
          <p:nvPr/>
        </p:nvSpPr>
        <p:spPr>
          <a:xfrm>
            <a:off x="202630" y="3516504"/>
            <a:ext cx="3945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+mj-lt"/>
              </a:rPr>
              <a:t>https://digitalent.kominfo.go.id/</a:t>
            </a:r>
            <a:endParaRPr lang="en-ID" b="1" i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44B56-333D-4D49-9438-0193ACFD11B3}"/>
              </a:ext>
            </a:extLst>
          </p:cNvPr>
          <p:cNvSpPr txBox="1"/>
          <p:nvPr/>
        </p:nvSpPr>
        <p:spPr>
          <a:xfrm>
            <a:off x="2900034" y="4522829"/>
            <a:ext cx="2934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Beasiswa kursus</a:t>
            </a:r>
            <a:endParaRPr lang="en-ID" b="1" i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21D7E-1D75-49F8-8EFF-01613AE3F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2" y="1080568"/>
            <a:ext cx="3945836" cy="221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6AF89-E4D0-404E-A3EF-DEEAA0FFE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531" y="1080568"/>
            <a:ext cx="4039133" cy="23556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2D8F49-25AA-4584-BC1F-939BA20AC78B}"/>
              </a:ext>
            </a:extLst>
          </p:cNvPr>
          <p:cNvSpPr txBox="1"/>
          <p:nvPr/>
        </p:nvSpPr>
        <p:spPr>
          <a:xfrm>
            <a:off x="4618649" y="3630574"/>
            <a:ext cx="3945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+mj-lt"/>
              </a:rPr>
              <a:t>https://idcamp.ioh.co.id/</a:t>
            </a:r>
            <a:endParaRPr lang="en-ID" b="1" i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596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921387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44B56-333D-4D49-9438-0193ACFD11B3}"/>
              </a:ext>
            </a:extLst>
          </p:cNvPr>
          <p:cNvSpPr txBox="1"/>
          <p:nvPr/>
        </p:nvSpPr>
        <p:spPr>
          <a:xfrm>
            <a:off x="341778" y="263426"/>
            <a:ext cx="78977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Bahasa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Pemrograman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/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Machine Learning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+mj-lt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R</a:t>
            </a:r>
            <a:endParaRPr lang="en-US" sz="2400" b="1" i="0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LISP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+mj-lt"/>
              </a:rPr>
              <a:t>P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ROLOG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+mj-lt"/>
              </a:rPr>
              <a:t>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Matlab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Weka</a:t>
            </a:r>
            <a:endParaRPr lang="en-ID" sz="24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1" dirty="0">
                <a:solidFill>
                  <a:schemeClr val="bg1"/>
                </a:solidFill>
                <a:latin typeface="+mj-lt"/>
              </a:rPr>
              <a:t>Dan lain-lain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77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1638</Words>
  <Application>Microsoft Office PowerPoint</Application>
  <PresentationFormat>On-screen Show (16:9)</PresentationFormat>
  <Paragraphs>234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IBM Plex Sans Condensed</vt:lpstr>
      <vt:lpstr>Bebas Neue</vt:lpstr>
      <vt:lpstr>Flavius template</vt:lpstr>
      <vt:lpstr>MACHINE LEARNING</vt:lpstr>
      <vt:lpstr>PEMBAHASAN :</vt:lpstr>
      <vt:lpstr>Hello!</vt:lpstr>
      <vt:lpstr>MENGAPA KITA BELAJAR MACHINE LEARNING?</vt:lpstr>
      <vt:lpstr>Aturan main :</vt:lpstr>
      <vt:lpstr>Sumber referensi untuk belajar MACHINE LEARNING</vt:lpstr>
      <vt:lpstr>Sumber referensi untuk belajar DEEP LEARNING</vt:lpstr>
      <vt:lpstr>Sumber referensi untuk belajar MACHINE LEARNING</vt:lpstr>
      <vt:lpstr>PowerPoint Presentation</vt:lpstr>
      <vt:lpstr>PowerPoint Presentation</vt:lpstr>
      <vt:lpstr>PERTEMUAN 1</vt:lpstr>
      <vt:lpstr>PRE TEST</vt:lpstr>
      <vt:lpstr>Artificial Intelligence, Machine Learning &amp;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DAN RUANG LINGKUP KECERDASAN BUATAN</dc:title>
  <cp:lastModifiedBy>sansanhayyu</cp:lastModifiedBy>
  <cp:revision>195</cp:revision>
  <dcterms:modified xsi:type="dcterms:W3CDTF">2024-09-14T01:07:29Z</dcterms:modified>
</cp:coreProperties>
</file>