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9a0b074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9a0b074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6354b313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6354b313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36354b313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36354b313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6354b313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6354b313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36354b31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36354b31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78e274bf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378e274bf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6354b313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6354b313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6354b313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36354b313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400">
        <p14:flip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UMA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Maria Fernanda e Deyvison Nogueira 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180600" y="1297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dk2"/>
                </a:solidFill>
              </a:rPr>
              <a:t>2 - TRIGGER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" y="1291025"/>
            <a:ext cx="8914451" cy="291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00" y="4331187"/>
            <a:ext cx="8839200" cy="455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daço de fita adesiva prendendo uma nota ao slid" id="158" name="Google Shape;158;p23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-128624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2678675" y="192150"/>
            <a:ext cx="38436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STORED ROUTINES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125" y="1033050"/>
            <a:ext cx="7629750" cy="39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daço de fita adesiva prendendo uma nota ao slid" id="165" name="Google Shape;165;p24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-178149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2685750" y="128475"/>
            <a:ext cx="38436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STORED ROUTINES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75" y="990625"/>
            <a:ext cx="3070875" cy="172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75" y="2833800"/>
            <a:ext cx="61245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4100" y="3421375"/>
            <a:ext cx="8839200" cy="105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daço de fita adesiva prendendo uma nota ao slid" id="174" name="Google Shape;174;p25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-128624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1961800" y="163850"/>
            <a:ext cx="50304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2- </a:t>
            </a: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STORED ROUTINES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20850"/>
            <a:ext cx="8839199" cy="35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daço de fita adesiva prendendo uma nota ao slid" id="181" name="Google Shape;181;p26"/>
          <p:cNvPicPr preferRelativeResize="0"/>
          <p:nvPr/>
        </p:nvPicPr>
        <p:blipFill rotWithShape="1">
          <a:blip r:embed="rId3">
            <a:alphaModFix/>
          </a:blip>
          <a:srcRect b="10011" l="9244" r="2118" t="5926"/>
          <a:stretch/>
        </p:blipFill>
        <p:spPr>
          <a:xfrm rot="154828">
            <a:off x="3536000" y="-128624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1961800" y="163850"/>
            <a:ext cx="50304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2- STORED ROUTINES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725" y="1192550"/>
            <a:ext cx="3784275" cy="12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25" y="2521850"/>
            <a:ext cx="3784275" cy="10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725" y="3665050"/>
            <a:ext cx="3826725" cy="12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88" y="1174525"/>
            <a:ext cx="3731750" cy="12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4425" y="2571750"/>
            <a:ext cx="5072149" cy="219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ctrTitle"/>
          </p:nvPr>
        </p:nvSpPr>
        <p:spPr>
          <a:xfrm>
            <a:off x="2640575" y="160447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Maria Fernanda e Deyvison Nogueira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486250" y="2239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3600">
                <a:solidFill>
                  <a:schemeClr val="dk1"/>
                </a:solidFill>
              </a:rPr>
              <a:t>MER </a:t>
            </a:r>
            <a:endParaRPr sz="24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51" y="751425"/>
            <a:ext cx="6616999" cy="38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75" y="162725"/>
            <a:ext cx="7966400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SUBCONSULTA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62250"/>
            <a:ext cx="9183300" cy="9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3335030"/>
            <a:ext cx="9143998" cy="77668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 txBox="1"/>
          <p:nvPr/>
        </p:nvSpPr>
        <p:spPr>
          <a:xfrm>
            <a:off x="2924725" y="25717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RESULTADO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75" y="162725"/>
            <a:ext cx="7966400" cy="4980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95" name="Google Shape;95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. SUBCONSULTA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2924725" y="25717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2. RESULTADO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1200" y="1525950"/>
            <a:ext cx="5461611" cy="96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88290" y="3573025"/>
            <a:ext cx="6797626" cy="6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7"/>
          <p:cNvGrpSpPr/>
          <p:nvPr/>
        </p:nvGrpSpPr>
        <p:grpSpPr>
          <a:xfrm>
            <a:off x="6781388" y="2496104"/>
            <a:ext cx="2212050" cy="2505001"/>
            <a:chOff x="6803275" y="427438"/>
            <a:chExt cx="2212050" cy="2505001"/>
          </a:xfrm>
        </p:grpSpPr>
        <p:pic>
          <p:nvPicPr>
            <p:cNvPr id="105" name="Google Shape;10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106" name="Google Shape;106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75" y="451494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6944800" y="861106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VIEW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Mostrar os </a:t>
              </a: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gêneros</a:t>
              </a: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onde a faixa etária é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maior que 15 anos. 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25" y="1520750"/>
            <a:ext cx="6730474" cy="233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450075" y="6449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1 - </a:t>
            </a: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6852138" y="2464035"/>
            <a:ext cx="2212050" cy="2521026"/>
            <a:chOff x="6874025" y="395363"/>
            <a:chExt cx="2212050" cy="2521026"/>
          </a:xfrm>
        </p:grpSpPr>
        <p:pic>
          <p:nvPicPr>
            <p:cNvPr id="115" name="Google Shape;1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74025" y="41139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edaço de fita adesiva prendendo uma nota ao slid" id="116" name="Google Shape;116;p18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8"/>
            <p:cNvSpPr txBox="1"/>
            <p:nvPr/>
          </p:nvSpPr>
          <p:spPr>
            <a:xfrm>
              <a:off x="7050925" y="796318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VIEW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SELECIONAR OS LIVROS </a:t>
              </a: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ONDE</a:t>
              </a: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 A AUTORA DO LIVRO SEJA “JOJO MOYES”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b="1" lang="pt-BR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	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73" y="1475398"/>
            <a:ext cx="6737900" cy="2371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450075" y="6449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2 -</a:t>
            </a:r>
            <a:r>
              <a:rPr b="1" lang="pt-BR" sz="3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VIEW</a:t>
            </a:r>
            <a:endParaRPr b="1" sz="3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75" y="162725"/>
            <a:ext cx="83909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25" name="Google Shape;125;p19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TRANSAÇÕES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875" y="1683475"/>
            <a:ext cx="5721874" cy="170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1050" y="3038025"/>
            <a:ext cx="2917976" cy="1595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4925" y="3073400"/>
            <a:ext cx="2712800" cy="13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3213" y="-99025"/>
            <a:ext cx="9408925" cy="540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daço de fita adesiva prendendo uma nota ao slid" id="135" name="Google Shape;135;p2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465250" y="-94924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2898000" y="4468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TRANSAÇÕES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5">
            <a:alphaModFix/>
          </a:blip>
          <a:srcRect b="9029" l="0" r="0" t="-9030"/>
          <a:stretch/>
        </p:blipFill>
        <p:spPr>
          <a:xfrm>
            <a:off x="950889" y="1004850"/>
            <a:ext cx="7239075" cy="15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6273" y="2699100"/>
            <a:ext cx="6895426" cy="133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33025" y="3954900"/>
            <a:ext cx="1035375" cy="102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180600" y="30700"/>
            <a:ext cx="40452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2400">
                <a:solidFill>
                  <a:schemeClr val="dk2"/>
                </a:solidFill>
              </a:rPr>
              <a:t>1- TRIGGER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960" l="1090" r="-1090" t="-960"/>
          <a:stretch/>
        </p:blipFill>
        <p:spPr>
          <a:xfrm>
            <a:off x="180600" y="729975"/>
            <a:ext cx="6515349" cy="3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00" y="3972426"/>
            <a:ext cx="8610225" cy="8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