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305" r:id="rId5"/>
    <p:sldId id="306" r:id="rId6"/>
    <p:sldId id="307" r:id="rId7"/>
    <p:sldId id="308" r:id="rId8"/>
    <p:sldId id="309" r:id="rId9"/>
    <p:sldId id="319" r:id="rId10"/>
    <p:sldId id="310" r:id="rId11"/>
    <p:sldId id="320" r:id="rId12"/>
    <p:sldId id="323" r:id="rId13"/>
    <p:sldId id="324" r:id="rId14"/>
    <p:sldId id="342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4" r:id="rId23"/>
    <p:sldId id="335" r:id="rId24"/>
    <p:sldId id="336" r:id="rId25"/>
    <p:sldId id="337" r:id="rId26"/>
    <p:sldId id="338" r:id="rId27"/>
    <p:sldId id="341" r:id="rId28"/>
    <p:sldId id="339" r:id="rId29"/>
    <p:sldId id="340" r:id="rId30"/>
    <p:sldId id="315" r:id="rId31"/>
    <p:sldId id="316" r:id="rId32"/>
    <p:sldId id="31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792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orient="horz" pos="2808" userDrawn="1">
          <p15:clr>
            <a:srgbClr val="A4A3A4"/>
          </p15:clr>
        </p15:guide>
        <p15:guide id="6" pos="2976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82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>
        <p:guide orient="horz" pos="3792"/>
        <p:guide pos="528"/>
        <p:guide pos="7128"/>
        <p:guide orient="horz" pos="2808"/>
        <p:guide pos="297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10/21/2025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0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EC5788EE-4EDA-20FA-8EB9-2F0639E8A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9D053CA0-7A9F-FC49-AD3F-F3280344D7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767F6939-7B7E-F49F-8219-DC8CDAC85D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FACCA700-291A-CD50-0CF3-749300C8D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0EFADD4D-8EF2-3DF8-F5F4-9459752D5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B5B36F67-81DA-36AC-5D17-0172FF5A7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xmlns="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1527048"/>
            <a:ext cx="10479024" cy="449884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687628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4" name="Title 123">
            <a:extLst>
              <a:ext uri="{FF2B5EF4-FFF2-40B4-BE49-F238E27FC236}">
                <a16:creationId xmlns:a16="http://schemas.microsoft.com/office/drawing/2014/main" xmlns="" id="{5EF8E4BF-2FB4-FFDD-E565-805C476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xmlns="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xmlns="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xmlns="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xmlns="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xmlns="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7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xmlns="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xmlns="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 b="1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xmlns="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2000"/>
            </a:lvl1pPr>
            <a:lvl2pPr marL="914400" indent="-457200">
              <a:buSzPct val="100000"/>
              <a:buFont typeface="+mj-lt"/>
              <a:buAutoNum type="alphaLcPeriod"/>
              <a:defRPr sz="2000"/>
            </a:lvl2pPr>
            <a:lvl3pPr marL="1371600" indent="-457200">
              <a:buSzPct val="100000"/>
              <a:buFont typeface="+mj-lt"/>
              <a:buAutoNum type="romanLcPeriod"/>
              <a:defRPr sz="1800"/>
            </a:lvl3pPr>
            <a:lvl4pPr marL="1828800" indent="-457200">
              <a:buSzPct val="100000"/>
              <a:buFont typeface="+mj-lt"/>
              <a:buAutoNum type="arabicParenR"/>
              <a:defRPr sz="1800"/>
            </a:lvl4pPr>
            <a:lvl5pPr marL="2286000" indent="-457200">
              <a:buSzPct val="100000"/>
              <a:buFont typeface="+mj-lt"/>
              <a:buAutoNum type="alphaLcParenR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0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3" name="Title 123">
            <a:extLst>
              <a:ext uri="{FF2B5EF4-FFF2-40B4-BE49-F238E27FC236}">
                <a16:creationId xmlns:a16="http://schemas.microsoft.com/office/drawing/2014/main" xmlns="" id="{0B9C7C4B-FC2C-5D51-5679-3D5ED85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832104"/>
            <a:ext cx="10479088" cy="2587625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79F5B69-7199-E3E6-5554-6CC2207D48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b="1" i="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9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A1EF8CAB-74EE-F5E0-2A98-D49729C5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8783521D-ED5D-D5DB-16FA-CD1B1203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9381EED1-F8B1-76DD-2AF9-959C65437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1D23ADF4-87AF-5693-9986-341478D50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2E5EE104-2241-C262-895C-BCA769134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xmlns="" id="{19B7E7AC-A0E6-BE9A-4728-8FE036CF3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spcAft>
                <a:spcPts val="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FF0337A6-0579-B5BC-C526-F7EBDDB8E8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4166F179-9203-AC2D-A267-E25FA28E9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4BFC5468-5E1B-2FE4-DA95-D0CCC383D3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617493C4-12E7-500C-5FD5-68370B57A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149B5038-6091-D5DF-F2DA-3900885F4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9442ADAB-F6BA-A55C-036E-C837F95C8F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1240" y="2231136"/>
            <a:ext cx="6080760" cy="4626864"/>
          </a:xfr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6931152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4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E18B122A-848F-E50E-C503-3930933A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68908"/>
          <a:stretch/>
        </p:blipFill>
        <p:spPr>
          <a:xfrm>
            <a:off x="8401354" y="0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08CD9875-E4AF-D7EA-9F8B-D27F2C3104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8513E8A3-5E78-5821-6B7B-AF6343ACA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E256415C-5388-7D35-1C15-8DA4ACDCA1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8B78E2E7-B83A-F17C-9869-FED59DD5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xmlns="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0321C850-160D-5CD7-B829-ADE752EA7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33105707-8D59-D00C-596A-380479D0E0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3DC4FC4F-BE00-1554-FEBD-DE21F3AB3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0A310F08-0B34-7E1C-7605-4F81502355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63371AFC-6FAC-3C10-CCC0-ECE8DB9E9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xmlns="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62272"/>
            <a:ext cx="12188952" cy="239572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D0F0E0D3-11E9-A85D-821D-49C27B06B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7433D848-BBB0-8852-CBA7-96FB04BFA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3A0A5B28-1267-FF8C-DD34-4AE0CE17F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72FE7896-D379-408C-54BB-757C71F0D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xmlns="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37E02B10-F9DF-509C-64D5-91DEB6988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455" y="1536826"/>
            <a:ext cx="5650992" cy="5577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xmlns="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2267712"/>
            <a:ext cx="5650992" cy="376732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DCE1CF12-4201-C23B-7B9A-02EB4F8A79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83396"/>
          <a:stretch/>
        </p:blipFill>
        <p:spPr>
          <a:xfrm>
            <a:off x="0" y="5731980"/>
            <a:ext cx="12192000" cy="11387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513CE0C7-867A-80BB-9E96-3008375B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68854" b="83396"/>
          <a:stretch/>
        </p:blipFill>
        <p:spPr>
          <a:xfrm>
            <a:off x="0" y="12700"/>
            <a:ext cx="3797300" cy="11387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736CB758-B1DB-F2E0-00E7-BF5660C5F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33598" b="49858"/>
          <a:stretch/>
        </p:blipFill>
        <p:spPr>
          <a:xfrm>
            <a:off x="0" y="9452"/>
            <a:ext cx="1517954" cy="1146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24" y="841248"/>
            <a:ext cx="6556248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xmlns="" id="{A780F1E2-F795-D408-7361-9B32EA12F8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36676"/>
            <a:ext cx="3785616" cy="518464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xmlns="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4023" y="1536827"/>
            <a:ext cx="6556247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5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xmlns="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xmlns="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xmlns="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xmlns="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xmlns="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xmlns="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342900" indent="-342900"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xmlns="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48" y="1536827"/>
            <a:ext cx="6592824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3FD831DA-EDBD-A492-3E6D-6ABBF4438F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87659" b="83148"/>
          <a:stretch/>
        </p:blipFill>
        <p:spPr>
          <a:xfrm>
            <a:off x="10687350" y="12700"/>
            <a:ext cx="1504649" cy="1155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00071AEB-E268-A464-7197-69FA762C3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34180" b="49444"/>
          <a:stretch/>
        </p:blipFill>
        <p:spPr>
          <a:xfrm>
            <a:off x="10687351" y="9452"/>
            <a:ext cx="150464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smyweb.com/startup/crowdsourcing-crowdfunding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A%B2%80%EC%83%89-%EB%8F%8B%EB%B3%B4%EA%B8%B0-%EC%A6%9D%EA%B0%80-%ED%99%95%EB%8C%80-%EC%B0%BE%EC%9C%BC%EB%A0%A4%EB%A9%B4-%ED%98%95%EC%82%AC-1141436/" TargetMode="Externa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947F8EA-AAE1-E392-187D-B45389265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7927" y="268779"/>
            <a:ext cx="11402291" cy="630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99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9244"/>
            <a:ext cx="11913326" cy="5656178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0" y="184578"/>
            <a:ext cx="3933502" cy="4049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TABLEAU DASHBOARD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84940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0" y="184578"/>
            <a:ext cx="3933502" cy="4049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TABLEAU DASHBOARD</a:t>
            </a:r>
            <a:endParaRPr lang="en-IN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824"/>
            <a:ext cx="12192000" cy="56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3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0" y="216933"/>
            <a:ext cx="3892733" cy="4049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SQL </a:t>
            </a:r>
            <a:endParaRPr lang="en-IN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460375" y="678476"/>
            <a:ext cx="1173349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Calendar Table using the Date Column Created Date ( Which has Dates from Minimum Dates and Maximum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Dates) Add all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below Columns in the Calendar Table using the Formulas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A.Year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B.Monthno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C.Monthfullname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D.Quarter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(Q1,Q2,Q3,Q4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,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YearMonth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YYYY-MMM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, 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Weekdayno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G.Weekdayname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GB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H.FinancialMOnth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April = FM1, May= FM2  &amp;. March = FM12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Financial Quarter ( Quarters based on Financial Month FQ-1 . FQ-2..)</a:t>
            </a:r>
          </a:p>
        </p:txBody>
      </p:sp>
      <p:sp>
        <p:nvSpPr>
          <p:cNvPr id="3" name="AutoShape 2" descr="blob:https://web.whatsapp.com/6293a65c-8d90-48e9-9836-3e9a31ae9b2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4" y="2950388"/>
            <a:ext cx="9667298" cy="372303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21201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0" y="273529"/>
            <a:ext cx="3892733" cy="4049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SQL </a:t>
            </a:r>
            <a:endParaRPr lang="en-IN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1084220" y="1019624"/>
            <a:ext cx="10321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amount into USD using the Static USD Rate.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63" y="1981935"/>
            <a:ext cx="10247617" cy="381050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8509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0" y="273529"/>
            <a:ext cx="3892733" cy="4049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SQL </a:t>
            </a:r>
            <a:endParaRPr lang="en-IN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1327207" y="1018092"/>
            <a:ext cx="91578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KPI : Total Number of Projects based on outcome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749" y="2040102"/>
            <a:ext cx="4707833" cy="310407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9929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0" y="273529"/>
            <a:ext cx="3892733" cy="4049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SQL </a:t>
            </a:r>
            <a:endParaRPr lang="en-IN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651164" y="1066801"/>
            <a:ext cx="11291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KPI : Total Number of Projects based on Locations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08" y="1824457"/>
            <a:ext cx="3502855" cy="468924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253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0" y="273529"/>
            <a:ext cx="3892733" cy="4049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SQL </a:t>
            </a:r>
            <a:endParaRPr lang="en-IN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703384" y="1017456"/>
            <a:ext cx="108481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Overview KPI : Total Number of Projects based on Category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31" y="1721878"/>
            <a:ext cx="4023360" cy="432845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42059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0" y="273529"/>
            <a:ext cx="3892733" cy="4049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SQL </a:t>
            </a:r>
            <a:endParaRPr lang="en-IN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554182" y="955963"/>
            <a:ext cx="9933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KPI </a:t>
            </a:r>
            <a:r>
              <a:rPr lang="en-GB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 Number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 created 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endParaRPr lang="en-GB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4182" y="1722924"/>
            <a:ext cx="10335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KPI </a:t>
            </a:r>
            <a:r>
              <a:rPr lang="en-GB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 Number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 created 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</a:t>
            </a:r>
            <a:endParaRPr lang="en-GB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4182" y="1325295"/>
            <a:ext cx="96150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KPI </a:t>
            </a:r>
            <a:r>
              <a:rPr lang="en-GB" dirty="0">
                <a:solidFill>
                  <a:srgbClr val="8080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Total Number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 created </a:t>
            </a:r>
            <a:r>
              <a:rPr lang="en-GB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GB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endParaRPr lang="en-GB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67" y="2489885"/>
            <a:ext cx="2815348" cy="354849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638" y="2489885"/>
            <a:ext cx="3169102" cy="359698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163" y="2489885"/>
            <a:ext cx="2407281" cy="132011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21825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0" y="273529"/>
            <a:ext cx="3892733" cy="4049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SQL </a:t>
            </a:r>
            <a:endParaRPr lang="en-IN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526912" y="1009902"/>
            <a:ext cx="3929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Amount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Raised for successful projects: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6" b="23558"/>
          <a:stretch/>
        </p:blipFill>
        <p:spPr>
          <a:xfrm>
            <a:off x="637823" y="1562416"/>
            <a:ext cx="3707461" cy="78688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526912" y="2555022"/>
            <a:ext cx="60754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backers for successful projects: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2" y="3302247"/>
            <a:ext cx="3707460" cy="86853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Rectangle 7"/>
          <p:cNvSpPr/>
          <p:nvPr/>
        </p:nvSpPr>
        <p:spPr>
          <a:xfrm>
            <a:off x="603658" y="4648284"/>
            <a:ext cx="4630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days for successful projects: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3" y="5126702"/>
            <a:ext cx="3707460" cy="76050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3034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0" y="273529"/>
            <a:ext cx="3892733" cy="4049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SQL </a:t>
            </a:r>
            <a:endParaRPr lang="en-IN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665018" y="1207763"/>
            <a:ext cx="86313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Projects : Based on Number of Backers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60" y="1993840"/>
            <a:ext cx="5623240" cy="225731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839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FEA6BC-F3A8-6DDC-F1F8-6348F54E8B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reeform: Shape 28">
            <a:extLst>
              <a:ext uri="{FF2B5EF4-FFF2-40B4-BE49-F238E27FC236}">
                <a16:creationId xmlns="" xmlns:a16="http://schemas.microsoft.com/office/drawing/2014/main" id="{DD1C241B-6E41-4D5C-BB00-4322E53B82E7}"/>
              </a:ext>
            </a:extLst>
          </p:cNvPr>
          <p:cNvSpPr/>
          <p:nvPr/>
        </p:nvSpPr>
        <p:spPr>
          <a:xfrm>
            <a:off x="3327147" y="893345"/>
            <a:ext cx="4147794" cy="989816"/>
          </a:xfrm>
          <a:custGeom>
            <a:avLst/>
            <a:gdLst>
              <a:gd name="connsiteX0" fmla="*/ 3563333 w 3676455"/>
              <a:gd name="connsiteY0" fmla="*/ 1393602 h 1393602"/>
              <a:gd name="connsiteX1" fmla="*/ 3450211 w 3676455"/>
              <a:gd name="connsiteY1" fmla="*/ 1393601 h 1393602"/>
              <a:gd name="connsiteX2" fmla="*/ 3450211 w 3676455"/>
              <a:gd name="connsiteY2" fmla="*/ 1029273 h 1393602"/>
              <a:gd name="connsiteX3" fmla="*/ 3443903 w 3676455"/>
              <a:gd name="connsiteY3" fmla="*/ 1027654 h 1393602"/>
              <a:gd name="connsiteX4" fmla="*/ 3441568 w 3676455"/>
              <a:gd name="connsiteY4" fmla="*/ 1027504 h 1393602"/>
              <a:gd name="connsiteX5" fmla="*/ 3441568 w 3676455"/>
              <a:gd name="connsiteY5" fmla="*/ 1033019 h 1393602"/>
              <a:gd name="connsiteX6" fmla="*/ 365854 w 3676455"/>
              <a:gd name="connsiteY6" fmla="*/ 1033019 h 1393602"/>
              <a:gd name="connsiteX7" fmla="*/ 317368 w 3676455"/>
              <a:gd name="connsiteY7" fmla="*/ 1038523 h 1393602"/>
              <a:gd name="connsiteX8" fmla="*/ 268882 w 3676455"/>
              <a:gd name="connsiteY8" fmla="*/ 1033019 h 1393602"/>
              <a:gd name="connsiteX9" fmla="*/ 254524 w 3676455"/>
              <a:gd name="connsiteY9" fmla="*/ 1033019 h 1393602"/>
              <a:gd name="connsiteX10" fmla="*/ 254524 w 3676455"/>
              <a:gd name="connsiteY10" fmla="*/ 1031389 h 1393602"/>
              <a:gd name="connsiteX11" fmla="*/ 194445 w 3676455"/>
              <a:gd name="connsiteY11" fmla="*/ 1024569 h 1393602"/>
              <a:gd name="connsiteX12" fmla="*/ 1570 w 3676455"/>
              <a:gd name="connsiteY12" fmla="*/ 860960 h 1393602"/>
              <a:gd name="connsiteX13" fmla="*/ 1570 w 3676455"/>
              <a:gd name="connsiteY13" fmla="*/ 280085 h 1393602"/>
              <a:gd name="connsiteX14" fmla="*/ 0 w 3676455"/>
              <a:gd name="connsiteY14" fmla="*/ 263951 h 1393602"/>
              <a:gd name="connsiteX15" fmla="*/ 1570 w 3676455"/>
              <a:gd name="connsiteY15" fmla="*/ 247817 h 1393602"/>
              <a:gd name="connsiteX16" fmla="*/ 1570 w 3676455"/>
              <a:gd name="connsiteY16" fmla="*/ 207392 h 1393602"/>
              <a:gd name="connsiteX17" fmla="*/ 4960 w 3676455"/>
              <a:gd name="connsiteY17" fmla="*/ 212995 h 1393602"/>
              <a:gd name="connsiteX18" fmla="*/ 10001 w 3676455"/>
              <a:gd name="connsiteY18" fmla="*/ 161209 h 1393602"/>
              <a:gd name="connsiteX19" fmla="*/ 127262 w 3676455"/>
              <a:gd name="connsiteY19" fmla="*/ 0 h 1393602"/>
              <a:gd name="connsiteX20" fmla="*/ 254524 w 3676455"/>
              <a:gd name="connsiteY20" fmla="*/ 1 h 1393602"/>
              <a:gd name="connsiteX21" fmla="*/ 254524 w 3676455"/>
              <a:gd name="connsiteY21" fmla="*/ 340149 h 1393602"/>
              <a:gd name="connsiteX22" fmla="*/ 566530 w 3676455"/>
              <a:gd name="connsiteY22" fmla="*/ 340149 h 1393602"/>
              <a:gd name="connsiteX23" fmla="*/ 633166 w 3676455"/>
              <a:gd name="connsiteY23" fmla="*/ 338413 h 1393602"/>
              <a:gd name="connsiteX24" fmla="*/ 633166 w 3676455"/>
              <a:gd name="connsiteY24" fmla="*/ 340149 h 1393602"/>
              <a:gd name="connsiteX25" fmla="*/ 3288577 w 3676455"/>
              <a:gd name="connsiteY25" fmla="*/ 340149 h 1393602"/>
              <a:gd name="connsiteX26" fmla="*/ 3359084 w 3676455"/>
              <a:gd name="connsiteY26" fmla="*/ 332182 h 1393602"/>
              <a:gd name="connsiteX27" fmla="*/ 3429591 w 3676455"/>
              <a:gd name="connsiteY27" fmla="*/ 340149 h 1393602"/>
              <a:gd name="connsiteX28" fmla="*/ 3441568 w 3676455"/>
              <a:gd name="connsiteY28" fmla="*/ 340149 h 1393602"/>
              <a:gd name="connsiteX29" fmla="*/ 3441568 w 3676455"/>
              <a:gd name="connsiteY29" fmla="*/ 341502 h 1393602"/>
              <a:gd name="connsiteX30" fmla="*/ 3482007 w 3676455"/>
              <a:gd name="connsiteY30" fmla="*/ 346072 h 1393602"/>
              <a:gd name="connsiteX31" fmla="*/ 3674882 w 3676455"/>
              <a:gd name="connsiteY31" fmla="*/ 508930 h 1393602"/>
              <a:gd name="connsiteX32" fmla="*/ 3674882 w 3676455"/>
              <a:gd name="connsiteY32" fmla="*/ 1086275 h 1393602"/>
              <a:gd name="connsiteX33" fmla="*/ 3676455 w 3676455"/>
              <a:gd name="connsiteY33" fmla="*/ 1106084 h 1393602"/>
              <a:gd name="connsiteX34" fmla="*/ 3674882 w 3676455"/>
              <a:gd name="connsiteY34" fmla="*/ 1125893 h 1393602"/>
              <a:gd name="connsiteX35" fmla="*/ 3674882 w 3676455"/>
              <a:gd name="connsiteY35" fmla="*/ 1159499 h 1393602"/>
              <a:gd name="connsiteX36" fmla="*/ 3672521 w 3676455"/>
              <a:gd name="connsiteY36" fmla="*/ 1155614 h 1393602"/>
              <a:gd name="connsiteX37" fmla="*/ 3667565 w 3676455"/>
              <a:gd name="connsiteY37" fmla="*/ 1217999 h 1393602"/>
              <a:gd name="connsiteX38" fmla="*/ 3563333 w 3676455"/>
              <a:gd name="connsiteY38" fmla="*/ 1393602 h 139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676455" h="1393602">
                <a:moveTo>
                  <a:pt x="3563333" y="1393602"/>
                </a:moveTo>
                <a:lnTo>
                  <a:pt x="3450211" y="1393601"/>
                </a:lnTo>
                <a:lnTo>
                  <a:pt x="3450211" y="1029273"/>
                </a:lnTo>
                <a:lnTo>
                  <a:pt x="3443903" y="1027654"/>
                </a:lnTo>
                <a:lnTo>
                  <a:pt x="3441568" y="1027504"/>
                </a:lnTo>
                <a:lnTo>
                  <a:pt x="3441568" y="1033019"/>
                </a:lnTo>
                <a:lnTo>
                  <a:pt x="365854" y="1033019"/>
                </a:lnTo>
                <a:lnTo>
                  <a:pt x="317368" y="1038523"/>
                </a:lnTo>
                <a:lnTo>
                  <a:pt x="268882" y="1033019"/>
                </a:lnTo>
                <a:lnTo>
                  <a:pt x="254524" y="1033019"/>
                </a:lnTo>
                <a:lnTo>
                  <a:pt x="254524" y="1031389"/>
                </a:lnTo>
                <a:lnTo>
                  <a:pt x="194445" y="1024569"/>
                </a:lnTo>
                <a:cubicBezTo>
                  <a:pt x="81101" y="997614"/>
                  <a:pt x="1570" y="934509"/>
                  <a:pt x="1570" y="860960"/>
                </a:cubicBezTo>
                <a:lnTo>
                  <a:pt x="1570" y="280085"/>
                </a:lnTo>
                <a:lnTo>
                  <a:pt x="0" y="263951"/>
                </a:lnTo>
                <a:lnTo>
                  <a:pt x="1570" y="247817"/>
                </a:lnTo>
                <a:lnTo>
                  <a:pt x="1570" y="207392"/>
                </a:lnTo>
                <a:lnTo>
                  <a:pt x="4960" y="212995"/>
                </a:lnTo>
                <a:lnTo>
                  <a:pt x="10001" y="161209"/>
                </a:lnTo>
                <a:cubicBezTo>
                  <a:pt x="29320" y="66473"/>
                  <a:pt x="74548" y="0"/>
                  <a:pt x="127262" y="0"/>
                </a:cubicBezTo>
                <a:lnTo>
                  <a:pt x="254524" y="1"/>
                </a:lnTo>
                <a:lnTo>
                  <a:pt x="254524" y="340149"/>
                </a:lnTo>
                <a:lnTo>
                  <a:pt x="566530" y="340149"/>
                </a:lnTo>
                <a:lnTo>
                  <a:pt x="633166" y="338413"/>
                </a:lnTo>
                <a:lnTo>
                  <a:pt x="633166" y="340149"/>
                </a:lnTo>
                <a:lnTo>
                  <a:pt x="3288577" y="340149"/>
                </a:lnTo>
                <a:lnTo>
                  <a:pt x="3359084" y="332182"/>
                </a:lnTo>
                <a:lnTo>
                  <a:pt x="3429591" y="340149"/>
                </a:lnTo>
                <a:lnTo>
                  <a:pt x="3441568" y="340149"/>
                </a:lnTo>
                <a:lnTo>
                  <a:pt x="3441568" y="341502"/>
                </a:lnTo>
                <a:lnTo>
                  <a:pt x="3482007" y="346072"/>
                </a:lnTo>
                <a:cubicBezTo>
                  <a:pt x="3595351" y="372904"/>
                  <a:pt x="3674882" y="435719"/>
                  <a:pt x="3674882" y="508930"/>
                </a:cubicBezTo>
                <a:lnTo>
                  <a:pt x="3674882" y="1086275"/>
                </a:lnTo>
                <a:lnTo>
                  <a:pt x="3676455" y="1106084"/>
                </a:lnTo>
                <a:lnTo>
                  <a:pt x="3674882" y="1125893"/>
                </a:lnTo>
                <a:lnTo>
                  <a:pt x="3674882" y="1159499"/>
                </a:lnTo>
                <a:lnTo>
                  <a:pt x="3672521" y="1155614"/>
                </a:lnTo>
                <a:lnTo>
                  <a:pt x="3667565" y="1217999"/>
                </a:lnTo>
                <a:cubicBezTo>
                  <a:pt x="3650393" y="1321194"/>
                  <a:pt x="3610190" y="1393602"/>
                  <a:pt x="3563333" y="139360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MADHURA PATIL</a:t>
            </a:r>
          </a:p>
        </p:txBody>
      </p:sp>
      <p:sp>
        <p:nvSpPr>
          <p:cNvPr id="8" name="Round Diagonal Corner Rectangle 7"/>
          <p:cNvSpPr/>
          <p:nvPr/>
        </p:nvSpPr>
        <p:spPr>
          <a:xfrm>
            <a:off x="2259875" y="114536"/>
            <a:ext cx="6596744" cy="494302"/>
          </a:xfrm>
          <a:prstGeom prst="round2DiagRect">
            <a:avLst/>
          </a:prstGeom>
          <a:solidFill>
            <a:srgbClr val="C0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 smtClean="0"/>
              <a:t>GROUP MEMBERS NAME</a:t>
            </a:r>
            <a:endParaRPr lang="en-IN" sz="3200" b="1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466819FF-F433-4B05-8B4D-AB10765B41CD}"/>
              </a:ext>
            </a:extLst>
          </p:cNvPr>
          <p:cNvSpPr/>
          <p:nvPr/>
        </p:nvSpPr>
        <p:spPr>
          <a:xfrm>
            <a:off x="3343977" y="1477298"/>
            <a:ext cx="4130964" cy="959748"/>
          </a:xfrm>
          <a:custGeom>
            <a:avLst/>
            <a:gdLst>
              <a:gd name="connsiteX0" fmla="*/ 3563333 w 3676455"/>
              <a:gd name="connsiteY0" fmla="*/ 1393602 h 1393602"/>
              <a:gd name="connsiteX1" fmla="*/ 3450211 w 3676455"/>
              <a:gd name="connsiteY1" fmla="*/ 1393601 h 1393602"/>
              <a:gd name="connsiteX2" fmla="*/ 3450211 w 3676455"/>
              <a:gd name="connsiteY2" fmla="*/ 1029273 h 1393602"/>
              <a:gd name="connsiteX3" fmla="*/ 3443903 w 3676455"/>
              <a:gd name="connsiteY3" fmla="*/ 1027654 h 1393602"/>
              <a:gd name="connsiteX4" fmla="*/ 3441568 w 3676455"/>
              <a:gd name="connsiteY4" fmla="*/ 1027504 h 1393602"/>
              <a:gd name="connsiteX5" fmla="*/ 3441568 w 3676455"/>
              <a:gd name="connsiteY5" fmla="*/ 1033019 h 1393602"/>
              <a:gd name="connsiteX6" fmla="*/ 365854 w 3676455"/>
              <a:gd name="connsiteY6" fmla="*/ 1033019 h 1393602"/>
              <a:gd name="connsiteX7" fmla="*/ 317368 w 3676455"/>
              <a:gd name="connsiteY7" fmla="*/ 1038523 h 1393602"/>
              <a:gd name="connsiteX8" fmla="*/ 268882 w 3676455"/>
              <a:gd name="connsiteY8" fmla="*/ 1033019 h 1393602"/>
              <a:gd name="connsiteX9" fmla="*/ 254524 w 3676455"/>
              <a:gd name="connsiteY9" fmla="*/ 1033019 h 1393602"/>
              <a:gd name="connsiteX10" fmla="*/ 254524 w 3676455"/>
              <a:gd name="connsiteY10" fmla="*/ 1031389 h 1393602"/>
              <a:gd name="connsiteX11" fmla="*/ 194445 w 3676455"/>
              <a:gd name="connsiteY11" fmla="*/ 1024569 h 1393602"/>
              <a:gd name="connsiteX12" fmla="*/ 1570 w 3676455"/>
              <a:gd name="connsiteY12" fmla="*/ 860960 h 1393602"/>
              <a:gd name="connsiteX13" fmla="*/ 1570 w 3676455"/>
              <a:gd name="connsiteY13" fmla="*/ 280085 h 1393602"/>
              <a:gd name="connsiteX14" fmla="*/ 0 w 3676455"/>
              <a:gd name="connsiteY14" fmla="*/ 263951 h 1393602"/>
              <a:gd name="connsiteX15" fmla="*/ 1570 w 3676455"/>
              <a:gd name="connsiteY15" fmla="*/ 247817 h 1393602"/>
              <a:gd name="connsiteX16" fmla="*/ 1570 w 3676455"/>
              <a:gd name="connsiteY16" fmla="*/ 207392 h 1393602"/>
              <a:gd name="connsiteX17" fmla="*/ 4960 w 3676455"/>
              <a:gd name="connsiteY17" fmla="*/ 212995 h 1393602"/>
              <a:gd name="connsiteX18" fmla="*/ 10001 w 3676455"/>
              <a:gd name="connsiteY18" fmla="*/ 161209 h 1393602"/>
              <a:gd name="connsiteX19" fmla="*/ 127262 w 3676455"/>
              <a:gd name="connsiteY19" fmla="*/ 0 h 1393602"/>
              <a:gd name="connsiteX20" fmla="*/ 254524 w 3676455"/>
              <a:gd name="connsiteY20" fmla="*/ 1 h 1393602"/>
              <a:gd name="connsiteX21" fmla="*/ 254524 w 3676455"/>
              <a:gd name="connsiteY21" fmla="*/ 340149 h 1393602"/>
              <a:gd name="connsiteX22" fmla="*/ 566530 w 3676455"/>
              <a:gd name="connsiteY22" fmla="*/ 340149 h 1393602"/>
              <a:gd name="connsiteX23" fmla="*/ 633166 w 3676455"/>
              <a:gd name="connsiteY23" fmla="*/ 338413 h 1393602"/>
              <a:gd name="connsiteX24" fmla="*/ 633166 w 3676455"/>
              <a:gd name="connsiteY24" fmla="*/ 340149 h 1393602"/>
              <a:gd name="connsiteX25" fmla="*/ 3288577 w 3676455"/>
              <a:gd name="connsiteY25" fmla="*/ 340149 h 1393602"/>
              <a:gd name="connsiteX26" fmla="*/ 3359084 w 3676455"/>
              <a:gd name="connsiteY26" fmla="*/ 332182 h 1393602"/>
              <a:gd name="connsiteX27" fmla="*/ 3429591 w 3676455"/>
              <a:gd name="connsiteY27" fmla="*/ 340149 h 1393602"/>
              <a:gd name="connsiteX28" fmla="*/ 3441568 w 3676455"/>
              <a:gd name="connsiteY28" fmla="*/ 340149 h 1393602"/>
              <a:gd name="connsiteX29" fmla="*/ 3441568 w 3676455"/>
              <a:gd name="connsiteY29" fmla="*/ 341502 h 1393602"/>
              <a:gd name="connsiteX30" fmla="*/ 3482007 w 3676455"/>
              <a:gd name="connsiteY30" fmla="*/ 346072 h 1393602"/>
              <a:gd name="connsiteX31" fmla="*/ 3674882 w 3676455"/>
              <a:gd name="connsiteY31" fmla="*/ 508930 h 1393602"/>
              <a:gd name="connsiteX32" fmla="*/ 3674882 w 3676455"/>
              <a:gd name="connsiteY32" fmla="*/ 1086275 h 1393602"/>
              <a:gd name="connsiteX33" fmla="*/ 3676455 w 3676455"/>
              <a:gd name="connsiteY33" fmla="*/ 1106084 h 1393602"/>
              <a:gd name="connsiteX34" fmla="*/ 3674882 w 3676455"/>
              <a:gd name="connsiteY34" fmla="*/ 1125893 h 1393602"/>
              <a:gd name="connsiteX35" fmla="*/ 3674882 w 3676455"/>
              <a:gd name="connsiteY35" fmla="*/ 1159499 h 1393602"/>
              <a:gd name="connsiteX36" fmla="*/ 3672521 w 3676455"/>
              <a:gd name="connsiteY36" fmla="*/ 1155614 h 1393602"/>
              <a:gd name="connsiteX37" fmla="*/ 3667565 w 3676455"/>
              <a:gd name="connsiteY37" fmla="*/ 1217999 h 1393602"/>
              <a:gd name="connsiteX38" fmla="*/ 3563333 w 3676455"/>
              <a:gd name="connsiteY38" fmla="*/ 1393602 h 139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676455" h="1393602">
                <a:moveTo>
                  <a:pt x="3563333" y="1393602"/>
                </a:moveTo>
                <a:lnTo>
                  <a:pt x="3450211" y="1393601"/>
                </a:lnTo>
                <a:lnTo>
                  <a:pt x="3450211" y="1029273"/>
                </a:lnTo>
                <a:lnTo>
                  <a:pt x="3443903" y="1027654"/>
                </a:lnTo>
                <a:lnTo>
                  <a:pt x="3441568" y="1027504"/>
                </a:lnTo>
                <a:lnTo>
                  <a:pt x="3441568" y="1033019"/>
                </a:lnTo>
                <a:lnTo>
                  <a:pt x="365854" y="1033019"/>
                </a:lnTo>
                <a:lnTo>
                  <a:pt x="317368" y="1038523"/>
                </a:lnTo>
                <a:lnTo>
                  <a:pt x="268882" y="1033019"/>
                </a:lnTo>
                <a:lnTo>
                  <a:pt x="254524" y="1033019"/>
                </a:lnTo>
                <a:lnTo>
                  <a:pt x="254524" y="1031389"/>
                </a:lnTo>
                <a:lnTo>
                  <a:pt x="194445" y="1024569"/>
                </a:lnTo>
                <a:cubicBezTo>
                  <a:pt x="81101" y="997614"/>
                  <a:pt x="1570" y="934509"/>
                  <a:pt x="1570" y="860960"/>
                </a:cubicBezTo>
                <a:lnTo>
                  <a:pt x="1570" y="280085"/>
                </a:lnTo>
                <a:lnTo>
                  <a:pt x="0" y="263951"/>
                </a:lnTo>
                <a:lnTo>
                  <a:pt x="1570" y="247817"/>
                </a:lnTo>
                <a:lnTo>
                  <a:pt x="1570" y="207392"/>
                </a:lnTo>
                <a:lnTo>
                  <a:pt x="4960" y="212995"/>
                </a:lnTo>
                <a:lnTo>
                  <a:pt x="10001" y="161209"/>
                </a:lnTo>
                <a:cubicBezTo>
                  <a:pt x="29320" y="66473"/>
                  <a:pt x="74548" y="0"/>
                  <a:pt x="127262" y="0"/>
                </a:cubicBezTo>
                <a:lnTo>
                  <a:pt x="254524" y="1"/>
                </a:lnTo>
                <a:lnTo>
                  <a:pt x="254524" y="340149"/>
                </a:lnTo>
                <a:lnTo>
                  <a:pt x="566530" y="340149"/>
                </a:lnTo>
                <a:lnTo>
                  <a:pt x="633166" y="338413"/>
                </a:lnTo>
                <a:lnTo>
                  <a:pt x="633166" y="340149"/>
                </a:lnTo>
                <a:lnTo>
                  <a:pt x="3288577" y="340149"/>
                </a:lnTo>
                <a:lnTo>
                  <a:pt x="3359084" y="332182"/>
                </a:lnTo>
                <a:lnTo>
                  <a:pt x="3429591" y="340149"/>
                </a:lnTo>
                <a:lnTo>
                  <a:pt x="3441568" y="340149"/>
                </a:lnTo>
                <a:lnTo>
                  <a:pt x="3441568" y="341502"/>
                </a:lnTo>
                <a:lnTo>
                  <a:pt x="3482007" y="346072"/>
                </a:lnTo>
                <a:cubicBezTo>
                  <a:pt x="3595351" y="372904"/>
                  <a:pt x="3674882" y="435719"/>
                  <a:pt x="3674882" y="508930"/>
                </a:cubicBezTo>
                <a:lnTo>
                  <a:pt x="3674882" y="1086275"/>
                </a:lnTo>
                <a:lnTo>
                  <a:pt x="3676455" y="1106084"/>
                </a:lnTo>
                <a:lnTo>
                  <a:pt x="3674882" y="1125893"/>
                </a:lnTo>
                <a:lnTo>
                  <a:pt x="3674882" y="1159499"/>
                </a:lnTo>
                <a:lnTo>
                  <a:pt x="3672521" y="1155614"/>
                </a:lnTo>
                <a:lnTo>
                  <a:pt x="3667565" y="1217999"/>
                </a:lnTo>
                <a:cubicBezTo>
                  <a:pt x="3650393" y="1321194"/>
                  <a:pt x="3610190" y="1393602"/>
                  <a:pt x="3563333" y="139360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DIKSHA GUPTA</a:t>
            </a:r>
            <a:endParaRPr lang="en-GB" b="1" dirty="0"/>
          </a:p>
        </p:txBody>
      </p:sp>
      <p:sp>
        <p:nvSpPr>
          <p:cNvPr id="10" name="Freeform: Shape 12">
            <a:extLst>
              <a:ext uri="{FF2B5EF4-FFF2-40B4-BE49-F238E27FC236}">
                <a16:creationId xmlns="" xmlns:a16="http://schemas.microsoft.com/office/drawing/2014/main" id="{A80B478F-B146-4ADC-8CA1-F03436497DDE}"/>
              </a:ext>
            </a:extLst>
          </p:cNvPr>
          <p:cNvSpPr/>
          <p:nvPr/>
        </p:nvSpPr>
        <p:spPr>
          <a:xfrm>
            <a:off x="3360807" y="2067201"/>
            <a:ext cx="4147794" cy="989816"/>
          </a:xfrm>
          <a:custGeom>
            <a:avLst/>
            <a:gdLst>
              <a:gd name="connsiteX0" fmla="*/ 3563333 w 3676455"/>
              <a:gd name="connsiteY0" fmla="*/ 1393602 h 1393602"/>
              <a:gd name="connsiteX1" fmla="*/ 3450211 w 3676455"/>
              <a:gd name="connsiteY1" fmla="*/ 1393601 h 1393602"/>
              <a:gd name="connsiteX2" fmla="*/ 3450211 w 3676455"/>
              <a:gd name="connsiteY2" fmla="*/ 1029273 h 1393602"/>
              <a:gd name="connsiteX3" fmla="*/ 3443903 w 3676455"/>
              <a:gd name="connsiteY3" fmla="*/ 1027654 h 1393602"/>
              <a:gd name="connsiteX4" fmla="*/ 3441568 w 3676455"/>
              <a:gd name="connsiteY4" fmla="*/ 1027504 h 1393602"/>
              <a:gd name="connsiteX5" fmla="*/ 3441568 w 3676455"/>
              <a:gd name="connsiteY5" fmla="*/ 1033019 h 1393602"/>
              <a:gd name="connsiteX6" fmla="*/ 365854 w 3676455"/>
              <a:gd name="connsiteY6" fmla="*/ 1033019 h 1393602"/>
              <a:gd name="connsiteX7" fmla="*/ 317368 w 3676455"/>
              <a:gd name="connsiteY7" fmla="*/ 1038523 h 1393602"/>
              <a:gd name="connsiteX8" fmla="*/ 268882 w 3676455"/>
              <a:gd name="connsiteY8" fmla="*/ 1033019 h 1393602"/>
              <a:gd name="connsiteX9" fmla="*/ 254524 w 3676455"/>
              <a:gd name="connsiteY9" fmla="*/ 1033019 h 1393602"/>
              <a:gd name="connsiteX10" fmla="*/ 254524 w 3676455"/>
              <a:gd name="connsiteY10" fmla="*/ 1031389 h 1393602"/>
              <a:gd name="connsiteX11" fmla="*/ 194445 w 3676455"/>
              <a:gd name="connsiteY11" fmla="*/ 1024569 h 1393602"/>
              <a:gd name="connsiteX12" fmla="*/ 1570 w 3676455"/>
              <a:gd name="connsiteY12" fmla="*/ 860960 h 1393602"/>
              <a:gd name="connsiteX13" fmla="*/ 1570 w 3676455"/>
              <a:gd name="connsiteY13" fmla="*/ 280085 h 1393602"/>
              <a:gd name="connsiteX14" fmla="*/ 0 w 3676455"/>
              <a:gd name="connsiteY14" fmla="*/ 263951 h 1393602"/>
              <a:gd name="connsiteX15" fmla="*/ 1570 w 3676455"/>
              <a:gd name="connsiteY15" fmla="*/ 247817 h 1393602"/>
              <a:gd name="connsiteX16" fmla="*/ 1570 w 3676455"/>
              <a:gd name="connsiteY16" fmla="*/ 207392 h 1393602"/>
              <a:gd name="connsiteX17" fmla="*/ 4960 w 3676455"/>
              <a:gd name="connsiteY17" fmla="*/ 212995 h 1393602"/>
              <a:gd name="connsiteX18" fmla="*/ 10001 w 3676455"/>
              <a:gd name="connsiteY18" fmla="*/ 161209 h 1393602"/>
              <a:gd name="connsiteX19" fmla="*/ 127262 w 3676455"/>
              <a:gd name="connsiteY19" fmla="*/ 0 h 1393602"/>
              <a:gd name="connsiteX20" fmla="*/ 254524 w 3676455"/>
              <a:gd name="connsiteY20" fmla="*/ 1 h 1393602"/>
              <a:gd name="connsiteX21" fmla="*/ 254524 w 3676455"/>
              <a:gd name="connsiteY21" fmla="*/ 340149 h 1393602"/>
              <a:gd name="connsiteX22" fmla="*/ 566530 w 3676455"/>
              <a:gd name="connsiteY22" fmla="*/ 340149 h 1393602"/>
              <a:gd name="connsiteX23" fmla="*/ 633166 w 3676455"/>
              <a:gd name="connsiteY23" fmla="*/ 338413 h 1393602"/>
              <a:gd name="connsiteX24" fmla="*/ 633166 w 3676455"/>
              <a:gd name="connsiteY24" fmla="*/ 340149 h 1393602"/>
              <a:gd name="connsiteX25" fmla="*/ 3288577 w 3676455"/>
              <a:gd name="connsiteY25" fmla="*/ 340149 h 1393602"/>
              <a:gd name="connsiteX26" fmla="*/ 3359084 w 3676455"/>
              <a:gd name="connsiteY26" fmla="*/ 332182 h 1393602"/>
              <a:gd name="connsiteX27" fmla="*/ 3429591 w 3676455"/>
              <a:gd name="connsiteY27" fmla="*/ 340149 h 1393602"/>
              <a:gd name="connsiteX28" fmla="*/ 3441568 w 3676455"/>
              <a:gd name="connsiteY28" fmla="*/ 340149 h 1393602"/>
              <a:gd name="connsiteX29" fmla="*/ 3441568 w 3676455"/>
              <a:gd name="connsiteY29" fmla="*/ 341502 h 1393602"/>
              <a:gd name="connsiteX30" fmla="*/ 3482007 w 3676455"/>
              <a:gd name="connsiteY30" fmla="*/ 346072 h 1393602"/>
              <a:gd name="connsiteX31" fmla="*/ 3674882 w 3676455"/>
              <a:gd name="connsiteY31" fmla="*/ 508930 h 1393602"/>
              <a:gd name="connsiteX32" fmla="*/ 3674882 w 3676455"/>
              <a:gd name="connsiteY32" fmla="*/ 1086275 h 1393602"/>
              <a:gd name="connsiteX33" fmla="*/ 3676455 w 3676455"/>
              <a:gd name="connsiteY33" fmla="*/ 1106084 h 1393602"/>
              <a:gd name="connsiteX34" fmla="*/ 3674882 w 3676455"/>
              <a:gd name="connsiteY34" fmla="*/ 1125893 h 1393602"/>
              <a:gd name="connsiteX35" fmla="*/ 3674882 w 3676455"/>
              <a:gd name="connsiteY35" fmla="*/ 1159499 h 1393602"/>
              <a:gd name="connsiteX36" fmla="*/ 3672521 w 3676455"/>
              <a:gd name="connsiteY36" fmla="*/ 1155614 h 1393602"/>
              <a:gd name="connsiteX37" fmla="*/ 3667565 w 3676455"/>
              <a:gd name="connsiteY37" fmla="*/ 1217999 h 1393602"/>
              <a:gd name="connsiteX38" fmla="*/ 3563333 w 3676455"/>
              <a:gd name="connsiteY38" fmla="*/ 1393602 h 139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676455" h="1393602">
                <a:moveTo>
                  <a:pt x="3563333" y="1393602"/>
                </a:moveTo>
                <a:lnTo>
                  <a:pt x="3450211" y="1393601"/>
                </a:lnTo>
                <a:lnTo>
                  <a:pt x="3450211" y="1029273"/>
                </a:lnTo>
                <a:lnTo>
                  <a:pt x="3443903" y="1027654"/>
                </a:lnTo>
                <a:lnTo>
                  <a:pt x="3441568" y="1027504"/>
                </a:lnTo>
                <a:lnTo>
                  <a:pt x="3441568" y="1033019"/>
                </a:lnTo>
                <a:lnTo>
                  <a:pt x="365854" y="1033019"/>
                </a:lnTo>
                <a:lnTo>
                  <a:pt x="317368" y="1038523"/>
                </a:lnTo>
                <a:lnTo>
                  <a:pt x="268882" y="1033019"/>
                </a:lnTo>
                <a:lnTo>
                  <a:pt x="254524" y="1033019"/>
                </a:lnTo>
                <a:lnTo>
                  <a:pt x="254524" y="1031389"/>
                </a:lnTo>
                <a:lnTo>
                  <a:pt x="194445" y="1024569"/>
                </a:lnTo>
                <a:cubicBezTo>
                  <a:pt x="81101" y="997614"/>
                  <a:pt x="1570" y="934509"/>
                  <a:pt x="1570" y="860960"/>
                </a:cubicBezTo>
                <a:lnTo>
                  <a:pt x="1570" y="280085"/>
                </a:lnTo>
                <a:lnTo>
                  <a:pt x="0" y="263951"/>
                </a:lnTo>
                <a:lnTo>
                  <a:pt x="1570" y="247817"/>
                </a:lnTo>
                <a:lnTo>
                  <a:pt x="1570" y="207392"/>
                </a:lnTo>
                <a:lnTo>
                  <a:pt x="4960" y="212995"/>
                </a:lnTo>
                <a:lnTo>
                  <a:pt x="10001" y="161209"/>
                </a:lnTo>
                <a:cubicBezTo>
                  <a:pt x="29320" y="66473"/>
                  <a:pt x="74548" y="0"/>
                  <a:pt x="127262" y="0"/>
                </a:cubicBezTo>
                <a:lnTo>
                  <a:pt x="254524" y="1"/>
                </a:lnTo>
                <a:lnTo>
                  <a:pt x="254524" y="340149"/>
                </a:lnTo>
                <a:lnTo>
                  <a:pt x="566530" y="340149"/>
                </a:lnTo>
                <a:lnTo>
                  <a:pt x="633166" y="338413"/>
                </a:lnTo>
                <a:lnTo>
                  <a:pt x="633166" y="340149"/>
                </a:lnTo>
                <a:lnTo>
                  <a:pt x="3288577" y="340149"/>
                </a:lnTo>
                <a:lnTo>
                  <a:pt x="3359084" y="332182"/>
                </a:lnTo>
                <a:lnTo>
                  <a:pt x="3429591" y="340149"/>
                </a:lnTo>
                <a:lnTo>
                  <a:pt x="3441568" y="340149"/>
                </a:lnTo>
                <a:lnTo>
                  <a:pt x="3441568" y="341502"/>
                </a:lnTo>
                <a:lnTo>
                  <a:pt x="3482007" y="346072"/>
                </a:lnTo>
                <a:cubicBezTo>
                  <a:pt x="3595351" y="372904"/>
                  <a:pt x="3674882" y="435719"/>
                  <a:pt x="3674882" y="508930"/>
                </a:cubicBezTo>
                <a:lnTo>
                  <a:pt x="3674882" y="1086275"/>
                </a:lnTo>
                <a:lnTo>
                  <a:pt x="3676455" y="1106084"/>
                </a:lnTo>
                <a:lnTo>
                  <a:pt x="3674882" y="1125893"/>
                </a:lnTo>
                <a:lnTo>
                  <a:pt x="3674882" y="1159499"/>
                </a:lnTo>
                <a:lnTo>
                  <a:pt x="3672521" y="1155614"/>
                </a:lnTo>
                <a:lnTo>
                  <a:pt x="3667565" y="1217999"/>
                </a:lnTo>
                <a:cubicBezTo>
                  <a:pt x="3650393" y="1321194"/>
                  <a:pt x="3610190" y="1393602"/>
                  <a:pt x="3563333" y="139360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PRAKRUTI PANDYA</a:t>
            </a:r>
            <a:endParaRPr lang="en-US" b="1" dirty="0"/>
          </a:p>
        </p:txBody>
      </p:sp>
      <p:sp>
        <p:nvSpPr>
          <p:cNvPr id="11" name="Freeform: Shape 13">
            <a:extLst>
              <a:ext uri="{FF2B5EF4-FFF2-40B4-BE49-F238E27FC236}">
                <a16:creationId xmlns="" xmlns:a16="http://schemas.microsoft.com/office/drawing/2014/main" id="{2382F1E4-CA15-4963-A672-7E573B45A1B0}"/>
              </a:ext>
            </a:extLst>
          </p:cNvPr>
          <p:cNvSpPr/>
          <p:nvPr/>
        </p:nvSpPr>
        <p:spPr>
          <a:xfrm>
            <a:off x="3360807" y="2683723"/>
            <a:ext cx="4147794" cy="989816"/>
          </a:xfrm>
          <a:custGeom>
            <a:avLst/>
            <a:gdLst>
              <a:gd name="connsiteX0" fmla="*/ 3563333 w 3676455"/>
              <a:gd name="connsiteY0" fmla="*/ 1393602 h 1393602"/>
              <a:gd name="connsiteX1" fmla="*/ 3450211 w 3676455"/>
              <a:gd name="connsiteY1" fmla="*/ 1393601 h 1393602"/>
              <a:gd name="connsiteX2" fmla="*/ 3450211 w 3676455"/>
              <a:gd name="connsiteY2" fmla="*/ 1029273 h 1393602"/>
              <a:gd name="connsiteX3" fmla="*/ 3443903 w 3676455"/>
              <a:gd name="connsiteY3" fmla="*/ 1027654 h 1393602"/>
              <a:gd name="connsiteX4" fmla="*/ 3441568 w 3676455"/>
              <a:gd name="connsiteY4" fmla="*/ 1027504 h 1393602"/>
              <a:gd name="connsiteX5" fmla="*/ 3441568 w 3676455"/>
              <a:gd name="connsiteY5" fmla="*/ 1033019 h 1393602"/>
              <a:gd name="connsiteX6" fmla="*/ 365854 w 3676455"/>
              <a:gd name="connsiteY6" fmla="*/ 1033019 h 1393602"/>
              <a:gd name="connsiteX7" fmla="*/ 317368 w 3676455"/>
              <a:gd name="connsiteY7" fmla="*/ 1038523 h 1393602"/>
              <a:gd name="connsiteX8" fmla="*/ 268882 w 3676455"/>
              <a:gd name="connsiteY8" fmla="*/ 1033019 h 1393602"/>
              <a:gd name="connsiteX9" fmla="*/ 254524 w 3676455"/>
              <a:gd name="connsiteY9" fmla="*/ 1033019 h 1393602"/>
              <a:gd name="connsiteX10" fmla="*/ 254524 w 3676455"/>
              <a:gd name="connsiteY10" fmla="*/ 1031389 h 1393602"/>
              <a:gd name="connsiteX11" fmla="*/ 194445 w 3676455"/>
              <a:gd name="connsiteY11" fmla="*/ 1024569 h 1393602"/>
              <a:gd name="connsiteX12" fmla="*/ 1570 w 3676455"/>
              <a:gd name="connsiteY12" fmla="*/ 860960 h 1393602"/>
              <a:gd name="connsiteX13" fmla="*/ 1570 w 3676455"/>
              <a:gd name="connsiteY13" fmla="*/ 280085 h 1393602"/>
              <a:gd name="connsiteX14" fmla="*/ 0 w 3676455"/>
              <a:gd name="connsiteY14" fmla="*/ 263951 h 1393602"/>
              <a:gd name="connsiteX15" fmla="*/ 1570 w 3676455"/>
              <a:gd name="connsiteY15" fmla="*/ 247817 h 1393602"/>
              <a:gd name="connsiteX16" fmla="*/ 1570 w 3676455"/>
              <a:gd name="connsiteY16" fmla="*/ 207392 h 1393602"/>
              <a:gd name="connsiteX17" fmla="*/ 4960 w 3676455"/>
              <a:gd name="connsiteY17" fmla="*/ 212995 h 1393602"/>
              <a:gd name="connsiteX18" fmla="*/ 10001 w 3676455"/>
              <a:gd name="connsiteY18" fmla="*/ 161209 h 1393602"/>
              <a:gd name="connsiteX19" fmla="*/ 127262 w 3676455"/>
              <a:gd name="connsiteY19" fmla="*/ 0 h 1393602"/>
              <a:gd name="connsiteX20" fmla="*/ 254524 w 3676455"/>
              <a:gd name="connsiteY20" fmla="*/ 1 h 1393602"/>
              <a:gd name="connsiteX21" fmla="*/ 254524 w 3676455"/>
              <a:gd name="connsiteY21" fmla="*/ 340149 h 1393602"/>
              <a:gd name="connsiteX22" fmla="*/ 566530 w 3676455"/>
              <a:gd name="connsiteY22" fmla="*/ 340149 h 1393602"/>
              <a:gd name="connsiteX23" fmla="*/ 633166 w 3676455"/>
              <a:gd name="connsiteY23" fmla="*/ 338413 h 1393602"/>
              <a:gd name="connsiteX24" fmla="*/ 633166 w 3676455"/>
              <a:gd name="connsiteY24" fmla="*/ 340149 h 1393602"/>
              <a:gd name="connsiteX25" fmla="*/ 3288577 w 3676455"/>
              <a:gd name="connsiteY25" fmla="*/ 340149 h 1393602"/>
              <a:gd name="connsiteX26" fmla="*/ 3359084 w 3676455"/>
              <a:gd name="connsiteY26" fmla="*/ 332182 h 1393602"/>
              <a:gd name="connsiteX27" fmla="*/ 3429591 w 3676455"/>
              <a:gd name="connsiteY27" fmla="*/ 340149 h 1393602"/>
              <a:gd name="connsiteX28" fmla="*/ 3441568 w 3676455"/>
              <a:gd name="connsiteY28" fmla="*/ 340149 h 1393602"/>
              <a:gd name="connsiteX29" fmla="*/ 3441568 w 3676455"/>
              <a:gd name="connsiteY29" fmla="*/ 341502 h 1393602"/>
              <a:gd name="connsiteX30" fmla="*/ 3482007 w 3676455"/>
              <a:gd name="connsiteY30" fmla="*/ 346072 h 1393602"/>
              <a:gd name="connsiteX31" fmla="*/ 3674882 w 3676455"/>
              <a:gd name="connsiteY31" fmla="*/ 508930 h 1393602"/>
              <a:gd name="connsiteX32" fmla="*/ 3674882 w 3676455"/>
              <a:gd name="connsiteY32" fmla="*/ 1086275 h 1393602"/>
              <a:gd name="connsiteX33" fmla="*/ 3676455 w 3676455"/>
              <a:gd name="connsiteY33" fmla="*/ 1106084 h 1393602"/>
              <a:gd name="connsiteX34" fmla="*/ 3674882 w 3676455"/>
              <a:gd name="connsiteY34" fmla="*/ 1125893 h 1393602"/>
              <a:gd name="connsiteX35" fmla="*/ 3674882 w 3676455"/>
              <a:gd name="connsiteY35" fmla="*/ 1159499 h 1393602"/>
              <a:gd name="connsiteX36" fmla="*/ 3672521 w 3676455"/>
              <a:gd name="connsiteY36" fmla="*/ 1155614 h 1393602"/>
              <a:gd name="connsiteX37" fmla="*/ 3667565 w 3676455"/>
              <a:gd name="connsiteY37" fmla="*/ 1217999 h 1393602"/>
              <a:gd name="connsiteX38" fmla="*/ 3563333 w 3676455"/>
              <a:gd name="connsiteY38" fmla="*/ 1393602 h 139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676455" h="1393602">
                <a:moveTo>
                  <a:pt x="3563333" y="1393602"/>
                </a:moveTo>
                <a:lnTo>
                  <a:pt x="3450211" y="1393601"/>
                </a:lnTo>
                <a:lnTo>
                  <a:pt x="3450211" y="1029273"/>
                </a:lnTo>
                <a:lnTo>
                  <a:pt x="3443903" y="1027654"/>
                </a:lnTo>
                <a:lnTo>
                  <a:pt x="3441568" y="1027504"/>
                </a:lnTo>
                <a:lnTo>
                  <a:pt x="3441568" y="1033019"/>
                </a:lnTo>
                <a:lnTo>
                  <a:pt x="365854" y="1033019"/>
                </a:lnTo>
                <a:lnTo>
                  <a:pt x="317368" y="1038523"/>
                </a:lnTo>
                <a:lnTo>
                  <a:pt x="268882" y="1033019"/>
                </a:lnTo>
                <a:lnTo>
                  <a:pt x="254524" y="1033019"/>
                </a:lnTo>
                <a:lnTo>
                  <a:pt x="254524" y="1031389"/>
                </a:lnTo>
                <a:lnTo>
                  <a:pt x="194445" y="1024569"/>
                </a:lnTo>
                <a:cubicBezTo>
                  <a:pt x="81101" y="997614"/>
                  <a:pt x="1570" y="934509"/>
                  <a:pt x="1570" y="860960"/>
                </a:cubicBezTo>
                <a:lnTo>
                  <a:pt x="1570" y="280085"/>
                </a:lnTo>
                <a:lnTo>
                  <a:pt x="0" y="263951"/>
                </a:lnTo>
                <a:lnTo>
                  <a:pt x="1570" y="247817"/>
                </a:lnTo>
                <a:lnTo>
                  <a:pt x="1570" y="207392"/>
                </a:lnTo>
                <a:lnTo>
                  <a:pt x="4960" y="212995"/>
                </a:lnTo>
                <a:lnTo>
                  <a:pt x="10001" y="161209"/>
                </a:lnTo>
                <a:cubicBezTo>
                  <a:pt x="29320" y="66473"/>
                  <a:pt x="74548" y="0"/>
                  <a:pt x="127262" y="0"/>
                </a:cubicBezTo>
                <a:lnTo>
                  <a:pt x="254524" y="1"/>
                </a:lnTo>
                <a:lnTo>
                  <a:pt x="254524" y="340149"/>
                </a:lnTo>
                <a:lnTo>
                  <a:pt x="566530" y="340149"/>
                </a:lnTo>
                <a:lnTo>
                  <a:pt x="633166" y="338413"/>
                </a:lnTo>
                <a:lnTo>
                  <a:pt x="633166" y="340149"/>
                </a:lnTo>
                <a:lnTo>
                  <a:pt x="3288577" y="340149"/>
                </a:lnTo>
                <a:lnTo>
                  <a:pt x="3359084" y="332182"/>
                </a:lnTo>
                <a:lnTo>
                  <a:pt x="3429591" y="340149"/>
                </a:lnTo>
                <a:lnTo>
                  <a:pt x="3441568" y="340149"/>
                </a:lnTo>
                <a:lnTo>
                  <a:pt x="3441568" y="341502"/>
                </a:lnTo>
                <a:lnTo>
                  <a:pt x="3482007" y="346072"/>
                </a:lnTo>
                <a:cubicBezTo>
                  <a:pt x="3595351" y="372904"/>
                  <a:pt x="3674882" y="435719"/>
                  <a:pt x="3674882" y="508930"/>
                </a:cubicBezTo>
                <a:lnTo>
                  <a:pt x="3674882" y="1086275"/>
                </a:lnTo>
                <a:lnTo>
                  <a:pt x="3676455" y="1106084"/>
                </a:lnTo>
                <a:lnTo>
                  <a:pt x="3674882" y="1125893"/>
                </a:lnTo>
                <a:lnTo>
                  <a:pt x="3674882" y="1159499"/>
                </a:lnTo>
                <a:lnTo>
                  <a:pt x="3672521" y="1155614"/>
                </a:lnTo>
                <a:lnTo>
                  <a:pt x="3667565" y="1217999"/>
                </a:lnTo>
                <a:cubicBezTo>
                  <a:pt x="3650393" y="1321194"/>
                  <a:pt x="3610190" y="1393602"/>
                  <a:pt x="3563333" y="139360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NANDINI GUPTA</a:t>
            </a:r>
            <a:endParaRPr lang="en-US" b="1" dirty="0"/>
          </a:p>
        </p:txBody>
      </p:sp>
      <p:sp>
        <p:nvSpPr>
          <p:cNvPr id="12" name="Freeform: Shape 14">
            <a:extLst>
              <a:ext uri="{FF2B5EF4-FFF2-40B4-BE49-F238E27FC236}">
                <a16:creationId xmlns="" xmlns:a16="http://schemas.microsoft.com/office/drawing/2014/main" id="{3B29A4C6-0EBD-48AC-9100-9DE0669B9D7F}"/>
              </a:ext>
            </a:extLst>
          </p:cNvPr>
          <p:cNvSpPr/>
          <p:nvPr/>
        </p:nvSpPr>
        <p:spPr>
          <a:xfrm>
            <a:off x="3332848" y="3303694"/>
            <a:ext cx="4166500" cy="989816"/>
          </a:xfrm>
          <a:custGeom>
            <a:avLst/>
            <a:gdLst>
              <a:gd name="connsiteX0" fmla="*/ 3563333 w 3676455"/>
              <a:gd name="connsiteY0" fmla="*/ 1393602 h 1393602"/>
              <a:gd name="connsiteX1" fmla="*/ 3450211 w 3676455"/>
              <a:gd name="connsiteY1" fmla="*/ 1393601 h 1393602"/>
              <a:gd name="connsiteX2" fmla="*/ 3450211 w 3676455"/>
              <a:gd name="connsiteY2" fmla="*/ 1029273 h 1393602"/>
              <a:gd name="connsiteX3" fmla="*/ 3443903 w 3676455"/>
              <a:gd name="connsiteY3" fmla="*/ 1027654 h 1393602"/>
              <a:gd name="connsiteX4" fmla="*/ 3441568 w 3676455"/>
              <a:gd name="connsiteY4" fmla="*/ 1027504 h 1393602"/>
              <a:gd name="connsiteX5" fmla="*/ 3441568 w 3676455"/>
              <a:gd name="connsiteY5" fmla="*/ 1033019 h 1393602"/>
              <a:gd name="connsiteX6" fmla="*/ 365854 w 3676455"/>
              <a:gd name="connsiteY6" fmla="*/ 1033019 h 1393602"/>
              <a:gd name="connsiteX7" fmla="*/ 317368 w 3676455"/>
              <a:gd name="connsiteY7" fmla="*/ 1038523 h 1393602"/>
              <a:gd name="connsiteX8" fmla="*/ 268882 w 3676455"/>
              <a:gd name="connsiteY8" fmla="*/ 1033019 h 1393602"/>
              <a:gd name="connsiteX9" fmla="*/ 254524 w 3676455"/>
              <a:gd name="connsiteY9" fmla="*/ 1033019 h 1393602"/>
              <a:gd name="connsiteX10" fmla="*/ 254524 w 3676455"/>
              <a:gd name="connsiteY10" fmla="*/ 1031389 h 1393602"/>
              <a:gd name="connsiteX11" fmla="*/ 194445 w 3676455"/>
              <a:gd name="connsiteY11" fmla="*/ 1024569 h 1393602"/>
              <a:gd name="connsiteX12" fmla="*/ 1570 w 3676455"/>
              <a:gd name="connsiteY12" fmla="*/ 860960 h 1393602"/>
              <a:gd name="connsiteX13" fmla="*/ 1570 w 3676455"/>
              <a:gd name="connsiteY13" fmla="*/ 280085 h 1393602"/>
              <a:gd name="connsiteX14" fmla="*/ 0 w 3676455"/>
              <a:gd name="connsiteY14" fmla="*/ 263951 h 1393602"/>
              <a:gd name="connsiteX15" fmla="*/ 1570 w 3676455"/>
              <a:gd name="connsiteY15" fmla="*/ 247817 h 1393602"/>
              <a:gd name="connsiteX16" fmla="*/ 1570 w 3676455"/>
              <a:gd name="connsiteY16" fmla="*/ 207392 h 1393602"/>
              <a:gd name="connsiteX17" fmla="*/ 4960 w 3676455"/>
              <a:gd name="connsiteY17" fmla="*/ 212995 h 1393602"/>
              <a:gd name="connsiteX18" fmla="*/ 10001 w 3676455"/>
              <a:gd name="connsiteY18" fmla="*/ 161209 h 1393602"/>
              <a:gd name="connsiteX19" fmla="*/ 127262 w 3676455"/>
              <a:gd name="connsiteY19" fmla="*/ 0 h 1393602"/>
              <a:gd name="connsiteX20" fmla="*/ 254524 w 3676455"/>
              <a:gd name="connsiteY20" fmla="*/ 1 h 1393602"/>
              <a:gd name="connsiteX21" fmla="*/ 254524 w 3676455"/>
              <a:gd name="connsiteY21" fmla="*/ 340149 h 1393602"/>
              <a:gd name="connsiteX22" fmla="*/ 566530 w 3676455"/>
              <a:gd name="connsiteY22" fmla="*/ 340149 h 1393602"/>
              <a:gd name="connsiteX23" fmla="*/ 633166 w 3676455"/>
              <a:gd name="connsiteY23" fmla="*/ 338413 h 1393602"/>
              <a:gd name="connsiteX24" fmla="*/ 633166 w 3676455"/>
              <a:gd name="connsiteY24" fmla="*/ 340149 h 1393602"/>
              <a:gd name="connsiteX25" fmla="*/ 3288577 w 3676455"/>
              <a:gd name="connsiteY25" fmla="*/ 340149 h 1393602"/>
              <a:gd name="connsiteX26" fmla="*/ 3359084 w 3676455"/>
              <a:gd name="connsiteY26" fmla="*/ 332182 h 1393602"/>
              <a:gd name="connsiteX27" fmla="*/ 3429591 w 3676455"/>
              <a:gd name="connsiteY27" fmla="*/ 340149 h 1393602"/>
              <a:gd name="connsiteX28" fmla="*/ 3441568 w 3676455"/>
              <a:gd name="connsiteY28" fmla="*/ 340149 h 1393602"/>
              <a:gd name="connsiteX29" fmla="*/ 3441568 w 3676455"/>
              <a:gd name="connsiteY29" fmla="*/ 341502 h 1393602"/>
              <a:gd name="connsiteX30" fmla="*/ 3482007 w 3676455"/>
              <a:gd name="connsiteY30" fmla="*/ 346072 h 1393602"/>
              <a:gd name="connsiteX31" fmla="*/ 3674882 w 3676455"/>
              <a:gd name="connsiteY31" fmla="*/ 508930 h 1393602"/>
              <a:gd name="connsiteX32" fmla="*/ 3674882 w 3676455"/>
              <a:gd name="connsiteY32" fmla="*/ 1086275 h 1393602"/>
              <a:gd name="connsiteX33" fmla="*/ 3676455 w 3676455"/>
              <a:gd name="connsiteY33" fmla="*/ 1106084 h 1393602"/>
              <a:gd name="connsiteX34" fmla="*/ 3674882 w 3676455"/>
              <a:gd name="connsiteY34" fmla="*/ 1125893 h 1393602"/>
              <a:gd name="connsiteX35" fmla="*/ 3674882 w 3676455"/>
              <a:gd name="connsiteY35" fmla="*/ 1159499 h 1393602"/>
              <a:gd name="connsiteX36" fmla="*/ 3672521 w 3676455"/>
              <a:gd name="connsiteY36" fmla="*/ 1155614 h 1393602"/>
              <a:gd name="connsiteX37" fmla="*/ 3667565 w 3676455"/>
              <a:gd name="connsiteY37" fmla="*/ 1217999 h 1393602"/>
              <a:gd name="connsiteX38" fmla="*/ 3563333 w 3676455"/>
              <a:gd name="connsiteY38" fmla="*/ 1393602 h 139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676455" h="1393602">
                <a:moveTo>
                  <a:pt x="3563333" y="1393602"/>
                </a:moveTo>
                <a:lnTo>
                  <a:pt x="3450211" y="1393601"/>
                </a:lnTo>
                <a:lnTo>
                  <a:pt x="3450211" y="1029273"/>
                </a:lnTo>
                <a:lnTo>
                  <a:pt x="3443903" y="1027654"/>
                </a:lnTo>
                <a:lnTo>
                  <a:pt x="3441568" y="1027504"/>
                </a:lnTo>
                <a:lnTo>
                  <a:pt x="3441568" y="1033019"/>
                </a:lnTo>
                <a:lnTo>
                  <a:pt x="365854" y="1033019"/>
                </a:lnTo>
                <a:lnTo>
                  <a:pt x="317368" y="1038523"/>
                </a:lnTo>
                <a:lnTo>
                  <a:pt x="268882" y="1033019"/>
                </a:lnTo>
                <a:lnTo>
                  <a:pt x="254524" y="1033019"/>
                </a:lnTo>
                <a:lnTo>
                  <a:pt x="254524" y="1031389"/>
                </a:lnTo>
                <a:lnTo>
                  <a:pt x="194445" y="1024569"/>
                </a:lnTo>
                <a:cubicBezTo>
                  <a:pt x="81101" y="997614"/>
                  <a:pt x="1570" y="934509"/>
                  <a:pt x="1570" y="860960"/>
                </a:cubicBezTo>
                <a:lnTo>
                  <a:pt x="1570" y="280085"/>
                </a:lnTo>
                <a:lnTo>
                  <a:pt x="0" y="263951"/>
                </a:lnTo>
                <a:lnTo>
                  <a:pt x="1570" y="247817"/>
                </a:lnTo>
                <a:lnTo>
                  <a:pt x="1570" y="207392"/>
                </a:lnTo>
                <a:lnTo>
                  <a:pt x="4960" y="212995"/>
                </a:lnTo>
                <a:lnTo>
                  <a:pt x="10001" y="161209"/>
                </a:lnTo>
                <a:cubicBezTo>
                  <a:pt x="29320" y="66473"/>
                  <a:pt x="74548" y="0"/>
                  <a:pt x="127262" y="0"/>
                </a:cubicBezTo>
                <a:lnTo>
                  <a:pt x="254524" y="1"/>
                </a:lnTo>
                <a:lnTo>
                  <a:pt x="254524" y="340149"/>
                </a:lnTo>
                <a:lnTo>
                  <a:pt x="566530" y="340149"/>
                </a:lnTo>
                <a:lnTo>
                  <a:pt x="633166" y="338413"/>
                </a:lnTo>
                <a:lnTo>
                  <a:pt x="633166" y="340149"/>
                </a:lnTo>
                <a:lnTo>
                  <a:pt x="3288577" y="340149"/>
                </a:lnTo>
                <a:lnTo>
                  <a:pt x="3359084" y="332182"/>
                </a:lnTo>
                <a:lnTo>
                  <a:pt x="3429591" y="340149"/>
                </a:lnTo>
                <a:lnTo>
                  <a:pt x="3441568" y="340149"/>
                </a:lnTo>
                <a:lnTo>
                  <a:pt x="3441568" y="341502"/>
                </a:lnTo>
                <a:lnTo>
                  <a:pt x="3482007" y="346072"/>
                </a:lnTo>
                <a:cubicBezTo>
                  <a:pt x="3595351" y="372904"/>
                  <a:pt x="3674882" y="435719"/>
                  <a:pt x="3674882" y="508930"/>
                </a:cubicBezTo>
                <a:lnTo>
                  <a:pt x="3674882" y="1086275"/>
                </a:lnTo>
                <a:lnTo>
                  <a:pt x="3676455" y="1106084"/>
                </a:lnTo>
                <a:lnTo>
                  <a:pt x="3674882" y="1125893"/>
                </a:lnTo>
                <a:lnTo>
                  <a:pt x="3674882" y="1159499"/>
                </a:lnTo>
                <a:lnTo>
                  <a:pt x="3672521" y="1155614"/>
                </a:lnTo>
                <a:lnTo>
                  <a:pt x="3667565" y="1217999"/>
                </a:lnTo>
                <a:cubicBezTo>
                  <a:pt x="3650393" y="1321194"/>
                  <a:pt x="3610190" y="1393602"/>
                  <a:pt x="3563333" y="139360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SUBHADIP </a:t>
            </a:r>
            <a:r>
              <a:rPr lang="en-GB" b="1" dirty="0"/>
              <a:t>GHOSH</a:t>
            </a:r>
          </a:p>
        </p:txBody>
      </p:sp>
      <p:sp>
        <p:nvSpPr>
          <p:cNvPr id="13" name="Freeform: Shape 15">
            <a:extLst>
              <a:ext uri="{FF2B5EF4-FFF2-40B4-BE49-F238E27FC236}">
                <a16:creationId xmlns="" xmlns:a16="http://schemas.microsoft.com/office/drawing/2014/main" id="{95ECBCB5-B5B8-4657-A79C-52656CCAB91B}"/>
              </a:ext>
            </a:extLst>
          </p:cNvPr>
          <p:cNvSpPr/>
          <p:nvPr/>
        </p:nvSpPr>
        <p:spPr>
          <a:xfrm>
            <a:off x="3342201" y="3890148"/>
            <a:ext cx="4147794" cy="989816"/>
          </a:xfrm>
          <a:custGeom>
            <a:avLst/>
            <a:gdLst>
              <a:gd name="connsiteX0" fmla="*/ 3563333 w 3676455"/>
              <a:gd name="connsiteY0" fmla="*/ 1393602 h 1393602"/>
              <a:gd name="connsiteX1" fmla="*/ 3450211 w 3676455"/>
              <a:gd name="connsiteY1" fmla="*/ 1393601 h 1393602"/>
              <a:gd name="connsiteX2" fmla="*/ 3450211 w 3676455"/>
              <a:gd name="connsiteY2" fmla="*/ 1029273 h 1393602"/>
              <a:gd name="connsiteX3" fmla="*/ 3443903 w 3676455"/>
              <a:gd name="connsiteY3" fmla="*/ 1027654 h 1393602"/>
              <a:gd name="connsiteX4" fmla="*/ 3441568 w 3676455"/>
              <a:gd name="connsiteY4" fmla="*/ 1027504 h 1393602"/>
              <a:gd name="connsiteX5" fmla="*/ 3441568 w 3676455"/>
              <a:gd name="connsiteY5" fmla="*/ 1033019 h 1393602"/>
              <a:gd name="connsiteX6" fmla="*/ 365854 w 3676455"/>
              <a:gd name="connsiteY6" fmla="*/ 1033019 h 1393602"/>
              <a:gd name="connsiteX7" fmla="*/ 317368 w 3676455"/>
              <a:gd name="connsiteY7" fmla="*/ 1038523 h 1393602"/>
              <a:gd name="connsiteX8" fmla="*/ 268882 w 3676455"/>
              <a:gd name="connsiteY8" fmla="*/ 1033019 h 1393602"/>
              <a:gd name="connsiteX9" fmla="*/ 254524 w 3676455"/>
              <a:gd name="connsiteY9" fmla="*/ 1033019 h 1393602"/>
              <a:gd name="connsiteX10" fmla="*/ 254524 w 3676455"/>
              <a:gd name="connsiteY10" fmla="*/ 1031389 h 1393602"/>
              <a:gd name="connsiteX11" fmla="*/ 194445 w 3676455"/>
              <a:gd name="connsiteY11" fmla="*/ 1024569 h 1393602"/>
              <a:gd name="connsiteX12" fmla="*/ 1570 w 3676455"/>
              <a:gd name="connsiteY12" fmla="*/ 860960 h 1393602"/>
              <a:gd name="connsiteX13" fmla="*/ 1570 w 3676455"/>
              <a:gd name="connsiteY13" fmla="*/ 280085 h 1393602"/>
              <a:gd name="connsiteX14" fmla="*/ 0 w 3676455"/>
              <a:gd name="connsiteY14" fmla="*/ 263951 h 1393602"/>
              <a:gd name="connsiteX15" fmla="*/ 1570 w 3676455"/>
              <a:gd name="connsiteY15" fmla="*/ 247817 h 1393602"/>
              <a:gd name="connsiteX16" fmla="*/ 1570 w 3676455"/>
              <a:gd name="connsiteY16" fmla="*/ 207392 h 1393602"/>
              <a:gd name="connsiteX17" fmla="*/ 4960 w 3676455"/>
              <a:gd name="connsiteY17" fmla="*/ 212995 h 1393602"/>
              <a:gd name="connsiteX18" fmla="*/ 10001 w 3676455"/>
              <a:gd name="connsiteY18" fmla="*/ 161209 h 1393602"/>
              <a:gd name="connsiteX19" fmla="*/ 127262 w 3676455"/>
              <a:gd name="connsiteY19" fmla="*/ 0 h 1393602"/>
              <a:gd name="connsiteX20" fmla="*/ 254524 w 3676455"/>
              <a:gd name="connsiteY20" fmla="*/ 1 h 1393602"/>
              <a:gd name="connsiteX21" fmla="*/ 254524 w 3676455"/>
              <a:gd name="connsiteY21" fmla="*/ 340149 h 1393602"/>
              <a:gd name="connsiteX22" fmla="*/ 566530 w 3676455"/>
              <a:gd name="connsiteY22" fmla="*/ 340149 h 1393602"/>
              <a:gd name="connsiteX23" fmla="*/ 633166 w 3676455"/>
              <a:gd name="connsiteY23" fmla="*/ 338413 h 1393602"/>
              <a:gd name="connsiteX24" fmla="*/ 633166 w 3676455"/>
              <a:gd name="connsiteY24" fmla="*/ 340149 h 1393602"/>
              <a:gd name="connsiteX25" fmla="*/ 3288577 w 3676455"/>
              <a:gd name="connsiteY25" fmla="*/ 340149 h 1393602"/>
              <a:gd name="connsiteX26" fmla="*/ 3359084 w 3676455"/>
              <a:gd name="connsiteY26" fmla="*/ 332182 h 1393602"/>
              <a:gd name="connsiteX27" fmla="*/ 3429591 w 3676455"/>
              <a:gd name="connsiteY27" fmla="*/ 340149 h 1393602"/>
              <a:gd name="connsiteX28" fmla="*/ 3441568 w 3676455"/>
              <a:gd name="connsiteY28" fmla="*/ 340149 h 1393602"/>
              <a:gd name="connsiteX29" fmla="*/ 3441568 w 3676455"/>
              <a:gd name="connsiteY29" fmla="*/ 341502 h 1393602"/>
              <a:gd name="connsiteX30" fmla="*/ 3482007 w 3676455"/>
              <a:gd name="connsiteY30" fmla="*/ 346072 h 1393602"/>
              <a:gd name="connsiteX31" fmla="*/ 3674882 w 3676455"/>
              <a:gd name="connsiteY31" fmla="*/ 508930 h 1393602"/>
              <a:gd name="connsiteX32" fmla="*/ 3674882 w 3676455"/>
              <a:gd name="connsiteY32" fmla="*/ 1086275 h 1393602"/>
              <a:gd name="connsiteX33" fmla="*/ 3676455 w 3676455"/>
              <a:gd name="connsiteY33" fmla="*/ 1106084 h 1393602"/>
              <a:gd name="connsiteX34" fmla="*/ 3674882 w 3676455"/>
              <a:gd name="connsiteY34" fmla="*/ 1125893 h 1393602"/>
              <a:gd name="connsiteX35" fmla="*/ 3674882 w 3676455"/>
              <a:gd name="connsiteY35" fmla="*/ 1159499 h 1393602"/>
              <a:gd name="connsiteX36" fmla="*/ 3672521 w 3676455"/>
              <a:gd name="connsiteY36" fmla="*/ 1155614 h 1393602"/>
              <a:gd name="connsiteX37" fmla="*/ 3667565 w 3676455"/>
              <a:gd name="connsiteY37" fmla="*/ 1217999 h 1393602"/>
              <a:gd name="connsiteX38" fmla="*/ 3563333 w 3676455"/>
              <a:gd name="connsiteY38" fmla="*/ 1393602 h 139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676455" h="1393602">
                <a:moveTo>
                  <a:pt x="3563333" y="1393602"/>
                </a:moveTo>
                <a:lnTo>
                  <a:pt x="3450211" y="1393601"/>
                </a:lnTo>
                <a:lnTo>
                  <a:pt x="3450211" y="1029273"/>
                </a:lnTo>
                <a:lnTo>
                  <a:pt x="3443903" y="1027654"/>
                </a:lnTo>
                <a:lnTo>
                  <a:pt x="3441568" y="1027504"/>
                </a:lnTo>
                <a:lnTo>
                  <a:pt x="3441568" y="1033019"/>
                </a:lnTo>
                <a:lnTo>
                  <a:pt x="365854" y="1033019"/>
                </a:lnTo>
                <a:lnTo>
                  <a:pt x="317368" y="1038523"/>
                </a:lnTo>
                <a:lnTo>
                  <a:pt x="268882" y="1033019"/>
                </a:lnTo>
                <a:lnTo>
                  <a:pt x="254524" y="1033019"/>
                </a:lnTo>
                <a:lnTo>
                  <a:pt x="254524" y="1031389"/>
                </a:lnTo>
                <a:lnTo>
                  <a:pt x="194445" y="1024569"/>
                </a:lnTo>
                <a:cubicBezTo>
                  <a:pt x="81101" y="997614"/>
                  <a:pt x="1570" y="934509"/>
                  <a:pt x="1570" y="860960"/>
                </a:cubicBezTo>
                <a:lnTo>
                  <a:pt x="1570" y="280085"/>
                </a:lnTo>
                <a:lnTo>
                  <a:pt x="0" y="263951"/>
                </a:lnTo>
                <a:lnTo>
                  <a:pt x="1570" y="247817"/>
                </a:lnTo>
                <a:lnTo>
                  <a:pt x="1570" y="207392"/>
                </a:lnTo>
                <a:lnTo>
                  <a:pt x="4960" y="212995"/>
                </a:lnTo>
                <a:lnTo>
                  <a:pt x="10001" y="161209"/>
                </a:lnTo>
                <a:cubicBezTo>
                  <a:pt x="29320" y="66473"/>
                  <a:pt x="74548" y="0"/>
                  <a:pt x="127262" y="0"/>
                </a:cubicBezTo>
                <a:lnTo>
                  <a:pt x="254524" y="1"/>
                </a:lnTo>
                <a:lnTo>
                  <a:pt x="254524" y="340149"/>
                </a:lnTo>
                <a:lnTo>
                  <a:pt x="566530" y="340149"/>
                </a:lnTo>
                <a:lnTo>
                  <a:pt x="633166" y="338413"/>
                </a:lnTo>
                <a:lnTo>
                  <a:pt x="633166" y="340149"/>
                </a:lnTo>
                <a:lnTo>
                  <a:pt x="3288577" y="340149"/>
                </a:lnTo>
                <a:lnTo>
                  <a:pt x="3359084" y="332182"/>
                </a:lnTo>
                <a:lnTo>
                  <a:pt x="3429591" y="340149"/>
                </a:lnTo>
                <a:lnTo>
                  <a:pt x="3441568" y="340149"/>
                </a:lnTo>
                <a:lnTo>
                  <a:pt x="3441568" y="341502"/>
                </a:lnTo>
                <a:lnTo>
                  <a:pt x="3482007" y="346072"/>
                </a:lnTo>
                <a:cubicBezTo>
                  <a:pt x="3595351" y="372904"/>
                  <a:pt x="3674882" y="435719"/>
                  <a:pt x="3674882" y="508930"/>
                </a:cubicBezTo>
                <a:lnTo>
                  <a:pt x="3674882" y="1086275"/>
                </a:lnTo>
                <a:lnTo>
                  <a:pt x="3676455" y="1106084"/>
                </a:lnTo>
                <a:lnTo>
                  <a:pt x="3674882" y="1125893"/>
                </a:lnTo>
                <a:lnTo>
                  <a:pt x="3674882" y="1159499"/>
                </a:lnTo>
                <a:lnTo>
                  <a:pt x="3672521" y="1155614"/>
                </a:lnTo>
                <a:lnTo>
                  <a:pt x="3667565" y="1217999"/>
                </a:lnTo>
                <a:cubicBezTo>
                  <a:pt x="3650393" y="1321194"/>
                  <a:pt x="3610190" y="1393602"/>
                  <a:pt x="3563333" y="139360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SARVESH  JATHAR</a:t>
            </a:r>
          </a:p>
        </p:txBody>
      </p:sp>
      <p:sp>
        <p:nvSpPr>
          <p:cNvPr id="14" name="Freeform: Shape 15">
            <a:extLst>
              <a:ext uri="{FF2B5EF4-FFF2-40B4-BE49-F238E27FC236}">
                <a16:creationId xmlns="" xmlns:a16="http://schemas.microsoft.com/office/drawing/2014/main" id="{95ECBCB5-B5B8-4657-A79C-52656CCAB91B}"/>
              </a:ext>
            </a:extLst>
          </p:cNvPr>
          <p:cNvSpPr/>
          <p:nvPr/>
        </p:nvSpPr>
        <p:spPr>
          <a:xfrm>
            <a:off x="3342201" y="4495599"/>
            <a:ext cx="4147794" cy="989816"/>
          </a:xfrm>
          <a:custGeom>
            <a:avLst/>
            <a:gdLst>
              <a:gd name="connsiteX0" fmla="*/ 3563333 w 3676455"/>
              <a:gd name="connsiteY0" fmla="*/ 1393602 h 1393602"/>
              <a:gd name="connsiteX1" fmla="*/ 3450211 w 3676455"/>
              <a:gd name="connsiteY1" fmla="*/ 1393601 h 1393602"/>
              <a:gd name="connsiteX2" fmla="*/ 3450211 w 3676455"/>
              <a:gd name="connsiteY2" fmla="*/ 1029273 h 1393602"/>
              <a:gd name="connsiteX3" fmla="*/ 3443903 w 3676455"/>
              <a:gd name="connsiteY3" fmla="*/ 1027654 h 1393602"/>
              <a:gd name="connsiteX4" fmla="*/ 3441568 w 3676455"/>
              <a:gd name="connsiteY4" fmla="*/ 1027504 h 1393602"/>
              <a:gd name="connsiteX5" fmla="*/ 3441568 w 3676455"/>
              <a:gd name="connsiteY5" fmla="*/ 1033019 h 1393602"/>
              <a:gd name="connsiteX6" fmla="*/ 365854 w 3676455"/>
              <a:gd name="connsiteY6" fmla="*/ 1033019 h 1393602"/>
              <a:gd name="connsiteX7" fmla="*/ 317368 w 3676455"/>
              <a:gd name="connsiteY7" fmla="*/ 1038523 h 1393602"/>
              <a:gd name="connsiteX8" fmla="*/ 268882 w 3676455"/>
              <a:gd name="connsiteY8" fmla="*/ 1033019 h 1393602"/>
              <a:gd name="connsiteX9" fmla="*/ 254524 w 3676455"/>
              <a:gd name="connsiteY9" fmla="*/ 1033019 h 1393602"/>
              <a:gd name="connsiteX10" fmla="*/ 254524 w 3676455"/>
              <a:gd name="connsiteY10" fmla="*/ 1031389 h 1393602"/>
              <a:gd name="connsiteX11" fmla="*/ 194445 w 3676455"/>
              <a:gd name="connsiteY11" fmla="*/ 1024569 h 1393602"/>
              <a:gd name="connsiteX12" fmla="*/ 1570 w 3676455"/>
              <a:gd name="connsiteY12" fmla="*/ 860960 h 1393602"/>
              <a:gd name="connsiteX13" fmla="*/ 1570 w 3676455"/>
              <a:gd name="connsiteY13" fmla="*/ 280085 h 1393602"/>
              <a:gd name="connsiteX14" fmla="*/ 0 w 3676455"/>
              <a:gd name="connsiteY14" fmla="*/ 263951 h 1393602"/>
              <a:gd name="connsiteX15" fmla="*/ 1570 w 3676455"/>
              <a:gd name="connsiteY15" fmla="*/ 247817 h 1393602"/>
              <a:gd name="connsiteX16" fmla="*/ 1570 w 3676455"/>
              <a:gd name="connsiteY16" fmla="*/ 207392 h 1393602"/>
              <a:gd name="connsiteX17" fmla="*/ 4960 w 3676455"/>
              <a:gd name="connsiteY17" fmla="*/ 212995 h 1393602"/>
              <a:gd name="connsiteX18" fmla="*/ 10001 w 3676455"/>
              <a:gd name="connsiteY18" fmla="*/ 161209 h 1393602"/>
              <a:gd name="connsiteX19" fmla="*/ 127262 w 3676455"/>
              <a:gd name="connsiteY19" fmla="*/ 0 h 1393602"/>
              <a:gd name="connsiteX20" fmla="*/ 254524 w 3676455"/>
              <a:gd name="connsiteY20" fmla="*/ 1 h 1393602"/>
              <a:gd name="connsiteX21" fmla="*/ 254524 w 3676455"/>
              <a:gd name="connsiteY21" fmla="*/ 340149 h 1393602"/>
              <a:gd name="connsiteX22" fmla="*/ 566530 w 3676455"/>
              <a:gd name="connsiteY22" fmla="*/ 340149 h 1393602"/>
              <a:gd name="connsiteX23" fmla="*/ 633166 w 3676455"/>
              <a:gd name="connsiteY23" fmla="*/ 338413 h 1393602"/>
              <a:gd name="connsiteX24" fmla="*/ 633166 w 3676455"/>
              <a:gd name="connsiteY24" fmla="*/ 340149 h 1393602"/>
              <a:gd name="connsiteX25" fmla="*/ 3288577 w 3676455"/>
              <a:gd name="connsiteY25" fmla="*/ 340149 h 1393602"/>
              <a:gd name="connsiteX26" fmla="*/ 3359084 w 3676455"/>
              <a:gd name="connsiteY26" fmla="*/ 332182 h 1393602"/>
              <a:gd name="connsiteX27" fmla="*/ 3429591 w 3676455"/>
              <a:gd name="connsiteY27" fmla="*/ 340149 h 1393602"/>
              <a:gd name="connsiteX28" fmla="*/ 3441568 w 3676455"/>
              <a:gd name="connsiteY28" fmla="*/ 340149 h 1393602"/>
              <a:gd name="connsiteX29" fmla="*/ 3441568 w 3676455"/>
              <a:gd name="connsiteY29" fmla="*/ 341502 h 1393602"/>
              <a:gd name="connsiteX30" fmla="*/ 3482007 w 3676455"/>
              <a:gd name="connsiteY30" fmla="*/ 346072 h 1393602"/>
              <a:gd name="connsiteX31" fmla="*/ 3674882 w 3676455"/>
              <a:gd name="connsiteY31" fmla="*/ 508930 h 1393602"/>
              <a:gd name="connsiteX32" fmla="*/ 3674882 w 3676455"/>
              <a:gd name="connsiteY32" fmla="*/ 1086275 h 1393602"/>
              <a:gd name="connsiteX33" fmla="*/ 3676455 w 3676455"/>
              <a:gd name="connsiteY33" fmla="*/ 1106084 h 1393602"/>
              <a:gd name="connsiteX34" fmla="*/ 3674882 w 3676455"/>
              <a:gd name="connsiteY34" fmla="*/ 1125893 h 1393602"/>
              <a:gd name="connsiteX35" fmla="*/ 3674882 w 3676455"/>
              <a:gd name="connsiteY35" fmla="*/ 1159499 h 1393602"/>
              <a:gd name="connsiteX36" fmla="*/ 3672521 w 3676455"/>
              <a:gd name="connsiteY36" fmla="*/ 1155614 h 1393602"/>
              <a:gd name="connsiteX37" fmla="*/ 3667565 w 3676455"/>
              <a:gd name="connsiteY37" fmla="*/ 1217999 h 1393602"/>
              <a:gd name="connsiteX38" fmla="*/ 3563333 w 3676455"/>
              <a:gd name="connsiteY38" fmla="*/ 1393602 h 139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676455" h="1393602">
                <a:moveTo>
                  <a:pt x="3563333" y="1393602"/>
                </a:moveTo>
                <a:lnTo>
                  <a:pt x="3450211" y="1393601"/>
                </a:lnTo>
                <a:lnTo>
                  <a:pt x="3450211" y="1029273"/>
                </a:lnTo>
                <a:lnTo>
                  <a:pt x="3443903" y="1027654"/>
                </a:lnTo>
                <a:lnTo>
                  <a:pt x="3441568" y="1027504"/>
                </a:lnTo>
                <a:lnTo>
                  <a:pt x="3441568" y="1033019"/>
                </a:lnTo>
                <a:lnTo>
                  <a:pt x="365854" y="1033019"/>
                </a:lnTo>
                <a:lnTo>
                  <a:pt x="317368" y="1038523"/>
                </a:lnTo>
                <a:lnTo>
                  <a:pt x="268882" y="1033019"/>
                </a:lnTo>
                <a:lnTo>
                  <a:pt x="254524" y="1033019"/>
                </a:lnTo>
                <a:lnTo>
                  <a:pt x="254524" y="1031389"/>
                </a:lnTo>
                <a:lnTo>
                  <a:pt x="194445" y="1024569"/>
                </a:lnTo>
                <a:cubicBezTo>
                  <a:pt x="81101" y="997614"/>
                  <a:pt x="1570" y="934509"/>
                  <a:pt x="1570" y="860960"/>
                </a:cubicBezTo>
                <a:lnTo>
                  <a:pt x="1570" y="280085"/>
                </a:lnTo>
                <a:lnTo>
                  <a:pt x="0" y="263951"/>
                </a:lnTo>
                <a:lnTo>
                  <a:pt x="1570" y="247817"/>
                </a:lnTo>
                <a:lnTo>
                  <a:pt x="1570" y="207392"/>
                </a:lnTo>
                <a:lnTo>
                  <a:pt x="4960" y="212995"/>
                </a:lnTo>
                <a:lnTo>
                  <a:pt x="10001" y="161209"/>
                </a:lnTo>
                <a:cubicBezTo>
                  <a:pt x="29320" y="66473"/>
                  <a:pt x="74548" y="0"/>
                  <a:pt x="127262" y="0"/>
                </a:cubicBezTo>
                <a:lnTo>
                  <a:pt x="254524" y="1"/>
                </a:lnTo>
                <a:lnTo>
                  <a:pt x="254524" y="340149"/>
                </a:lnTo>
                <a:lnTo>
                  <a:pt x="566530" y="340149"/>
                </a:lnTo>
                <a:lnTo>
                  <a:pt x="633166" y="338413"/>
                </a:lnTo>
                <a:lnTo>
                  <a:pt x="633166" y="340149"/>
                </a:lnTo>
                <a:lnTo>
                  <a:pt x="3288577" y="340149"/>
                </a:lnTo>
                <a:lnTo>
                  <a:pt x="3359084" y="332182"/>
                </a:lnTo>
                <a:lnTo>
                  <a:pt x="3429591" y="340149"/>
                </a:lnTo>
                <a:lnTo>
                  <a:pt x="3441568" y="340149"/>
                </a:lnTo>
                <a:lnTo>
                  <a:pt x="3441568" y="341502"/>
                </a:lnTo>
                <a:lnTo>
                  <a:pt x="3482007" y="346072"/>
                </a:lnTo>
                <a:cubicBezTo>
                  <a:pt x="3595351" y="372904"/>
                  <a:pt x="3674882" y="435719"/>
                  <a:pt x="3674882" y="508930"/>
                </a:cubicBezTo>
                <a:lnTo>
                  <a:pt x="3674882" y="1086275"/>
                </a:lnTo>
                <a:lnTo>
                  <a:pt x="3676455" y="1106084"/>
                </a:lnTo>
                <a:lnTo>
                  <a:pt x="3674882" y="1125893"/>
                </a:lnTo>
                <a:lnTo>
                  <a:pt x="3674882" y="1159499"/>
                </a:lnTo>
                <a:lnTo>
                  <a:pt x="3672521" y="1155614"/>
                </a:lnTo>
                <a:lnTo>
                  <a:pt x="3667565" y="1217999"/>
                </a:lnTo>
                <a:cubicBezTo>
                  <a:pt x="3650393" y="1321194"/>
                  <a:pt x="3610190" y="1393602"/>
                  <a:pt x="3563333" y="139360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PAVADA  ANJI</a:t>
            </a:r>
          </a:p>
        </p:txBody>
      </p:sp>
      <p:sp>
        <p:nvSpPr>
          <p:cNvPr id="15" name="Freeform: Shape 15">
            <a:extLst>
              <a:ext uri="{FF2B5EF4-FFF2-40B4-BE49-F238E27FC236}">
                <a16:creationId xmlns="" xmlns:a16="http://schemas.microsoft.com/office/drawing/2014/main" id="{95ECBCB5-B5B8-4657-A79C-52656CCAB91B}"/>
              </a:ext>
            </a:extLst>
          </p:cNvPr>
          <p:cNvSpPr/>
          <p:nvPr/>
        </p:nvSpPr>
        <p:spPr>
          <a:xfrm>
            <a:off x="3342201" y="5082053"/>
            <a:ext cx="4147794" cy="989816"/>
          </a:xfrm>
          <a:custGeom>
            <a:avLst/>
            <a:gdLst>
              <a:gd name="connsiteX0" fmla="*/ 3563333 w 3676455"/>
              <a:gd name="connsiteY0" fmla="*/ 1393602 h 1393602"/>
              <a:gd name="connsiteX1" fmla="*/ 3450211 w 3676455"/>
              <a:gd name="connsiteY1" fmla="*/ 1393601 h 1393602"/>
              <a:gd name="connsiteX2" fmla="*/ 3450211 w 3676455"/>
              <a:gd name="connsiteY2" fmla="*/ 1029273 h 1393602"/>
              <a:gd name="connsiteX3" fmla="*/ 3443903 w 3676455"/>
              <a:gd name="connsiteY3" fmla="*/ 1027654 h 1393602"/>
              <a:gd name="connsiteX4" fmla="*/ 3441568 w 3676455"/>
              <a:gd name="connsiteY4" fmla="*/ 1027504 h 1393602"/>
              <a:gd name="connsiteX5" fmla="*/ 3441568 w 3676455"/>
              <a:gd name="connsiteY5" fmla="*/ 1033019 h 1393602"/>
              <a:gd name="connsiteX6" fmla="*/ 365854 w 3676455"/>
              <a:gd name="connsiteY6" fmla="*/ 1033019 h 1393602"/>
              <a:gd name="connsiteX7" fmla="*/ 317368 w 3676455"/>
              <a:gd name="connsiteY7" fmla="*/ 1038523 h 1393602"/>
              <a:gd name="connsiteX8" fmla="*/ 268882 w 3676455"/>
              <a:gd name="connsiteY8" fmla="*/ 1033019 h 1393602"/>
              <a:gd name="connsiteX9" fmla="*/ 254524 w 3676455"/>
              <a:gd name="connsiteY9" fmla="*/ 1033019 h 1393602"/>
              <a:gd name="connsiteX10" fmla="*/ 254524 w 3676455"/>
              <a:gd name="connsiteY10" fmla="*/ 1031389 h 1393602"/>
              <a:gd name="connsiteX11" fmla="*/ 194445 w 3676455"/>
              <a:gd name="connsiteY11" fmla="*/ 1024569 h 1393602"/>
              <a:gd name="connsiteX12" fmla="*/ 1570 w 3676455"/>
              <a:gd name="connsiteY12" fmla="*/ 860960 h 1393602"/>
              <a:gd name="connsiteX13" fmla="*/ 1570 w 3676455"/>
              <a:gd name="connsiteY13" fmla="*/ 280085 h 1393602"/>
              <a:gd name="connsiteX14" fmla="*/ 0 w 3676455"/>
              <a:gd name="connsiteY14" fmla="*/ 263951 h 1393602"/>
              <a:gd name="connsiteX15" fmla="*/ 1570 w 3676455"/>
              <a:gd name="connsiteY15" fmla="*/ 247817 h 1393602"/>
              <a:gd name="connsiteX16" fmla="*/ 1570 w 3676455"/>
              <a:gd name="connsiteY16" fmla="*/ 207392 h 1393602"/>
              <a:gd name="connsiteX17" fmla="*/ 4960 w 3676455"/>
              <a:gd name="connsiteY17" fmla="*/ 212995 h 1393602"/>
              <a:gd name="connsiteX18" fmla="*/ 10001 w 3676455"/>
              <a:gd name="connsiteY18" fmla="*/ 161209 h 1393602"/>
              <a:gd name="connsiteX19" fmla="*/ 127262 w 3676455"/>
              <a:gd name="connsiteY19" fmla="*/ 0 h 1393602"/>
              <a:gd name="connsiteX20" fmla="*/ 254524 w 3676455"/>
              <a:gd name="connsiteY20" fmla="*/ 1 h 1393602"/>
              <a:gd name="connsiteX21" fmla="*/ 254524 w 3676455"/>
              <a:gd name="connsiteY21" fmla="*/ 340149 h 1393602"/>
              <a:gd name="connsiteX22" fmla="*/ 566530 w 3676455"/>
              <a:gd name="connsiteY22" fmla="*/ 340149 h 1393602"/>
              <a:gd name="connsiteX23" fmla="*/ 633166 w 3676455"/>
              <a:gd name="connsiteY23" fmla="*/ 338413 h 1393602"/>
              <a:gd name="connsiteX24" fmla="*/ 633166 w 3676455"/>
              <a:gd name="connsiteY24" fmla="*/ 340149 h 1393602"/>
              <a:gd name="connsiteX25" fmla="*/ 3288577 w 3676455"/>
              <a:gd name="connsiteY25" fmla="*/ 340149 h 1393602"/>
              <a:gd name="connsiteX26" fmla="*/ 3359084 w 3676455"/>
              <a:gd name="connsiteY26" fmla="*/ 332182 h 1393602"/>
              <a:gd name="connsiteX27" fmla="*/ 3429591 w 3676455"/>
              <a:gd name="connsiteY27" fmla="*/ 340149 h 1393602"/>
              <a:gd name="connsiteX28" fmla="*/ 3441568 w 3676455"/>
              <a:gd name="connsiteY28" fmla="*/ 340149 h 1393602"/>
              <a:gd name="connsiteX29" fmla="*/ 3441568 w 3676455"/>
              <a:gd name="connsiteY29" fmla="*/ 341502 h 1393602"/>
              <a:gd name="connsiteX30" fmla="*/ 3482007 w 3676455"/>
              <a:gd name="connsiteY30" fmla="*/ 346072 h 1393602"/>
              <a:gd name="connsiteX31" fmla="*/ 3674882 w 3676455"/>
              <a:gd name="connsiteY31" fmla="*/ 508930 h 1393602"/>
              <a:gd name="connsiteX32" fmla="*/ 3674882 w 3676455"/>
              <a:gd name="connsiteY32" fmla="*/ 1086275 h 1393602"/>
              <a:gd name="connsiteX33" fmla="*/ 3676455 w 3676455"/>
              <a:gd name="connsiteY33" fmla="*/ 1106084 h 1393602"/>
              <a:gd name="connsiteX34" fmla="*/ 3674882 w 3676455"/>
              <a:gd name="connsiteY34" fmla="*/ 1125893 h 1393602"/>
              <a:gd name="connsiteX35" fmla="*/ 3674882 w 3676455"/>
              <a:gd name="connsiteY35" fmla="*/ 1159499 h 1393602"/>
              <a:gd name="connsiteX36" fmla="*/ 3672521 w 3676455"/>
              <a:gd name="connsiteY36" fmla="*/ 1155614 h 1393602"/>
              <a:gd name="connsiteX37" fmla="*/ 3667565 w 3676455"/>
              <a:gd name="connsiteY37" fmla="*/ 1217999 h 1393602"/>
              <a:gd name="connsiteX38" fmla="*/ 3563333 w 3676455"/>
              <a:gd name="connsiteY38" fmla="*/ 1393602 h 139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676455" h="1393602">
                <a:moveTo>
                  <a:pt x="3563333" y="1393602"/>
                </a:moveTo>
                <a:lnTo>
                  <a:pt x="3450211" y="1393601"/>
                </a:lnTo>
                <a:lnTo>
                  <a:pt x="3450211" y="1029273"/>
                </a:lnTo>
                <a:lnTo>
                  <a:pt x="3443903" y="1027654"/>
                </a:lnTo>
                <a:lnTo>
                  <a:pt x="3441568" y="1027504"/>
                </a:lnTo>
                <a:lnTo>
                  <a:pt x="3441568" y="1033019"/>
                </a:lnTo>
                <a:lnTo>
                  <a:pt x="365854" y="1033019"/>
                </a:lnTo>
                <a:lnTo>
                  <a:pt x="317368" y="1038523"/>
                </a:lnTo>
                <a:lnTo>
                  <a:pt x="268882" y="1033019"/>
                </a:lnTo>
                <a:lnTo>
                  <a:pt x="254524" y="1033019"/>
                </a:lnTo>
                <a:lnTo>
                  <a:pt x="254524" y="1031389"/>
                </a:lnTo>
                <a:lnTo>
                  <a:pt x="194445" y="1024569"/>
                </a:lnTo>
                <a:cubicBezTo>
                  <a:pt x="81101" y="997614"/>
                  <a:pt x="1570" y="934509"/>
                  <a:pt x="1570" y="860960"/>
                </a:cubicBezTo>
                <a:lnTo>
                  <a:pt x="1570" y="280085"/>
                </a:lnTo>
                <a:lnTo>
                  <a:pt x="0" y="263951"/>
                </a:lnTo>
                <a:lnTo>
                  <a:pt x="1570" y="247817"/>
                </a:lnTo>
                <a:lnTo>
                  <a:pt x="1570" y="207392"/>
                </a:lnTo>
                <a:lnTo>
                  <a:pt x="4960" y="212995"/>
                </a:lnTo>
                <a:lnTo>
                  <a:pt x="10001" y="161209"/>
                </a:lnTo>
                <a:cubicBezTo>
                  <a:pt x="29320" y="66473"/>
                  <a:pt x="74548" y="0"/>
                  <a:pt x="127262" y="0"/>
                </a:cubicBezTo>
                <a:lnTo>
                  <a:pt x="254524" y="1"/>
                </a:lnTo>
                <a:lnTo>
                  <a:pt x="254524" y="340149"/>
                </a:lnTo>
                <a:lnTo>
                  <a:pt x="566530" y="340149"/>
                </a:lnTo>
                <a:lnTo>
                  <a:pt x="633166" y="338413"/>
                </a:lnTo>
                <a:lnTo>
                  <a:pt x="633166" y="340149"/>
                </a:lnTo>
                <a:lnTo>
                  <a:pt x="3288577" y="340149"/>
                </a:lnTo>
                <a:lnTo>
                  <a:pt x="3359084" y="332182"/>
                </a:lnTo>
                <a:lnTo>
                  <a:pt x="3429591" y="340149"/>
                </a:lnTo>
                <a:lnTo>
                  <a:pt x="3441568" y="340149"/>
                </a:lnTo>
                <a:lnTo>
                  <a:pt x="3441568" y="341502"/>
                </a:lnTo>
                <a:lnTo>
                  <a:pt x="3482007" y="346072"/>
                </a:lnTo>
                <a:cubicBezTo>
                  <a:pt x="3595351" y="372904"/>
                  <a:pt x="3674882" y="435719"/>
                  <a:pt x="3674882" y="508930"/>
                </a:cubicBezTo>
                <a:lnTo>
                  <a:pt x="3674882" y="1086275"/>
                </a:lnTo>
                <a:lnTo>
                  <a:pt x="3676455" y="1106084"/>
                </a:lnTo>
                <a:lnTo>
                  <a:pt x="3674882" y="1125893"/>
                </a:lnTo>
                <a:lnTo>
                  <a:pt x="3674882" y="1159499"/>
                </a:lnTo>
                <a:lnTo>
                  <a:pt x="3672521" y="1155614"/>
                </a:lnTo>
                <a:lnTo>
                  <a:pt x="3667565" y="1217999"/>
                </a:lnTo>
                <a:cubicBezTo>
                  <a:pt x="3650393" y="1321194"/>
                  <a:pt x="3610190" y="1393602"/>
                  <a:pt x="3563333" y="139360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SUNIL KUMAR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5ECBCB5-B5B8-4657-A79C-52656CCAB91B}"/>
              </a:ext>
            </a:extLst>
          </p:cNvPr>
          <p:cNvSpPr/>
          <p:nvPr/>
        </p:nvSpPr>
        <p:spPr>
          <a:xfrm>
            <a:off x="3342201" y="5680526"/>
            <a:ext cx="4147794" cy="989816"/>
          </a:xfrm>
          <a:custGeom>
            <a:avLst/>
            <a:gdLst>
              <a:gd name="connsiteX0" fmla="*/ 3563333 w 3676455"/>
              <a:gd name="connsiteY0" fmla="*/ 1393602 h 1393602"/>
              <a:gd name="connsiteX1" fmla="*/ 3450211 w 3676455"/>
              <a:gd name="connsiteY1" fmla="*/ 1393601 h 1393602"/>
              <a:gd name="connsiteX2" fmla="*/ 3450211 w 3676455"/>
              <a:gd name="connsiteY2" fmla="*/ 1029273 h 1393602"/>
              <a:gd name="connsiteX3" fmla="*/ 3443903 w 3676455"/>
              <a:gd name="connsiteY3" fmla="*/ 1027654 h 1393602"/>
              <a:gd name="connsiteX4" fmla="*/ 3441568 w 3676455"/>
              <a:gd name="connsiteY4" fmla="*/ 1027504 h 1393602"/>
              <a:gd name="connsiteX5" fmla="*/ 3441568 w 3676455"/>
              <a:gd name="connsiteY5" fmla="*/ 1033019 h 1393602"/>
              <a:gd name="connsiteX6" fmla="*/ 365854 w 3676455"/>
              <a:gd name="connsiteY6" fmla="*/ 1033019 h 1393602"/>
              <a:gd name="connsiteX7" fmla="*/ 317368 w 3676455"/>
              <a:gd name="connsiteY7" fmla="*/ 1038523 h 1393602"/>
              <a:gd name="connsiteX8" fmla="*/ 268882 w 3676455"/>
              <a:gd name="connsiteY8" fmla="*/ 1033019 h 1393602"/>
              <a:gd name="connsiteX9" fmla="*/ 254524 w 3676455"/>
              <a:gd name="connsiteY9" fmla="*/ 1033019 h 1393602"/>
              <a:gd name="connsiteX10" fmla="*/ 254524 w 3676455"/>
              <a:gd name="connsiteY10" fmla="*/ 1031389 h 1393602"/>
              <a:gd name="connsiteX11" fmla="*/ 194445 w 3676455"/>
              <a:gd name="connsiteY11" fmla="*/ 1024569 h 1393602"/>
              <a:gd name="connsiteX12" fmla="*/ 1570 w 3676455"/>
              <a:gd name="connsiteY12" fmla="*/ 860960 h 1393602"/>
              <a:gd name="connsiteX13" fmla="*/ 1570 w 3676455"/>
              <a:gd name="connsiteY13" fmla="*/ 280085 h 1393602"/>
              <a:gd name="connsiteX14" fmla="*/ 0 w 3676455"/>
              <a:gd name="connsiteY14" fmla="*/ 263951 h 1393602"/>
              <a:gd name="connsiteX15" fmla="*/ 1570 w 3676455"/>
              <a:gd name="connsiteY15" fmla="*/ 247817 h 1393602"/>
              <a:gd name="connsiteX16" fmla="*/ 1570 w 3676455"/>
              <a:gd name="connsiteY16" fmla="*/ 207392 h 1393602"/>
              <a:gd name="connsiteX17" fmla="*/ 4960 w 3676455"/>
              <a:gd name="connsiteY17" fmla="*/ 212995 h 1393602"/>
              <a:gd name="connsiteX18" fmla="*/ 10001 w 3676455"/>
              <a:gd name="connsiteY18" fmla="*/ 161209 h 1393602"/>
              <a:gd name="connsiteX19" fmla="*/ 127262 w 3676455"/>
              <a:gd name="connsiteY19" fmla="*/ 0 h 1393602"/>
              <a:gd name="connsiteX20" fmla="*/ 254524 w 3676455"/>
              <a:gd name="connsiteY20" fmla="*/ 1 h 1393602"/>
              <a:gd name="connsiteX21" fmla="*/ 254524 w 3676455"/>
              <a:gd name="connsiteY21" fmla="*/ 340149 h 1393602"/>
              <a:gd name="connsiteX22" fmla="*/ 566530 w 3676455"/>
              <a:gd name="connsiteY22" fmla="*/ 340149 h 1393602"/>
              <a:gd name="connsiteX23" fmla="*/ 633166 w 3676455"/>
              <a:gd name="connsiteY23" fmla="*/ 338413 h 1393602"/>
              <a:gd name="connsiteX24" fmla="*/ 633166 w 3676455"/>
              <a:gd name="connsiteY24" fmla="*/ 340149 h 1393602"/>
              <a:gd name="connsiteX25" fmla="*/ 3288577 w 3676455"/>
              <a:gd name="connsiteY25" fmla="*/ 340149 h 1393602"/>
              <a:gd name="connsiteX26" fmla="*/ 3359084 w 3676455"/>
              <a:gd name="connsiteY26" fmla="*/ 332182 h 1393602"/>
              <a:gd name="connsiteX27" fmla="*/ 3429591 w 3676455"/>
              <a:gd name="connsiteY27" fmla="*/ 340149 h 1393602"/>
              <a:gd name="connsiteX28" fmla="*/ 3441568 w 3676455"/>
              <a:gd name="connsiteY28" fmla="*/ 340149 h 1393602"/>
              <a:gd name="connsiteX29" fmla="*/ 3441568 w 3676455"/>
              <a:gd name="connsiteY29" fmla="*/ 341502 h 1393602"/>
              <a:gd name="connsiteX30" fmla="*/ 3482007 w 3676455"/>
              <a:gd name="connsiteY30" fmla="*/ 346072 h 1393602"/>
              <a:gd name="connsiteX31" fmla="*/ 3674882 w 3676455"/>
              <a:gd name="connsiteY31" fmla="*/ 508930 h 1393602"/>
              <a:gd name="connsiteX32" fmla="*/ 3674882 w 3676455"/>
              <a:gd name="connsiteY32" fmla="*/ 1086275 h 1393602"/>
              <a:gd name="connsiteX33" fmla="*/ 3676455 w 3676455"/>
              <a:gd name="connsiteY33" fmla="*/ 1106084 h 1393602"/>
              <a:gd name="connsiteX34" fmla="*/ 3674882 w 3676455"/>
              <a:gd name="connsiteY34" fmla="*/ 1125893 h 1393602"/>
              <a:gd name="connsiteX35" fmla="*/ 3674882 w 3676455"/>
              <a:gd name="connsiteY35" fmla="*/ 1159499 h 1393602"/>
              <a:gd name="connsiteX36" fmla="*/ 3672521 w 3676455"/>
              <a:gd name="connsiteY36" fmla="*/ 1155614 h 1393602"/>
              <a:gd name="connsiteX37" fmla="*/ 3667565 w 3676455"/>
              <a:gd name="connsiteY37" fmla="*/ 1217999 h 1393602"/>
              <a:gd name="connsiteX38" fmla="*/ 3563333 w 3676455"/>
              <a:gd name="connsiteY38" fmla="*/ 1393602 h 139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3676455" h="1393602">
                <a:moveTo>
                  <a:pt x="3563333" y="1393602"/>
                </a:moveTo>
                <a:lnTo>
                  <a:pt x="3450211" y="1393601"/>
                </a:lnTo>
                <a:lnTo>
                  <a:pt x="3450211" y="1029273"/>
                </a:lnTo>
                <a:lnTo>
                  <a:pt x="3443903" y="1027654"/>
                </a:lnTo>
                <a:lnTo>
                  <a:pt x="3441568" y="1027504"/>
                </a:lnTo>
                <a:lnTo>
                  <a:pt x="3441568" y="1033019"/>
                </a:lnTo>
                <a:lnTo>
                  <a:pt x="365854" y="1033019"/>
                </a:lnTo>
                <a:lnTo>
                  <a:pt x="317368" y="1038523"/>
                </a:lnTo>
                <a:lnTo>
                  <a:pt x="268882" y="1033019"/>
                </a:lnTo>
                <a:lnTo>
                  <a:pt x="254524" y="1033019"/>
                </a:lnTo>
                <a:lnTo>
                  <a:pt x="254524" y="1031389"/>
                </a:lnTo>
                <a:lnTo>
                  <a:pt x="194445" y="1024569"/>
                </a:lnTo>
                <a:cubicBezTo>
                  <a:pt x="81101" y="997614"/>
                  <a:pt x="1570" y="934509"/>
                  <a:pt x="1570" y="860960"/>
                </a:cubicBezTo>
                <a:lnTo>
                  <a:pt x="1570" y="280085"/>
                </a:lnTo>
                <a:lnTo>
                  <a:pt x="0" y="263951"/>
                </a:lnTo>
                <a:lnTo>
                  <a:pt x="1570" y="247817"/>
                </a:lnTo>
                <a:lnTo>
                  <a:pt x="1570" y="207392"/>
                </a:lnTo>
                <a:lnTo>
                  <a:pt x="4960" y="212995"/>
                </a:lnTo>
                <a:lnTo>
                  <a:pt x="10001" y="161209"/>
                </a:lnTo>
                <a:cubicBezTo>
                  <a:pt x="29320" y="66473"/>
                  <a:pt x="74548" y="0"/>
                  <a:pt x="127262" y="0"/>
                </a:cubicBezTo>
                <a:lnTo>
                  <a:pt x="254524" y="1"/>
                </a:lnTo>
                <a:lnTo>
                  <a:pt x="254524" y="340149"/>
                </a:lnTo>
                <a:lnTo>
                  <a:pt x="566530" y="340149"/>
                </a:lnTo>
                <a:lnTo>
                  <a:pt x="633166" y="338413"/>
                </a:lnTo>
                <a:lnTo>
                  <a:pt x="633166" y="340149"/>
                </a:lnTo>
                <a:lnTo>
                  <a:pt x="3288577" y="340149"/>
                </a:lnTo>
                <a:lnTo>
                  <a:pt x="3359084" y="332182"/>
                </a:lnTo>
                <a:lnTo>
                  <a:pt x="3429591" y="340149"/>
                </a:lnTo>
                <a:lnTo>
                  <a:pt x="3441568" y="340149"/>
                </a:lnTo>
                <a:lnTo>
                  <a:pt x="3441568" y="341502"/>
                </a:lnTo>
                <a:lnTo>
                  <a:pt x="3482007" y="346072"/>
                </a:lnTo>
                <a:cubicBezTo>
                  <a:pt x="3595351" y="372904"/>
                  <a:pt x="3674882" y="435719"/>
                  <a:pt x="3674882" y="508930"/>
                </a:cubicBezTo>
                <a:lnTo>
                  <a:pt x="3674882" y="1086275"/>
                </a:lnTo>
                <a:lnTo>
                  <a:pt x="3676455" y="1106084"/>
                </a:lnTo>
                <a:lnTo>
                  <a:pt x="3674882" y="1125893"/>
                </a:lnTo>
                <a:lnTo>
                  <a:pt x="3674882" y="1159499"/>
                </a:lnTo>
                <a:lnTo>
                  <a:pt x="3672521" y="1155614"/>
                </a:lnTo>
                <a:lnTo>
                  <a:pt x="3667565" y="1217999"/>
                </a:lnTo>
                <a:cubicBezTo>
                  <a:pt x="3650393" y="1321194"/>
                  <a:pt x="3610190" y="1393602"/>
                  <a:pt x="3563333" y="1393602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SK. AKHIL</a:t>
            </a:r>
          </a:p>
        </p:txBody>
      </p:sp>
      <p:sp>
        <p:nvSpPr>
          <p:cNvPr id="17" name="10-Point Star 16"/>
          <p:cNvSpPr/>
          <p:nvPr/>
        </p:nvSpPr>
        <p:spPr>
          <a:xfrm>
            <a:off x="9353005" y="2480591"/>
            <a:ext cx="2586446" cy="2428398"/>
          </a:xfrm>
          <a:prstGeom prst="star10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GROUP NO.</a:t>
            </a:r>
          </a:p>
          <a:p>
            <a:pPr algn="ctr"/>
            <a:r>
              <a:rPr lang="en-GB" sz="4800" b="1" dirty="0"/>
              <a:t>5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13263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0" y="273529"/>
            <a:ext cx="3892733" cy="4049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SQL </a:t>
            </a:r>
            <a:endParaRPr lang="en-IN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872836" y="1136073"/>
            <a:ext cx="7190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 Projects : Based on Amount Raised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13" y="1805119"/>
            <a:ext cx="5046966" cy="197279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6454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0" y="273529"/>
            <a:ext cx="3892733" cy="4049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SQL </a:t>
            </a:r>
            <a:endParaRPr lang="en-IN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1174846" y="1207716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Successful Projects overall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7" y="2106287"/>
            <a:ext cx="4711239" cy="114509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324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0" y="273529"/>
            <a:ext cx="3892733" cy="4049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SQL </a:t>
            </a:r>
            <a:endParaRPr lang="en-IN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1177636" y="1080654"/>
            <a:ext cx="61358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Successful Projects  by Category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110" y="1742699"/>
            <a:ext cx="6966700" cy="478672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5563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0" y="273529"/>
            <a:ext cx="3892733" cy="4049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SQL </a:t>
            </a:r>
            <a:endParaRPr lang="en-IN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1219200" y="1094509"/>
            <a:ext cx="8187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Successful Projects by Year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41" y="1879873"/>
            <a:ext cx="5751369" cy="340270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06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0" y="273529"/>
            <a:ext cx="3892733" cy="4049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SQL </a:t>
            </a:r>
            <a:endParaRPr lang="en-IN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1132025" y="1136073"/>
            <a:ext cx="63450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of Successful Projects by Month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805" y="1963001"/>
            <a:ext cx="6666634" cy="389084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2137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0" y="273529"/>
            <a:ext cx="3892733" cy="4049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SQL </a:t>
            </a:r>
            <a:endParaRPr lang="en-IN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1404745" y="1081997"/>
            <a:ext cx="4346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Successful Projects by Quarter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587" y="2013167"/>
            <a:ext cx="6665742" cy="164742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4603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Pentagon 11"/>
          <p:cNvSpPr/>
          <p:nvPr/>
        </p:nvSpPr>
        <p:spPr>
          <a:xfrm>
            <a:off x="0" y="273529"/>
            <a:ext cx="3892733" cy="4049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SQL </a:t>
            </a:r>
            <a:endParaRPr lang="en-IN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1045641" y="1356293"/>
            <a:ext cx="10293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Successful projects by Goal Range ( decide the range as per your need ) where goal range is from 0 to 100000 USD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081" y="2473460"/>
            <a:ext cx="4871633" cy="2403339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36050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xmlns="" id="{B7BFD7D2-6C97-1E33-B2CC-6AE1EB9EF8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xmlns="" id="{D45A4C16-121E-2E37-49E9-4A4ACF2C51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xmlns="" id="{D585FA3F-E61C-D66E-07B0-F757A8CA60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xmlns="" id="{37E333FD-F3EA-ED3D-DAD7-C1B2247BA3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1C748A0D-60B9-473D-CE36-5D74AA0D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729" y="507991"/>
            <a:ext cx="10125075" cy="3262744"/>
          </a:xfrm>
        </p:spPr>
        <p:txBody>
          <a:bodyPr>
            <a:noAutofit/>
          </a:bodyPr>
          <a:lstStyle/>
          <a:p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9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 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1D306363-6211-4535-D549-55D9C3F9BF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09034" y="2638598"/>
            <a:ext cx="1801368" cy="19507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7833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27AE480-D58D-8A4F-D9AD-3E0956702A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23848" y="1320036"/>
            <a:ext cx="107242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projects created is approximately 364K.</a:t>
            </a:r>
          </a:p>
          <a:p>
            <a:pPr marL="342900" indent="-342900" algn="just">
              <a:buFont typeface="+mj-lt"/>
              <a:buAutoNum type="arabicPeriod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top 3 countries according to the number of project created are The USA 266K, England 32k and Canada 13K.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raised amount is $ 3.8 billion and $ 3.4 billion for all projects and successful projects respectively.</a:t>
            </a:r>
          </a:p>
          <a:p>
            <a:pPr marL="342900" indent="-342900" algn="just">
              <a:buFont typeface="+mj-lt"/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number of backers is 44 Million and 40 Million for all projects and successful projects respectively.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IN" sz="2400" dirty="0">
              <a:latin typeface="Bell MT" panose="02020503060305020303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IN" sz="2400" dirty="0">
              <a:latin typeface="Aptos Narrow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5029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72144" y="2584379"/>
            <a:ext cx="78555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4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6807" y="-127726"/>
            <a:ext cx="11845637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WHAT </a:t>
            </a: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CROWDFUNDING  </a:t>
            </a:r>
            <a:r>
              <a:rPr lang="en-US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3200" i="1" dirty="0">
                <a:solidFill>
                  <a:schemeClr val="bg1"/>
                </a:solidFill>
              </a:rPr>
              <a:t/>
            </a:r>
            <a:br>
              <a:rPr lang="en-US" sz="3200" i="1" dirty="0">
                <a:solidFill>
                  <a:schemeClr val="bg1"/>
                </a:solidFill>
              </a:rPr>
            </a:br>
            <a:r>
              <a:rPr lang="en-US" sz="3200" i="1" dirty="0">
                <a:solidFill>
                  <a:schemeClr val="bg1"/>
                </a:solidFill>
              </a:rPr>
              <a:t/>
            </a:r>
            <a:br>
              <a:rPr lang="en-US" sz="3200" i="1" dirty="0">
                <a:solidFill>
                  <a:schemeClr val="bg1"/>
                </a:solidFill>
              </a:rPr>
            </a:br>
            <a:r>
              <a:rPr lang="en-IN" sz="3200" dirty="0">
                <a:solidFill>
                  <a:schemeClr val="bg1"/>
                </a:solidFill>
                <a:latin typeface="Gill Sans MT" panose="020B0502020104020203" pitchFamily="34" charset="0"/>
              </a:rPr>
              <a:t/>
            </a:r>
            <a:br>
              <a:rPr lang="en-IN" sz="3200" dirty="0">
                <a:solidFill>
                  <a:schemeClr val="bg1"/>
                </a:solidFill>
                <a:latin typeface="Gill Sans MT" panose="020B0502020104020203" pitchFamily="34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Crowdfunding</a:t>
            </a:r>
            <a:r>
              <a:rPr lang="en-US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way of raising money by collecting small amounts </a:t>
            </a:r>
            <a:r>
              <a:rPr lang="en-US" alt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alt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large number of people, usually through the internet.</a:t>
            </a:r>
          </a:p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individuals, </a:t>
            </a:r>
            <a:r>
              <a:rPr lang="en-GB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start-ups, 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creators to 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 their projects, products, or </a:t>
            </a:r>
            <a:r>
              <a:rPr lang="en-GB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ideas.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2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4F9477-0E09-541A-1BEE-18EAF43FE0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85496" y="425783"/>
            <a:ext cx="101540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FAMOUS</a:t>
            </a:r>
            <a:r>
              <a:rPr lang="en-US" sz="4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CROWDFUNDINGS</a:t>
            </a:r>
            <a:r>
              <a:rPr lang="en-US" sz="40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  <a:endParaRPr lang="en-IN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E925315-6893-FAB9-6D72-6F368F73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153" y="4518048"/>
            <a:ext cx="5398115" cy="19732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5BFC7CAB-7792-D188-3CD1-4BE55F004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253" y="1527867"/>
            <a:ext cx="5724947" cy="23188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762CC86-0E98-3793-41A5-A615FD936D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75" y="4003699"/>
            <a:ext cx="5038725" cy="24876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154AAF-E518-119B-D9AC-77C32F362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575" y="1890644"/>
            <a:ext cx="4966161" cy="7966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8847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58FD186-5C21-8504-2187-32259EADF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323850"/>
            <a:ext cx="6962775" cy="11715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657225" y="2087100"/>
            <a:ext cx="1153477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Kickstarter helps people raise money for creative projects like 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 products, art, games, music, and </a:t>
            </a:r>
            <a:r>
              <a:rPr lang="en-GB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GB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 who support a project are called 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backers</a:t>
            </a:r>
            <a:r>
              <a:rPr lang="en-GB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3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return, they might get 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rewards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access</a:t>
            </a: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the product once it’s made.</a:t>
            </a:r>
            <a:b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18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8241" y="1581788"/>
            <a:ext cx="7719486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8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WISE</a:t>
            </a:r>
          </a:p>
          <a:p>
            <a:r>
              <a:rPr lang="en-US" sz="8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DASHBOARDS</a:t>
            </a:r>
            <a:endParaRPr lang="en-IN" sz="8000" dirty="0">
              <a:solidFill>
                <a:schemeClr val="bg1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715379" y="4332514"/>
            <a:ext cx="1841863" cy="182880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06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2" y="1044194"/>
            <a:ext cx="11351623" cy="5813806"/>
          </a:xfrm>
          <a:prstGeom prst="rect">
            <a:avLst/>
          </a:prstGeom>
        </p:spPr>
      </p:pic>
      <p:sp>
        <p:nvSpPr>
          <p:cNvPr id="12" name="Pentagon 11"/>
          <p:cNvSpPr/>
          <p:nvPr/>
        </p:nvSpPr>
        <p:spPr>
          <a:xfrm>
            <a:off x="0" y="287383"/>
            <a:ext cx="3892733" cy="4049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EXCEL DASHBOARD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977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7" y="686280"/>
            <a:ext cx="11789426" cy="5819024"/>
          </a:xfrm>
          <a:prstGeom prst="rect">
            <a:avLst/>
          </a:prstGeom>
        </p:spPr>
      </p:pic>
      <p:sp>
        <p:nvSpPr>
          <p:cNvPr id="6" name="Pentagon 5"/>
          <p:cNvSpPr/>
          <p:nvPr/>
        </p:nvSpPr>
        <p:spPr>
          <a:xfrm>
            <a:off x="0" y="211327"/>
            <a:ext cx="4627812" cy="4049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POWER BI DASHBOARD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56084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E7814C5-5D60-0866-7B45-798BC7C8D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7" y="836023"/>
            <a:ext cx="11456124" cy="5630091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0" y="211327"/>
            <a:ext cx="4627812" cy="4049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POWER BI DASHBOARD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6489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837B91-4329-4308-94DA-BB811B5F30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247F30-5811-40C0-99EC-CF53200590BE}">
  <ds:schemaRefs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71af3243-3dd4-4a8d-8c0d-dd76da1f02a5"/>
    <ds:schemaRef ds:uri="230e9df3-be65-4c73-a93b-d1236ebd677e"/>
    <ds:schemaRef ds:uri="16c05727-aa75-4e4a-9b5f-8a80a1165891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Corporate colors presentation</Template>
  <TotalTime>433</TotalTime>
  <Words>440</Words>
  <Application>Microsoft Office PowerPoint</Application>
  <PresentationFormat>Widescreen</PresentationFormat>
  <Paragraphs>101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Aptos</vt:lpstr>
      <vt:lpstr>Aptos Light</vt:lpstr>
      <vt:lpstr>Aptos Narrow</vt:lpstr>
      <vt:lpstr>Arial</vt:lpstr>
      <vt:lpstr>Bell MT</vt:lpstr>
      <vt:lpstr>Calibri</vt:lpstr>
      <vt:lpstr>Gill Sans MT</vt:lpstr>
      <vt:lpstr>Times New Roman</vt:lpstr>
      <vt:lpstr>Wingdings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CONCLUSION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Nandini Gupta</dc:creator>
  <cp:lastModifiedBy>Madhura Patil</cp:lastModifiedBy>
  <cp:revision>33</cp:revision>
  <dcterms:created xsi:type="dcterms:W3CDTF">2025-10-19T17:48:08Z</dcterms:created>
  <dcterms:modified xsi:type="dcterms:W3CDTF">2025-10-21T18:37:20Z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