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6" r:id="rId6"/>
    <p:sldId id="267" r:id="rId7"/>
    <p:sldId id="261" r:id="rId8"/>
    <p:sldId id="262" r:id="rId9"/>
    <p:sldId id="269" r:id="rId10"/>
    <p:sldId id="270" r:id="rId11"/>
    <p:sldId id="265" r:id="rId12"/>
    <p:sldId id="279" r:id="rId13"/>
    <p:sldId id="278" r:id="rId14"/>
    <p:sldId id="289" r:id="rId15"/>
    <p:sldId id="290" r:id="rId16"/>
    <p:sldId id="277" r:id="rId17"/>
    <p:sldId id="271" r:id="rId18"/>
    <p:sldId id="276" r:id="rId19"/>
    <p:sldId id="274" r:id="rId20"/>
    <p:sldId id="275" r:id="rId21"/>
    <p:sldId id="287" r:id="rId22"/>
    <p:sldId id="280" r:id="rId23"/>
    <p:sldId id="284" r:id="rId24"/>
    <p:sldId id="283" r:id="rId25"/>
    <p:sldId id="285" r:id="rId26"/>
    <p:sldId id="281" r:id="rId27"/>
    <p:sldId id="268"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4ABCD-A758-4455-9CBD-5AB33450A7B0}" v="353" dt="2023-03-07T12:32:43.659"/>
    <p1510:client id="{0E2DB596-387C-15BC-728D-2009A5F96D57}" v="32" dt="2023-04-20T18:19:21.470"/>
    <p1510:client id="{14E57C91-F6D0-8ACD-AE81-5BC316443E6C}" v="142" dt="2023-03-09T17:54:39.396"/>
    <p1510:client id="{16B2F9B3-6D4E-52F4-9CCD-805CA4BFD611}" v="244" dt="2023-03-27T10:25:26.188"/>
    <p1510:client id="{21BCCD0F-2530-25AF-DC13-DE428B6789FB}" v="466" dt="2023-03-28T11:10:38.699"/>
    <p1510:client id="{2F0CF081-F76D-67E7-6BFB-FB35795827BE}" v="1" dt="2023-04-27T04:29:09.925"/>
    <p1510:client id="{30134067-BEB5-1C5F-72F6-29123CA8DE3A}" v="58" dt="2023-03-09T09:19:54.023"/>
    <p1510:client id="{30E43EB7-1066-A8F3-5100-25514144C605}" v="215" dt="2023-04-28T04:55:55.494"/>
    <p1510:client id="{3E51DA7E-1624-3447-5B53-DF4D150C2F21}" v="882" dt="2023-03-09T12:49:59.029"/>
    <p1510:client id="{54BE65E6-5C18-06A6-FF02-E7BDA242E01A}" v="58" dt="2023-03-07T17:27:42.787"/>
    <p1510:client id="{5EDB14C0-C4EC-722B-28A3-D2572913C3EB}" v="362" dt="2023-05-13T10:36:06.660"/>
    <p1510:client id="{5F132A69-7498-46AC-A896-9C7C7BCF1EC6}" v="326" dt="2023-03-27T11:08:55.332"/>
    <p1510:client id="{893CBF66-9FA2-BB08-DB6A-25D79593620E}" v="63" dt="2023-04-20T16:07:51.530"/>
    <p1510:client id="{8AA22126-FC8C-925B-59EC-42DD6A117C86}" v="65" dt="2023-03-13T08:34:51.486"/>
    <p1510:client id="{8C01570C-1893-7B4A-807D-5B80D39F1084}" v="192" dt="2023-04-20T18:53:29.639"/>
    <p1510:client id="{9EB67DC2-0436-D7C9-0CE9-AB36494BF933}" v="30" dt="2023-04-20T14:19:42.780"/>
    <p1510:client id="{B3FA27B8-BEAE-EEA3-DE31-EDBD8143EB1F}" v="105" dt="2023-04-20T19:05:15.585"/>
    <p1510:client id="{C15AF898-483D-4400-B665-D3725B651A76}" v="7" dt="2023-03-26T13:31:17.870"/>
    <p1510:client id="{C22AF89C-174E-6FB4-709B-778E7E913425}" v="25" dt="2023-03-07T13:23:31.399"/>
    <p1510:client id="{D1A068E0-F284-9A1F-0DD3-628B6E9221C0}" v="480" dt="2023-05-10T10:36:31.389"/>
    <p1510:client id="{DEFBA5C9-0DD7-0BC9-B4D6-B0D8D7227FFD}" v="279" dt="2023-03-07T16:21:23.937"/>
    <p1510:client id="{E7A20A32-BF53-F73A-8280-7228ADBE3411}" v="182" dt="2023-03-28T11:37:25.773"/>
    <p1510:client id="{F9A07B43-BEAE-0C1E-4F5C-2FE96818A540}" v="1100" dt="2023-05-13T20:01:44.9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9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91F639-6A98-4A24-AACC-85E2F4C660F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A5BA074-8B7E-4BCE-A5E7-0FB03F8E8043}">
      <dgm:prSet/>
      <dgm:spPr/>
      <dgm:t>
        <a:bodyPr/>
        <a:lstStyle/>
        <a:p>
          <a:r>
            <a:rPr lang="en-US" b="0" i="0"/>
            <a:t>Now a day's weather predicting results are not in accurate. To make this possible AI and ML are the best technologies in prediction.</a:t>
          </a:r>
          <a:endParaRPr lang="en-US"/>
        </a:p>
      </dgm:t>
    </dgm:pt>
    <dgm:pt modelId="{129CA158-5718-4F89-86BA-EA3BF71AF749}" type="parTrans" cxnId="{B5DD1F3D-5E6F-4878-8843-19A968332E1E}">
      <dgm:prSet/>
      <dgm:spPr/>
      <dgm:t>
        <a:bodyPr/>
        <a:lstStyle/>
        <a:p>
          <a:endParaRPr lang="en-US"/>
        </a:p>
      </dgm:t>
    </dgm:pt>
    <dgm:pt modelId="{BFB1DE0F-C094-4CAE-B887-BDF206B55275}" type="sibTrans" cxnId="{B5DD1F3D-5E6F-4878-8843-19A968332E1E}">
      <dgm:prSet/>
      <dgm:spPr/>
      <dgm:t>
        <a:bodyPr/>
        <a:lstStyle/>
        <a:p>
          <a:endParaRPr lang="en-US"/>
        </a:p>
      </dgm:t>
    </dgm:pt>
    <dgm:pt modelId="{38CE77E1-D1A1-4DBE-BAAA-5B40D23A7246}">
      <dgm:prSet/>
      <dgm:spPr/>
      <dgm:t>
        <a:bodyPr/>
        <a:lstStyle/>
        <a:p>
          <a:pPr rtl="0"/>
          <a:r>
            <a:rPr lang="en-US" b="0" i="0"/>
            <a:t>Machine Learning speed up tasks that can be intensive to compute, such as predicting how water vapor gets converted to rain, snow or hail.</a:t>
          </a:r>
          <a:r>
            <a:rPr lang="en-US">
              <a:latin typeface="Neue Haas Grotesk Text Pro"/>
            </a:rPr>
            <a:t> It combines all together</a:t>
          </a:r>
          <a:endParaRPr lang="en-US"/>
        </a:p>
      </dgm:t>
    </dgm:pt>
    <dgm:pt modelId="{3C600F5C-251D-44E6-865A-58EF94BE1BFC}" type="parTrans" cxnId="{12EC1B89-7EDA-4043-A79B-14C4DF5BEE31}">
      <dgm:prSet/>
      <dgm:spPr/>
      <dgm:t>
        <a:bodyPr/>
        <a:lstStyle/>
        <a:p>
          <a:endParaRPr lang="en-US"/>
        </a:p>
      </dgm:t>
    </dgm:pt>
    <dgm:pt modelId="{99929E34-6217-4E86-8DD4-A3638FE6CF90}" type="sibTrans" cxnId="{12EC1B89-7EDA-4043-A79B-14C4DF5BEE31}">
      <dgm:prSet/>
      <dgm:spPr/>
      <dgm:t>
        <a:bodyPr/>
        <a:lstStyle/>
        <a:p>
          <a:endParaRPr lang="en-US"/>
        </a:p>
      </dgm:t>
    </dgm:pt>
    <dgm:pt modelId="{891D1909-D778-49CC-BB9E-91A11661D933}" type="pres">
      <dgm:prSet presAssocID="{0591F639-6A98-4A24-AACC-85E2F4C660F3}" presName="hierChild1" presStyleCnt="0">
        <dgm:presLayoutVars>
          <dgm:chPref val="1"/>
          <dgm:dir/>
          <dgm:animOne val="branch"/>
          <dgm:animLvl val="lvl"/>
          <dgm:resizeHandles/>
        </dgm:presLayoutVars>
      </dgm:prSet>
      <dgm:spPr/>
    </dgm:pt>
    <dgm:pt modelId="{C5606CAF-578F-4934-B70D-C1548A295CBA}" type="pres">
      <dgm:prSet presAssocID="{8A5BA074-8B7E-4BCE-A5E7-0FB03F8E8043}" presName="hierRoot1" presStyleCnt="0"/>
      <dgm:spPr/>
    </dgm:pt>
    <dgm:pt modelId="{1625A2CA-3299-45A2-8F72-510767A3D9DF}" type="pres">
      <dgm:prSet presAssocID="{8A5BA074-8B7E-4BCE-A5E7-0FB03F8E8043}" presName="composite" presStyleCnt="0"/>
      <dgm:spPr/>
    </dgm:pt>
    <dgm:pt modelId="{8BEEDED6-6D82-46F8-80AD-4C82460A4C05}" type="pres">
      <dgm:prSet presAssocID="{8A5BA074-8B7E-4BCE-A5E7-0FB03F8E8043}" presName="background" presStyleLbl="node0" presStyleIdx="0" presStyleCnt="2"/>
      <dgm:spPr/>
    </dgm:pt>
    <dgm:pt modelId="{E5EBB93B-D676-458C-858A-291EF06EA1C0}" type="pres">
      <dgm:prSet presAssocID="{8A5BA074-8B7E-4BCE-A5E7-0FB03F8E8043}" presName="text" presStyleLbl="fgAcc0" presStyleIdx="0" presStyleCnt="2">
        <dgm:presLayoutVars>
          <dgm:chPref val="3"/>
        </dgm:presLayoutVars>
      </dgm:prSet>
      <dgm:spPr/>
    </dgm:pt>
    <dgm:pt modelId="{9CC8AFC8-38F5-465A-8E3D-EC658D25D630}" type="pres">
      <dgm:prSet presAssocID="{8A5BA074-8B7E-4BCE-A5E7-0FB03F8E8043}" presName="hierChild2" presStyleCnt="0"/>
      <dgm:spPr/>
    </dgm:pt>
    <dgm:pt modelId="{3EBCDBA5-EC2F-4F93-80E3-588CAD114060}" type="pres">
      <dgm:prSet presAssocID="{38CE77E1-D1A1-4DBE-BAAA-5B40D23A7246}" presName="hierRoot1" presStyleCnt="0"/>
      <dgm:spPr/>
    </dgm:pt>
    <dgm:pt modelId="{01481188-896A-4741-9CE0-43D22C27369F}" type="pres">
      <dgm:prSet presAssocID="{38CE77E1-D1A1-4DBE-BAAA-5B40D23A7246}" presName="composite" presStyleCnt="0"/>
      <dgm:spPr/>
    </dgm:pt>
    <dgm:pt modelId="{5A1A9075-CED5-4BAB-80DE-015CB9CA454C}" type="pres">
      <dgm:prSet presAssocID="{38CE77E1-D1A1-4DBE-BAAA-5B40D23A7246}" presName="background" presStyleLbl="node0" presStyleIdx="1" presStyleCnt="2"/>
      <dgm:spPr/>
    </dgm:pt>
    <dgm:pt modelId="{3014A36D-34E7-45C5-928A-B5E97986D7E0}" type="pres">
      <dgm:prSet presAssocID="{38CE77E1-D1A1-4DBE-BAAA-5B40D23A7246}" presName="text" presStyleLbl="fgAcc0" presStyleIdx="1" presStyleCnt="2">
        <dgm:presLayoutVars>
          <dgm:chPref val="3"/>
        </dgm:presLayoutVars>
      </dgm:prSet>
      <dgm:spPr/>
    </dgm:pt>
    <dgm:pt modelId="{D8DD3B84-1C3C-492D-A2CC-9E12C351298C}" type="pres">
      <dgm:prSet presAssocID="{38CE77E1-D1A1-4DBE-BAAA-5B40D23A7246}" presName="hierChild2" presStyleCnt="0"/>
      <dgm:spPr/>
    </dgm:pt>
  </dgm:ptLst>
  <dgm:cxnLst>
    <dgm:cxn modelId="{3A233303-64AB-4B4E-8192-745A15FC41F7}" type="presOf" srcId="{0591F639-6A98-4A24-AACC-85E2F4C660F3}" destId="{891D1909-D778-49CC-BB9E-91A11661D933}" srcOrd="0" destOrd="0" presId="urn:microsoft.com/office/officeart/2005/8/layout/hierarchy1"/>
    <dgm:cxn modelId="{E01CA103-78D3-4073-8B77-CDDCA852B96E}" type="presOf" srcId="{8A5BA074-8B7E-4BCE-A5E7-0FB03F8E8043}" destId="{E5EBB93B-D676-458C-858A-291EF06EA1C0}" srcOrd="0" destOrd="0" presId="urn:microsoft.com/office/officeart/2005/8/layout/hierarchy1"/>
    <dgm:cxn modelId="{B5DD1F3D-5E6F-4878-8843-19A968332E1E}" srcId="{0591F639-6A98-4A24-AACC-85E2F4C660F3}" destId="{8A5BA074-8B7E-4BCE-A5E7-0FB03F8E8043}" srcOrd="0" destOrd="0" parTransId="{129CA158-5718-4F89-86BA-EA3BF71AF749}" sibTransId="{BFB1DE0F-C094-4CAE-B887-BDF206B55275}"/>
    <dgm:cxn modelId="{12EC1B89-7EDA-4043-A79B-14C4DF5BEE31}" srcId="{0591F639-6A98-4A24-AACC-85E2F4C660F3}" destId="{38CE77E1-D1A1-4DBE-BAAA-5B40D23A7246}" srcOrd="1" destOrd="0" parTransId="{3C600F5C-251D-44E6-865A-58EF94BE1BFC}" sibTransId="{99929E34-6217-4E86-8DD4-A3638FE6CF90}"/>
    <dgm:cxn modelId="{9DA07EFA-235B-4E53-BDC5-A1774693C371}" type="presOf" srcId="{38CE77E1-D1A1-4DBE-BAAA-5B40D23A7246}" destId="{3014A36D-34E7-45C5-928A-B5E97986D7E0}" srcOrd="0" destOrd="0" presId="urn:microsoft.com/office/officeart/2005/8/layout/hierarchy1"/>
    <dgm:cxn modelId="{00C511AF-81AB-47E5-808C-4EE7EFB15925}" type="presParOf" srcId="{891D1909-D778-49CC-BB9E-91A11661D933}" destId="{C5606CAF-578F-4934-B70D-C1548A295CBA}" srcOrd="0" destOrd="0" presId="urn:microsoft.com/office/officeart/2005/8/layout/hierarchy1"/>
    <dgm:cxn modelId="{2268D2A2-4374-44F8-8BBD-25251A52C74E}" type="presParOf" srcId="{C5606CAF-578F-4934-B70D-C1548A295CBA}" destId="{1625A2CA-3299-45A2-8F72-510767A3D9DF}" srcOrd="0" destOrd="0" presId="urn:microsoft.com/office/officeart/2005/8/layout/hierarchy1"/>
    <dgm:cxn modelId="{DF8F0E78-CE50-462E-AC94-872D2F2128B7}" type="presParOf" srcId="{1625A2CA-3299-45A2-8F72-510767A3D9DF}" destId="{8BEEDED6-6D82-46F8-80AD-4C82460A4C05}" srcOrd="0" destOrd="0" presId="urn:microsoft.com/office/officeart/2005/8/layout/hierarchy1"/>
    <dgm:cxn modelId="{FFCC3CA9-9B55-479A-8A9E-20CB6D6E7A18}" type="presParOf" srcId="{1625A2CA-3299-45A2-8F72-510767A3D9DF}" destId="{E5EBB93B-D676-458C-858A-291EF06EA1C0}" srcOrd="1" destOrd="0" presId="urn:microsoft.com/office/officeart/2005/8/layout/hierarchy1"/>
    <dgm:cxn modelId="{D4DDB1A0-CE3B-4CA6-A144-A7BD942CB9C3}" type="presParOf" srcId="{C5606CAF-578F-4934-B70D-C1548A295CBA}" destId="{9CC8AFC8-38F5-465A-8E3D-EC658D25D630}" srcOrd="1" destOrd="0" presId="urn:microsoft.com/office/officeart/2005/8/layout/hierarchy1"/>
    <dgm:cxn modelId="{77AA2D08-CC16-4AF5-AF8F-90FB84F9A46B}" type="presParOf" srcId="{891D1909-D778-49CC-BB9E-91A11661D933}" destId="{3EBCDBA5-EC2F-4F93-80E3-588CAD114060}" srcOrd="1" destOrd="0" presId="urn:microsoft.com/office/officeart/2005/8/layout/hierarchy1"/>
    <dgm:cxn modelId="{0BDB95CA-D5AF-4A77-BE12-14D32291FF53}" type="presParOf" srcId="{3EBCDBA5-EC2F-4F93-80E3-588CAD114060}" destId="{01481188-896A-4741-9CE0-43D22C27369F}" srcOrd="0" destOrd="0" presId="urn:microsoft.com/office/officeart/2005/8/layout/hierarchy1"/>
    <dgm:cxn modelId="{F30961F2-3903-4075-AC75-7F503EF2D79B}" type="presParOf" srcId="{01481188-896A-4741-9CE0-43D22C27369F}" destId="{5A1A9075-CED5-4BAB-80DE-015CB9CA454C}" srcOrd="0" destOrd="0" presId="urn:microsoft.com/office/officeart/2005/8/layout/hierarchy1"/>
    <dgm:cxn modelId="{806534A5-A5FB-4668-98E0-1EED2ACB17EE}" type="presParOf" srcId="{01481188-896A-4741-9CE0-43D22C27369F}" destId="{3014A36D-34E7-45C5-928A-B5E97986D7E0}" srcOrd="1" destOrd="0" presId="urn:microsoft.com/office/officeart/2005/8/layout/hierarchy1"/>
    <dgm:cxn modelId="{05B39966-BC86-4414-B585-08C321000D88}" type="presParOf" srcId="{3EBCDBA5-EC2F-4F93-80E3-588CAD114060}" destId="{D8DD3B84-1C3C-492D-A2CC-9E12C351298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B84131-CA7F-4801-AC2E-235BAB72633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58501D6-1AED-4492-8B1A-FEEF5003E007}">
      <dgm:prSet/>
      <dgm:spPr/>
      <dgm:t>
        <a:bodyPr/>
        <a:lstStyle/>
        <a:p>
          <a:pPr rtl="0"/>
          <a:r>
            <a:rPr lang="en-US"/>
            <a:t>The main objective of this project is to design a weather prediction model. </a:t>
          </a:r>
          <a:r>
            <a:rPr lang="en-US">
              <a:latin typeface="Neue Haas Grotesk Text Pro"/>
            </a:rPr>
            <a:t>Most</a:t>
          </a:r>
          <a:r>
            <a:rPr lang="en-US"/>
            <a:t> </a:t>
          </a:r>
          <a:r>
            <a:rPr lang="en-US">
              <a:latin typeface="Neue Haas Grotesk Text Pro"/>
            </a:rPr>
            <a:t>of </a:t>
          </a:r>
          <a:r>
            <a:rPr lang="en-US"/>
            <a:t>the </a:t>
          </a:r>
          <a:r>
            <a:rPr lang="en-US">
              <a:latin typeface="Neue Haas Grotesk Text Pro"/>
            </a:rPr>
            <a:t>fields</a:t>
          </a:r>
          <a:r>
            <a:rPr lang="en-US"/>
            <a:t> </a:t>
          </a:r>
          <a:r>
            <a:rPr lang="en-US">
              <a:latin typeface="Neue Haas Grotesk Text Pro"/>
            </a:rPr>
            <a:t>are</a:t>
          </a:r>
          <a:r>
            <a:rPr lang="en-US"/>
            <a:t> influenced by the weather</a:t>
          </a:r>
          <a:r>
            <a:rPr lang="en-US">
              <a:latin typeface="Neue Haas Grotesk Text Pro"/>
            </a:rPr>
            <a:t> only</a:t>
          </a:r>
          <a:r>
            <a:rPr lang="en-US"/>
            <a:t>. </a:t>
          </a:r>
        </a:p>
      </dgm:t>
    </dgm:pt>
    <dgm:pt modelId="{7467A5B6-78AF-4CE5-A07A-DA00330B307B}" type="parTrans" cxnId="{3359EA9C-6443-4DF7-A338-CBF5E0CE97F3}">
      <dgm:prSet/>
      <dgm:spPr/>
      <dgm:t>
        <a:bodyPr/>
        <a:lstStyle/>
        <a:p>
          <a:endParaRPr lang="en-US"/>
        </a:p>
      </dgm:t>
    </dgm:pt>
    <dgm:pt modelId="{1232374F-9862-43A8-AFFF-13EF1CAD218E}" type="sibTrans" cxnId="{3359EA9C-6443-4DF7-A338-CBF5E0CE97F3}">
      <dgm:prSet/>
      <dgm:spPr/>
      <dgm:t>
        <a:bodyPr/>
        <a:lstStyle/>
        <a:p>
          <a:endParaRPr lang="en-US"/>
        </a:p>
      </dgm:t>
    </dgm:pt>
    <dgm:pt modelId="{CB774966-5C99-4CEB-820C-81EC50501343}">
      <dgm:prSet/>
      <dgm:spPr/>
      <dgm:t>
        <a:bodyPr/>
        <a:lstStyle/>
        <a:p>
          <a:r>
            <a:rPr lang="en-US"/>
            <a:t>We can extend our scope to provide regional guidelines to farmers, Navy officers, Astronaut and so on.,. depending upon the classification done.</a:t>
          </a:r>
        </a:p>
      </dgm:t>
    </dgm:pt>
    <dgm:pt modelId="{3016F94E-432D-40DB-A395-649F6B1D10BF}" type="parTrans" cxnId="{3AE845B6-C1E1-410B-ADC9-8ABB693928BF}">
      <dgm:prSet/>
      <dgm:spPr/>
      <dgm:t>
        <a:bodyPr/>
        <a:lstStyle/>
        <a:p>
          <a:endParaRPr lang="en-US"/>
        </a:p>
      </dgm:t>
    </dgm:pt>
    <dgm:pt modelId="{1F44359D-0BD0-4B68-852B-3CBE503D9CE8}" type="sibTrans" cxnId="{3AE845B6-C1E1-410B-ADC9-8ABB693928BF}">
      <dgm:prSet/>
      <dgm:spPr/>
      <dgm:t>
        <a:bodyPr/>
        <a:lstStyle/>
        <a:p>
          <a:endParaRPr lang="en-US"/>
        </a:p>
      </dgm:t>
    </dgm:pt>
    <dgm:pt modelId="{88D5A604-A16F-4E0A-BB56-059B41FADEBC}" type="pres">
      <dgm:prSet presAssocID="{BAB84131-CA7F-4801-AC2E-235BAB726336}" presName="root" presStyleCnt="0">
        <dgm:presLayoutVars>
          <dgm:dir/>
          <dgm:resizeHandles val="exact"/>
        </dgm:presLayoutVars>
      </dgm:prSet>
      <dgm:spPr/>
    </dgm:pt>
    <dgm:pt modelId="{4C8F1A70-E855-49FA-ADC4-5D2D98E23D19}" type="pres">
      <dgm:prSet presAssocID="{958501D6-1AED-4492-8B1A-FEEF5003E007}" presName="compNode" presStyleCnt="0"/>
      <dgm:spPr/>
    </dgm:pt>
    <dgm:pt modelId="{986EBCE6-8A2A-450D-836B-A80AA95EC08C}" type="pres">
      <dgm:prSet presAssocID="{958501D6-1AED-4492-8B1A-FEEF5003E007}" presName="bgRect" presStyleLbl="bgShp" presStyleIdx="0" presStyleCnt="2"/>
      <dgm:spPr/>
    </dgm:pt>
    <dgm:pt modelId="{1241B334-607F-46F4-A17A-CCBCEBF67FCB}" type="pres">
      <dgm:prSet presAssocID="{958501D6-1AED-4492-8B1A-FEEF5003E00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rm scene"/>
        </a:ext>
      </dgm:extLst>
    </dgm:pt>
    <dgm:pt modelId="{BF36DA84-33D2-4B82-B87F-1D015F04C7D6}" type="pres">
      <dgm:prSet presAssocID="{958501D6-1AED-4492-8B1A-FEEF5003E007}" presName="spaceRect" presStyleCnt="0"/>
      <dgm:spPr/>
    </dgm:pt>
    <dgm:pt modelId="{081C1773-1CEE-4E5A-8683-24C2EC409EED}" type="pres">
      <dgm:prSet presAssocID="{958501D6-1AED-4492-8B1A-FEEF5003E007}" presName="parTx" presStyleLbl="revTx" presStyleIdx="0" presStyleCnt="2">
        <dgm:presLayoutVars>
          <dgm:chMax val="0"/>
          <dgm:chPref val="0"/>
        </dgm:presLayoutVars>
      </dgm:prSet>
      <dgm:spPr/>
    </dgm:pt>
    <dgm:pt modelId="{6CFBF53F-1A6A-45A3-B9C3-A0AEED188746}" type="pres">
      <dgm:prSet presAssocID="{1232374F-9862-43A8-AFFF-13EF1CAD218E}" presName="sibTrans" presStyleCnt="0"/>
      <dgm:spPr/>
    </dgm:pt>
    <dgm:pt modelId="{345ADAC0-5115-4A1F-B825-4F2D623BCA87}" type="pres">
      <dgm:prSet presAssocID="{CB774966-5C99-4CEB-820C-81EC50501343}" presName="compNode" presStyleCnt="0"/>
      <dgm:spPr/>
    </dgm:pt>
    <dgm:pt modelId="{E03E1B80-C204-4764-93F3-5C1B1F332D85}" type="pres">
      <dgm:prSet presAssocID="{CB774966-5C99-4CEB-820C-81EC50501343}" presName="bgRect" presStyleLbl="bgShp" presStyleIdx="1" presStyleCnt="2"/>
      <dgm:spPr/>
    </dgm:pt>
    <dgm:pt modelId="{7CBA9AFA-AC22-42B7-8855-7935793C8250}" type="pres">
      <dgm:prSet presAssocID="{CB774966-5C99-4CEB-820C-81EC5050134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stronaut"/>
        </a:ext>
      </dgm:extLst>
    </dgm:pt>
    <dgm:pt modelId="{18FC17E5-4F2A-4FD6-8C94-D32CB02DD7C2}" type="pres">
      <dgm:prSet presAssocID="{CB774966-5C99-4CEB-820C-81EC50501343}" presName="spaceRect" presStyleCnt="0"/>
      <dgm:spPr/>
    </dgm:pt>
    <dgm:pt modelId="{7DC590C1-33E8-406D-879F-88BFA1461B83}" type="pres">
      <dgm:prSet presAssocID="{CB774966-5C99-4CEB-820C-81EC50501343}" presName="parTx" presStyleLbl="revTx" presStyleIdx="1" presStyleCnt="2">
        <dgm:presLayoutVars>
          <dgm:chMax val="0"/>
          <dgm:chPref val="0"/>
        </dgm:presLayoutVars>
      </dgm:prSet>
      <dgm:spPr/>
    </dgm:pt>
  </dgm:ptLst>
  <dgm:cxnLst>
    <dgm:cxn modelId="{D5A76067-D03E-4480-8F11-988060D87C3C}" type="presOf" srcId="{CB774966-5C99-4CEB-820C-81EC50501343}" destId="{7DC590C1-33E8-406D-879F-88BFA1461B83}" srcOrd="0" destOrd="0" presId="urn:microsoft.com/office/officeart/2018/2/layout/IconVerticalSolidList"/>
    <dgm:cxn modelId="{23136795-1ABA-40E7-B07F-40AAAA692DA0}" type="presOf" srcId="{BAB84131-CA7F-4801-AC2E-235BAB726336}" destId="{88D5A604-A16F-4E0A-BB56-059B41FADEBC}" srcOrd="0" destOrd="0" presId="urn:microsoft.com/office/officeart/2018/2/layout/IconVerticalSolidList"/>
    <dgm:cxn modelId="{3359EA9C-6443-4DF7-A338-CBF5E0CE97F3}" srcId="{BAB84131-CA7F-4801-AC2E-235BAB726336}" destId="{958501D6-1AED-4492-8B1A-FEEF5003E007}" srcOrd="0" destOrd="0" parTransId="{7467A5B6-78AF-4CE5-A07A-DA00330B307B}" sibTransId="{1232374F-9862-43A8-AFFF-13EF1CAD218E}"/>
    <dgm:cxn modelId="{3AE845B6-C1E1-410B-ADC9-8ABB693928BF}" srcId="{BAB84131-CA7F-4801-AC2E-235BAB726336}" destId="{CB774966-5C99-4CEB-820C-81EC50501343}" srcOrd="1" destOrd="0" parTransId="{3016F94E-432D-40DB-A395-649F6B1D10BF}" sibTransId="{1F44359D-0BD0-4B68-852B-3CBE503D9CE8}"/>
    <dgm:cxn modelId="{29AD52C9-DE29-4F07-BB18-6AFE6A4EC5BA}" type="presOf" srcId="{958501D6-1AED-4492-8B1A-FEEF5003E007}" destId="{081C1773-1CEE-4E5A-8683-24C2EC409EED}" srcOrd="0" destOrd="0" presId="urn:microsoft.com/office/officeart/2018/2/layout/IconVerticalSolidList"/>
    <dgm:cxn modelId="{5F8C1073-D88A-4582-8C89-1D15D412C21F}" type="presParOf" srcId="{88D5A604-A16F-4E0A-BB56-059B41FADEBC}" destId="{4C8F1A70-E855-49FA-ADC4-5D2D98E23D19}" srcOrd="0" destOrd="0" presId="urn:microsoft.com/office/officeart/2018/2/layout/IconVerticalSolidList"/>
    <dgm:cxn modelId="{29E3A4B9-4B94-445B-9F3D-1C930A3CF554}" type="presParOf" srcId="{4C8F1A70-E855-49FA-ADC4-5D2D98E23D19}" destId="{986EBCE6-8A2A-450D-836B-A80AA95EC08C}" srcOrd="0" destOrd="0" presId="urn:microsoft.com/office/officeart/2018/2/layout/IconVerticalSolidList"/>
    <dgm:cxn modelId="{A26CAC28-B547-4B37-828A-BB74A5D03EC2}" type="presParOf" srcId="{4C8F1A70-E855-49FA-ADC4-5D2D98E23D19}" destId="{1241B334-607F-46F4-A17A-CCBCEBF67FCB}" srcOrd="1" destOrd="0" presId="urn:microsoft.com/office/officeart/2018/2/layout/IconVerticalSolidList"/>
    <dgm:cxn modelId="{002059C3-06CE-43F0-926F-C3CBC29971CE}" type="presParOf" srcId="{4C8F1A70-E855-49FA-ADC4-5D2D98E23D19}" destId="{BF36DA84-33D2-4B82-B87F-1D015F04C7D6}" srcOrd="2" destOrd="0" presId="urn:microsoft.com/office/officeart/2018/2/layout/IconVerticalSolidList"/>
    <dgm:cxn modelId="{C7C650DC-BA1B-42A7-9A64-E791731AAF35}" type="presParOf" srcId="{4C8F1A70-E855-49FA-ADC4-5D2D98E23D19}" destId="{081C1773-1CEE-4E5A-8683-24C2EC409EED}" srcOrd="3" destOrd="0" presId="urn:microsoft.com/office/officeart/2018/2/layout/IconVerticalSolidList"/>
    <dgm:cxn modelId="{1C186A66-DADA-4070-ADA9-13C489D3AED1}" type="presParOf" srcId="{88D5A604-A16F-4E0A-BB56-059B41FADEBC}" destId="{6CFBF53F-1A6A-45A3-B9C3-A0AEED188746}" srcOrd="1" destOrd="0" presId="urn:microsoft.com/office/officeart/2018/2/layout/IconVerticalSolidList"/>
    <dgm:cxn modelId="{3594D94D-C3B9-445A-9CDF-A97BE49AABB5}" type="presParOf" srcId="{88D5A604-A16F-4E0A-BB56-059B41FADEBC}" destId="{345ADAC0-5115-4A1F-B825-4F2D623BCA87}" srcOrd="2" destOrd="0" presId="urn:microsoft.com/office/officeart/2018/2/layout/IconVerticalSolidList"/>
    <dgm:cxn modelId="{4114C7B9-DCBA-4CA9-9727-B4A6D812248B}" type="presParOf" srcId="{345ADAC0-5115-4A1F-B825-4F2D623BCA87}" destId="{E03E1B80-C204-4764-93F3-5C1B1F332D85}" srcOrd="0" destOrd="0" presId="urn:microsoft.com/office/officeart/2018/2/layout/IconVerticalSolidList"/>
    <dgm:cxn modelId="{185C6F57-A633-4B5F-8212-74AFB7CFA43E}" type="presParOf" srcId="{345ADAC0-5115-4A1F-B825-4F2D623BCA87}" destId="{7CBA9AFA-AC22-42B7-8855-7935793C8250}" srcOrd="1" destOrd="0" presId="urn:microsoft.com/office/officeart/2018/2/layout/IconVerticalSolidList"/>
    <dgm:cxn modelId="{268A3417-7B13-45B1-AF64-6BE29774B4B9}" type="presParOf" srcId="{345ADAC0-5115-4A1F-B825-4F2D623BCA87}" destId="{18FC17E5-4F2A-4FD6-8C94-D32CB02DD7C2}" srcOrd="2" destOrd="0" presId="urn:microsoft.com/office/officeart/2018/2/layout/IconVerticalSolidList"/>
    <dgm:cxn modelId="{9DA9795B-F8F3-4697-865E-13E750BD4F58}" type="presParOf" srcId="{345ADAC0-5115-4A1F-B825-4F2D623BCA87}" destId="{7DC590C1-33E8-406D-879F-88BFA1461B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BDD00D-B24B-4817-8C88-6DBD056B924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7B373E9-B59B-4636-A080-0006087DE1BF}">
      <dgm:prSet/>
      <dgm:spPr/>
      <dgm:t>
        <a:bodyPr/>
        <a:lstStyle/>
        <a:p>
          <a:r>
            <a:rPr lang="en-US" b="0" i="0"/>
            <a:t>Data science: Machine learning algorithms require data science skills such as data collection, data cleaning, data processing, and data analysis to be applied effectively.</a:t>
          </a:r>
          <a:endParaRPr lang="en-US"/>
        </a:p>
      </dgm:t>
    </dgm:pt>
    <dgm:pt modelId="{DFAE8FBF-88A4-44DB-8F70-D10A9C1D539F}" type="parTrans" cxnId="{7FADCF48-11CF-41FC-80DA-72E45272A66B}">
      <dgm:prSet/>
      <dgm:spPr/>
      <dgm:t>
        <a:bodyPr/>
        <a:lstStyle/>
        <a:p>
          <a:endParaRPr lang="en-US"/>
        </a:p>
      </dgm:t>
    </dgm:pt>
    <dgm:pt modelId="{6636515D-462D-4339-872B-E57C67FDFBD4}" type="sibTrans" cxnId="{7FADCF48-11CF-41FC-80DA-72E45272A66B}">
      <dgm:prSet/>
      <dgm:spPr/>
      <dgm:t>
        <a:bodyPr/>
        <a:lstStyle/>
        <a:p>
          <a:endParaRPr lang="en-US"/>
        </a:p>
      </dgm:t>
    </dgm:pt>
    <dgm:pt modelId="{4D5F835A-620C-4955-87D9-B888C9443DFC}">
      <dgm:prSet/>
      <dgm:spPr/>
      <dgm:t>
        <a:bodyPr/>
        <a:lstStyle/>
        <a:p>
          <a:r>
            <a:rPr lang="en-US" b="0" i="0"/>
            <a:t>Machine learning: To apply machine learning algorithms effectively, knowledge of machine learning concepts such as supervised learning, unsupervised learning, and deep learning is required.</a:t>
          </a:r>
          <a:endParaRPr lang="en-US"/>
        </a:p>
      </dgm:t>
    </dgm:pt>
    <dgm:pt modelId="{5AE85E0E-0C02-42A9-87F5-FA0CE0E10196}" type="parTrans" cxnId="{1DE4CFC7-5CCB-4D11-886D-B48373693872}">
      <dgm:prSet/>
      <dgm:spPr/>
      <dgm:t>
        <a:bodyPr/>
        <a:lstStyle/>
        <a:p>
          <a:endParaRPr lang="en-US"/>
        </a:p>
      </dgm:t>
    </dgm:pt>
    <dgm:pt modelId="{F317CBBC-C6C3-412F-8056-1862CBA80DD1}" type="sibTrans" cxnId="{1DE4CFC7-5CCB-4D11-886D-B48373693872}">
      <dgm:prSet/>
      <dgm:spPr/>
      <dgm:t>
        <a:bodyPr/>
        <a:lstStyle/>
        <a:p>
          <a:endParaRPr lang="en-US"/>
        </a:p>
      </dgm:t>
    </dgm:pt>
    <dgm:pt modelId="{A869B6CF-D3A8-41E8-B609-2BCE814118EF}">
      <dgm:prSet/>
      <dgm:spPr/>
      <dgm:t>
        <a:bodyPr/>
        <a:lstStyle/>
        <a:p>
          <a:r>
            <a:rPr lang="en-US" b="0" i="0"/>
            <a:t>Statistics: As machine learning models typically involve statistical techniques such as regression analysis and time-series analysis.</a:t>
          </a:r>
          <a:endParaRPr lang="en-US"/>
        </a:p>
      </dgm:t>
    </dgm:pt>
    <dgm:pt modelId="{CBD72430-6996-471E-9882-12ECCBBAEBB8}" type="parTrans" cxnId="{70BC717A-2FE7-40C2-A282-E3FFC56A61D0}">
      <dgm:prSet/>
      <dgm:spPr/>
      <dgm:t>
        <a:bodyPr/>
        <a:lstStyle/>
        <a:p>
          <a:endParaRPr lang="en-US"/>
        </a:p>
      </dgm:t>
    </dgm:pt>
    <dgm:pt modelId="{753DBB9C-08DB-4521-B503-D2177D1A18DF}" type="sibTrans" cxnId="{70BC717A-2FE7-40C2-A282-E3FFC56A61D0}">
      <dgm:prSet/>
      <dgm:spPr/>
      <dgm:t>
        <a:bodyPr/>
        <a:lstStyle/>
        <a:p>
          <a:endParaRPr lang="en-US"/>
        </a:p>
      </dgm:t>
    </dgm:pt>
    <dgm:pt modelId="{B7AC53A7-045C-4A45-990D-6796D2AFE343}">
      <dgm:prSet/>
      <dgm:spPr/>
      <dgm:t>
        <a:bodyPr/>
        <a:lstStyle/>
        <a:p>
          <a:r>
            <a:rPr lang="en-US" b="0" i="0"/>
            <a:t>Programming: Proficiency in a programming language such as Python or R is necessary for implementing machine learning models and analyzing data.</a:t>
          </a:r>
          <a:endParaRPr lang="en-US"/>
        </a:p>
      </dgm:t>
    </dgm:pt>
    <dgm:pt modelId="{CF7704A2-B73D-4CAF-A53E-6AB88A8D05A0}" type="parTrans" cxnId="{30F9E9D2-DD23-4682-A4F4-BF559EA2744B}">
      <dgm:prSet/>
      <dgm:spPr/>
      <dgm:t>
        <a:bodyPr/>
        <a:lstStyle/>
        <a:p>
          <a:endParaRPr lang="en-US"/>
        </a:p>
      </dgm:t>
    </dgm:pt>
    <dgm:pt modelId="{A23ED2BB-B862-419C-AE18-CE1405FE0A7C}" type="sibTrans" cxnId="{30F9E9D2-DD23-4682-A4F4-BF559EA2744B}">
      <dgm:prSet/>
      <dgm:spPr/>
      <dgm:t>
        <a:bodyPr/>
        <a:lstStyle/>
        <a:p>
          <a:endParaRPr lang="en-US"/>
        </a:p>
      </dgm:t>
    </dgm:pt>
    <dgm:pt modelId="{05B9F432-D2E8-419C-929A-7C9ECAF710A8}" type="pres">
      <dgm:prSet presAssocID="{72BDD00D-B24B-4817-8C88-6DBD056B9243}" presName="root" presStyleCnt="0">
        <dgm:presLayoutVars>
          <dgm:dir/>
          <dgm:resizeHandles val="exact"/>
        </dgm:presLayoutVars>
      </dgm:prSet>
      <dgm:spPr/>
    </dgm:pt>
    <dgm:pt modelId="{F32EADCC-4F0A-4761-AE63-0F72D68720E3}" type="pres">
      <dgm:prSet presAssocID="{72BDD00D-B24B-4817-8C88-6DBD056B9243}" presName="container" presStyleCnt="0">
        <dgm:presLayoutVars>
          <dgm:dir/>
          <dgm:resizeHandles val="exact"/>
        </dgm:presLayoutVars>
      </dgm:prSet>
      <dgm:spPr/>
    </dgm:pt>
    <dgm:pt modelId="{EA75A432-9B26-42F6-8BDF-2AA0E90BB821}" type="pres">
      <dgm:prSet presAssocID="{77B373E9-B59B-4636-A080-0006087DE1BF}" presName="compNode" presStyleCnt="0"/>
      <dgm:spPr/>
    </dgm:pt>
    <dgm:pt modelId="{8124A81A-DD0F-4023-B4A8-98403E1F1B00}" type="pres">
      <dgm:prSet presAssocID="{77B373E9-B59B-4636-A080-0006087DE1BF}" presName="iconBgRect" presStyleLbl="bgShp" presStyleIdx="0" presStyleCnt="4"/>
      <dgm:spPr/>
    </dgm:pt>
    <dgm:pt modelId="{658CE3DC-9BF6-475C-AF55-8C1B155B5B56}" type="pres">
      <dgm:prSet presAssocID="{77B373E9-B59B-4636-A080-0006087DE1B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071B81A0-0A9B-4420-8310-FF92E9C38066}" type="pres">
      <dgm:prSet presAssocID="{77B373E9-B59B-4636-A080-0006087DE1BF}" presName="spaceRect" presStyleCnt="0"/>
      <dgm:spPr/>
    </dgm:pt>
    <dgm:pt modelId="{2B963C27-4A87-4251-8A4E-7D80CA1E4D6D}" type="pres">
      <dgm:prSet presAssocID="{77B373E9-B59B-4636-A080-0006087DE1BF}" presName="textRect" presStyleLbl="revTx" presStyleIdx="0" presStyleCnt="4">
        <dgm:presLayoutVars>
          <dgm:chMax val="1"/>
          <dgm:chPref val="1"/>
        </dgm:presLayoutVars>
      </dgm:prSet>
      <dgm:spPr/>
    </dgm:pt>
    <dgm:pt modelId="{442BFD6D-501C-4F5A-9D0B-8ACBF177C6AE}" type="pres">
      <dgm:prSet presAssocID="{6636515D-462D-4339-872B-E57C67FDFBD4}" presName="sibTrans" presStyleLbl="sibTrans2D1" presStyleIdx="0" presStyleCnt="0"/>
      <dgm:spPr/>
    </dgm:pt>
    <dgm:pt modelId="{539B3DF9-79B1-48B2-88C6-C23125A5FAFA}" type="pres">
      <dgm:prSet presAssocID="{4D5F835A-620C-4955-87D9-B888C9443DFC}" presName="compNode" presStyleCnt="0"/>
      <dgm:spPr/>
    </dgm:pt>
    <dgm:pt modelId="{CE21243F-9D33-45C8-9CE0-BA906A805235}" type="pres">
      <dgm:prSet presAssocID="{4D5F835A-620C-4955-87D9-B888C9443DFC}" presName="iconBgRect" presStyleLbl="bgShp" presStyleIdx="1" presStyleCnt="4"/>
      <dgm:spPr/>
    </dgm:pt>
    <dgm:pt modelId="{30D3BD45-8423-48F9-8F85-0449864CF745}" type="pres">
      <dgm:prSet presAssocID="{4D5F835A-620C-4955-87D9-B888C9443DF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D60F2C95-E629-4E9D-A982-01F237E1FD94}" type="pres">
      <dgm:prSet presAssocID="{4D5F835A-620C-4955-87D9-B888C9443DFC}" presName="spaceRect" presStyleCnt="0"/>
      <dgm:spPr/>
    </dgm:pt>
    <dgm:pt modelId="{18D1CC9E-2460-4E35-9543-320DBF4320AD}" type="pres">
      <dgm:prSet presAssocID="{4D5F835A-620C-4955-87D9-B888C9443DFC}" presName="textRect" presStyleLbl="revTx" presStyleIdx="1" presStyleCnt="4">
        <dgm:presLayoutVars>
          <dgm:chMax val="1"/>
          <dgm:chPref val="1"/>
        </dgm:presLayoutVars>
      </dgm:prSet>
      <dgm:spPr/>
    </dgm:pt>
    <dgm:pt modelId="{851F75D8-1D1E-4BBA-9A7D-73CE018D43DB}" type="pres">
      <dgm:prSet presAssocID="{F317CBBC-C6C3-412F-8056-1862CBA80DD1}" presName="sibTrans" presStyleLbl="sibTrans2D1" presStyleIdx="0" presStyleCnt="0"/>
      <dgm:spPr/>
    </dgm:pt>
    <dgm:pt modelId="{750F4660-F6FD-4901-950B-73FE197A0241}" type="pres">
      <dgm:prSet presAssocID="{A869B6CF-D3A8-41E8-B609-2BCE814118EF}" presName="compNode" presStyleCnt="0"/>
      <dgm:spPr/>
    </dgm:pt>
    <dgm:pt modelId="{FB407694-4B10-47E1-911F-A58AF71C5F23}" type="pres">
      <dgm:prSet presAssocID="{A869B6CF-D3A8-41E8-B609-2BCE814118EF}" presName="iconBgRect" presStyleLbl="bgShp" presStyleIdx="2" presStyleCnt="4"/>
      <dgm:spPr/>
    </dgm:pt>
    <dgm:pt modelId="{E5B1F09B-F2D4-4DE3-B7D8-CCD4DD3794F5}" type="pres">
      <dgm:prSet presAssocID="{A869B6CF-D3A8-41E8-B609-2BCE814118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91ED6872-5884-462A-8911-E07169299940}" type="pres">
      <dgm:prSet presAssocID="{A869B6CF-D3A8-41E8-B609-2BCE814118EF}" presName="spaceRect" presStyleCnt="0"/>
      <dgm:spPr/>
    </dgm:pt>
    <dgm:pt modelId="{B3DD23D2-68FC-4448-9110-C69E248C3D03}" type="pres">
      <dgm:prSet presAssocID="{A869B6CF-D3A8-41E8-B609-2BCE814118EF}" presName="textRect" presStyleLbl="revTx" presStyleIdx="2" presStyleCnt="4">
        <dgm:presLayoutVars>
          <dgm:chMax val="1"/>
          <dgm:chPref val="1"/>
        </dgm:presLayoutVars>
      </dgm:prSet>
      <dgm:spPr/>
    </dgm:pt>
    <dgm:pt modelId="{57D5475E-BB4B-4E97-9F5E-33D0168126AF}" type="pres">
      <dgm:prSet presAssocID="{753DBB9C-08DB-4521-B503-D2177D1A18DF}" presName="sibTrans" presStyleLbl="sibTrans2D1" presStyleIdx="0" presStyleCnt="0"/>
      <dgm:spPr/>
    </dgm:pt>
    <dgm:pt modelId="{41FBC1AB-DD5A-45C4-9C2D-EC8BF3A04829}" type="pres">
      <dgm:prSet presAssocID="{B7AC53A7-045C-4A45-990D-6796D2AFE343}" presName="compNode" presStyleCnt="0"/>
      <dgm:spPr/>
    </dgm:pt>
    <dgm:pt modelId="{11A4A094-6344-4A3B-9AAA-FF2DDA3303A9}" type="pres">
      <dgm:prSet presAssocID="{B7AC53A7-045C-4A45-990D-6796D2AFE343}" presName="iconBgRect" presStyleLbl="bgShp" presStyleIdx="3" presStyleCnt="4"/>
      <dgm:spPr/>
    </dgm:pt>
    <dgm:pt modelId="{A67F40F8-4517-43F4-B0D2-D477854D6D9B}" type="pres">
      <dgm:prSet presAssocID="{B7AC53A7-045C-4A45-990D-6796D2AFE3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683A3BB5-B6E4-45B9-A88C-42AB4916A6D0}" type="pres">
      <dgm:prSet presAssocID="{B7AC53A7-045C-4A45-990D-6796D2AFE343}" presName="spaceRect" presStyleCnt="0"/>
      <dgm:spPr/>
    </dgm:pt>
    <dgm:pt modelId="{D1B0C8E2-F4BE-447B-B134-4D4BF3FA599B}" type="pres">
      <dgm:prSet presAssocID="{B7AC53A7-045C-4A45-990D-6796D2AFE343}" presName="textRect" presStyleLbl="revTx" presStyleIdx="3" presStyleCnt="4">
        <dgm:presLayoutVars>
          <dgm:chMax val="1"/>
          <dgm:chPref val="1"/>
        </dgm:presLayoutVars>
      </dgm:prSet>
      <dgm:spPr/>
    </dgm:pt>
  </dgm:ptLst>
  <dgm:cxnLst>
    <dgm:cxn modelId="{E4C01A0E-85B1-40AA-9ACB-B0C9681B7915}" type="presOf" srcId="{B7AC53A7-045C-4A45-990D-6796D2AFE343}" destId="{D1B0C8E2-F4BE-447B-B134-4D4BF3FA599B}" srcOrd="0" destOrd="0" presId="urn:microsoft.com/office/officeart/2018/2/layout/IconCircleList"/>
    <dgm:cxn modelId="{7FADCF48-11CF-41FC-80DA-72E45272A66B}" srcId="{72BDD00D-B24B-4817-8C88-6DBD056B9243}" destId="{77B373E9-B59B-4636-A080-0006087DE1BF}" srcOrd="0" destOrd="0" parTransId="{DFAE8FBF-88A4-44DB-8F70-D10A9C1D539F}" sibTransId="{6636515D-462D-4339-872B-E57C67FDFBD4}"/>
    <dgm:cxn modelId="{55442C74-08AD-4C7A-95F8-9FE524475219}" type="presOf" srcId="{6636515D-462D-4339-872B-E57C67FDFBD4}" destId="{442BFD6D-501C-4F5A-9D0B-8ACBF177C6AE}" srcOrd="0" destOrd="0" presId="urn:microsoft.com/office/officeart/2018/2/layout/IconCircleList"/>
    <dgm:cxn modelId="{C1A90178-7C28-45AD-8808-B27A9F4C7648}" type="presOf" srcId="{753DBB9C-08DB-4521-B503-D2177D1A18DF}" destId="{57D5475E-BB4B-4E97-9F5E-33D0168126AF}" srcOrd="0" destOrd="0" presId="urn:microsoft.com/office/officeart/2018/2/layout/IconCircleList"/>
    <dgm:cxn modelId="{269C0A59-F009-4CB3-A657-1F783FD36BCD}" type="presOf" srcId="{F317CBBC-C6C3-412F-8056-1862CBA80DD1}" destId="{851F75D8-1D1E-4BBA-9A7D-73CE018D43DB}" srcOrd="0" destOrd="0" presId="urn:microsoft.com/office/officeart/2018/2/layout/IconCircleList"/>
    <dgm:cxn modelId="{70BC717A-2FE7-40C2-A282-E3FFC56A61D0}" srcId="{72BDD00D-B24B-4817-8C88-6DBD056B9243}" destId="{A869B6CF-D3A8-41E8-B609-2BCE814118EF}" srcOrd="2" destOrd="0" parTransId="{CBD72430-6996-471E-9882-12ECCBBAEBB8}" sibTransId="{753DBB9C-08DB-4521-B503-D2177D1A18DF}"/>
    <dgm:cxn modelId="{16143DB9-F73D-4688-BCC4-0536A8E42B7C}" type="presOf" srcId="{72BDD00D-B24B-4817-8C88-6DBD056B9243}" destId="{05B9F432-D2E8-419C-929A-7C9ECAF710A8}" srcOrd="0" destOrd="0" presId="urn:microsoft.com/office/officeart/2018/2/layout/IconCircleList"/>
    <dgm:cxn modelId="{9149ABBC-E574-41B5-8C69-053CF9270FAE}" type="presOf" srcId="{4D5F835A-620C-4955-87D9-B888C9443DFC}" destId="{18D1CC9E-2460-4E35-9543-320DBF4320AD}" srcOrd="0" destOrd="0" presId="urn:microsoft.com/office/officeart/2018/2/layout/IconCircleList"/>
    <dgm:cxn modelId="{7B3D3CC5-9B30-4445-9043-1C59BA4E8979}" type="presOf" srcId="{A869B6CF-D3A8-41E8-B609-2BCE814118EF}" destId="{B3DD23D2-68FC-4448-9110-C69E248C3D03}" srcOrd="0" destOrd="0" presId="urn:microsoft.com/office/officeart/2018/2/layout/IconCircleList"/>
    <dgm:cxn modelId="{1DE4CFC7-5CCB-4D11-886D-B48373693872}" srcId="{72BDD00D-B24B-4817-8C88-6DBD056B9243}" destId="{4D5F835A-620C-4955-87D9-B888C9443DFC}" srcOrd="1" destOrd="0" parTransId="{5AE85E0E-0C02-42A9-87F5-FA0CE0E10196}" sibTransId="{F317CBBC-C6C3-412F-8056-1862CBA80DD1}"/>
    <dgm:cxn modelId="{2BC673CF-2B85-44DF-B6B1-A78F72C99EBD}" type="presOf" srcId="{77B373E9-B59B-4636-A080-0006087DE1BF}" destId="{2B963C27-4A87-4251-8A4E-7D80CA1E4D6D}" srcOrd="0" destOrd="0" presId="urn:microsoft.com/office/officeart/2018/2/layout/IconCircleList"/>
    <dgm:cxn modelId="{30F9E9D2-DD23-4682-A4F4-BF559EA2744B}" srcId="{72BDD00D-B24B-4817-8C88-6DBD056B9243}" destId="{B7AC53A7-045C-4A45-990D-6796D2AFE343}" srcOrd="3" destOrd="0" parTransId="{CF7704A2-B73D-4CAF-A53E-6AB88A8D05A0}" sibTransId="{A23ED2BB-B862-419C-AE18-CE1405FE0A7C}"/>
    <dgm:cxn modelId="{D5460D20-4FD2-4430-A941-585DF721D935}" type="presParOf" srcId="{05B9F432-D2E8-419C-929A-7C9ECAF710A8}" destId="{F32EADCC-4F0A-4761-AE63-0F72D68720E3}" srcOrd="0" destOrd="0" presId="urn:microsoft.com/office/officeart/2018/2/layout/IconCircleList"/>
    <dgm:cxn modelId="{FAD3EFFE-9F53-440D-82F4-63AC009CBCF5}" type="presParOf" srcId="{F32EADCC-4F0A-4761-AE63-0F72D68720E3}" destId="{EA75A432-9B26-42F6-8BDF-2AA0E90BB821}" srcOrd="0" destOrd="0" presId="urn:microsoft.com/office/officeart/2018/2/layout/IconCircleList"/>
    <dgm:cxn modelId="{173B4B21-02B0-47EB-BAAC-02115FF7A0FE}" type="presParOf" srcId="{EA75A432-9B26-42F6-8BDF-2AA0E90BB821}" destId="{8124A81A-DD0F-4023-B4A8-98403E1F1B00}" srcOrd="0" destOrd="0" presId="urn:microsoft.com/office/officeart/2018/2/layout/IconCircleList"/>
    <dgm:cxn modelId="{1A44BBF7-0C8F-4CC7-84BE-351EF62CB1AC}" type="presParOf" srcId="{EA75A432-9B26-42F6-8BDF-2AA0E90BB821}" destId="{658CE3DC-9BF6-475C-AF55-8C1B155B5B56}" srcOrd="1" destOrd="0" presId="urn:microsoft.com/office/officeart/2018/2/layout/IconCircleList"/>
    <dgm:cxn modelId="{DAF3BCE6-10A0-4A0E-B809-77D35C23CB9E}" type="presParOf" srcId="{EA75A432-9B26-42F6-8BDF-2AA0E90BB821}" destId="{071B81A0-0A9B-4420-8310-FF92E9C38066}" srcOrd="2" destOrd="0" presId="urn:microsoft.com/office/officeart/2018/2/layout/IconCircleList"/>
    <dgm:cxn modelId="{522C5664-2DAF-4E96-B58F-4A62F877C8C6}" type="presParOf" srcId="{EA75A432-9B26-42F6-8BDF-2AA0E90BB821}" destId="{2B963C27-4A87-4251-8A4E-7D80CA1E4D6D}" srcOrd="3" destOrd="0" presId="urn:microsoft.com/office/officeart/2018/2/layout/IconCircleList"/>
    <dgm:cxn modelId="{D5B28FCE-FCCC-4057-AFCC-819D920AEF01}" type="presParOf" srcId="{F32EADCC-4F0A-4761-AE63-0F72D68720E3}" destId="{442BFD6D-501C-4F5A-9D0B-8ACBF177C6AE}" srcOrd="1" destOrd="0" presId="urn:microsoft.com/office/officeart/2018/2/layout/IconCircleList"/>
    <dgm:cxn modelId="{A3477FBF-C196-44E6-B63A-EA024F336EB2}" type="presParOf" srcId="{F32EADCC-4F0A-4761-AE63-0F72D68720E3}" destId="{539B3DF9-79B1-48B2-88C6-C23125A5FAFA}" srcOrd="2" destOrd="0" presId="urn:microsoft.com/office/officeart/2018/2/layout/IconCircleList"/>
    <dgm:cxn modelId="{CBC7B782-CE38-4320-843E-69EF744EF231}" type="presParOf" srcId="{539B3DF9-79B1-48B2-88C6-C23125A5FAFA}" destId="{CE21243F-9D33-45C8-9CE0-BA906A805235}" srcOrd="0" destOrd="0" presId="urn:microsoft.com/office/officeart/2018/2/layout/IconCircleList"/>
    <dgm:cxn modelId="{ED920CAA-586A-4941-AEDD-6CB57A1E4931}" type="presParOf" srcId="{539B3DF9-79B1-48B2-88C6-C23125A5FAFA}" destId="{30D3BD45-8423-48F9-8F85-0449864CF745}" srcOrd="1" destOrd="0" presId="urn:microsoft.com/office/officeart/2018/2/layout/IconCircleList"/>
    <dgm:cxn modelId="{53DB3D3E-7697-4238-BC1A-59A629EF42B6}" type="presParOf" srcId="{539B3DF9-79B1-48B2-88C6-C23125A5FAFA}" destId="{D60F2C95-E629-4E9D-A982-01F237E1FD94}" srcOrd="2" destOrd="0" presId="urn:microsoft.com/office/officeart/2018/2/layout/IconCircleList"/>
    <dgm:cxn modelId="{3F648454-F7DD-4040-8A48-D709F38039FA}" type="presParOf" srcId="{539B3DF9-79B1-48B2-88C6-C23125A5FAFA}" destId="{18D1CC9E-2460-4E35-9543-320DBF4320AD}" srcOrd="3" destOrd="0" presId="urn:microsoft.com/office/officeart/2018/2/layout/IconCircleList"/>
    <dgm:cxn modelId="{24B96818-17FD-4F1A-9C44-82D8D309A14A}" type="presParOf" srcId="{F32EADCC-4F0A-4761-AE63-0F72D68720E3}" destId="{851F75D8-1D1E-4BBA-9A7D-73CE018D43DB}" srcOrd="3" destOrd="0" presId="urn:microsoft.com/office/officeart/2018/2/layout/IconCircleList"/>
    <dgm:cxn modelId="{0DD8B441-C6C3-4258-B518-BA05326A9C60}" type="presParOf" srcId="{F32EADCC-4F0A-4761-AE63-0F72D68720E3}" destId="{750F4660-F6FD-4901-950B-73FE197A0241}" srcOrd="4" destOrd="0" presId="urn:microsoft.com/office/officeart/2018/2/layout/IconCircleList"/>
    <dgm:cxn modelId="{7438D2D2-CB9D-41E2-9408-B9F2FDC348E4}" type="presParOf" srcId="{750F4660-F6FD-4901-950B-73FE197A0241}" destId="{FB407694-4B10-47E1-911F-A58AF71C5F23}" srcOrd="0" destOrd="0" presId="urn:microsoft.com/office/officeart/2018/2/layout/IconCircleList"/>
    <dgm:cxn modelId="{2BBD2646-D9C5-4B42-AADA-D2B6CB104E4A}" type="presParOf" srcId="{750F4660-F6FD-4901-950B-73FE197A0241}" destId="{E5B1F09B-F2D4-4DE3-B7D8-CCD4DD3794F5}" srcOrd="1" destOrd="0" presId="urn:microsoft.com/office/officeart/2018/2/layout/IconCircleList"/>
    <dgm:cxn modelId="{35D1D09F-705F-4451-961C-F370A52BC592}" type="presParOf" srcId="{750F4660-F6FD-4901-950B-73FE197A0241}" destId="{91ED6872-5884-462A-8911-E07169299940}" srcOrd="2" destOrd="0" presId="urn:microsoft.com/office/officeart/2018/2/layout/IconCircleList"/>
    <dgm:cxn modelId="{90BF3528-65AC-42E2-87C1-C44F88913933}" type="presParOf" srcId="{750F4660-F6FD-4901-950B-73FE197A0241}" destId="{B3DD23D2-68FC-4448-9110-C69E248C3D03}" srcOrd="3" destOrd="0" presId="urn:microsoft.com/office/officeart/2018/2/layout/IconCircleList"/>
    <dgm:cxn modelId="{BF05D22A-D99C-4036-97FD-1C86DB253181}" type="presParOf" srcId="{F32EADCC-4F0A-4761-AE63-0F72D68720E3}" destId="{57D5475E-BB4B-4E97-9F5E-33D0168126AF}" srcOrd="5" destOrd="0" presId="urn:microsoft.com/office/officeart/2018/2/layout/IconCircleList"/>
    <dgm:cxn modelId="{9371D86E-A53E-4871-817A-9F6761C29761}" type="presParOf" srcId="{F32EADCC-4F0A-4761-AE63-0F72D68720E3}" destId="{41FBC1AB-DD5A-45C4-9C2D-EC8BF3A04829}" srcOrd="6" destOrd="0" presId="urn:microsoft.com/office/officeart/2018/2/layout/IconCircleList"/>
    <dgm:cxn modelId="{DD79E210-BA3B-40F5-8111-FBA90ED7C81D}" type="presParOf" srcId="{41FBC1AB-DD5A-45C4-9C2D-EC8BF3A04829}" destId="{11A4A094-6344-4A3B-9AAA-FF2DDA3303A9}" srcOrd="0" destOrd="0" presId="urn:microsoft.com/office/officeart/2018/2/layout/IconCircleList"/>
    <dgm:cxn modelId="{11D358C0-F9B2-4587-96B8-2C4BFD44D357}" type="presParOf" srcId="{41FBC1AB-DD5A-45C4-9C2D-EC8BF3A04829}" destId="{A67F40F8-4517-43F4-B0D2-D477854D6D9B}" srcOrd="1" destOrd="0" presId="urn:microsoft.com/office/officeart/2018/2/layout/IconCircleList"/>
    <dgm:cxn modelId="{21372AC4-49F9-41BC-B094-3DCE3BB57F23}" type="presParOf" srcId="{41FBC1AB-DD5A-45C4-9C2D-EC8BF3A04829}" destId="{683A3BB5-B6E4-45B9-A88C-42AB4916A6D0}" srcOrd="2" destOrd="0" presId="urn:microsoft.com/office/officeart/2018/2/layout/IconCircleList"/>
    <dgm:cxn modelId="{F6087D17-FA39-4E49-8023-DA163600BA30}" type="presParOf" srcId="{41FBC1AB-DD5A-45C4-9C2D-EC8BF3A04829}" destId="{D1B0C8E2-F4BE-447B-B134-4D4BF3FA599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3BC0E2-EF85-457F-8A3B-B722635CFA3D}"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4C83A9E-B6C6-4394-A764-36511DC4DA58}">
      <dgm:prSet/>
      <dgm:spPr/>
      <dgm:t>
        <a:bodyPr/>
        <a:lstStyle/>
        <a:p>
          <a:pPr>
            <a:lnSpc>
              <a:spcPct val="100000"/>
            </a:lnSpc>
          </a:pPr>
          <a:r>
            <a:rPr lang="en-US" b="0" i="0"/>
            <a:t>The methodology used in this project for the prediction of weather and its classification comprises usage of several machine learning algorithms.</a:t>
          </a:r>
          <a:endParaRPr lang="en-US"/>
        </a:p>
      </dgm:t>
    </dgm:pt>
    <dgm:pt modelId="{4F3C5864-2BB2-49A2-95AC-4A0BF1444B18}" type="parTrans" cxnId="{11362F85-69D7-4D59-9CA6-7C48D010565A}">
      <dgm:prSet/>
      <dgm:spPr/>
      <dgm:t>
        <a:bodyPr/>
        <a:lstStyle/>
        <a:p>
          <a:endParaRPr lang="en-US"/>
        </a:p>
      </dgm:t>
    </dgm:pt>
    <dgm:pt modelId="{8B963F5C-F973-4CB6-81E0-61BF14E8F193}" type="sibTrans" cxnId="{11362F85-69D7-4D59-9CA6-7C48D010565A}">
      <dgm:prSet/>
      <dgm:spPr/>
      <dgm:t>
        <a:bodyPr/>
        <a:lstStyle/>
        <a:p>
          <a:endParaRPr lang="en-US"/>
        </a:p>
      </dgm:t>
    </dgm:pt>
    <dgm:pt modelId="{9E26430A-0BD2-45AF-B67F-B1FEB9F91043}">
      <dgm:prSet/>
      <dgm:spPr/>
      <dgm:t>
        <a:bodyPr/>
        <a:lstStyle/>
        <a:p>
          <a:pPr>
            <a:lnSpc>
              <a:spcPct val="100000"/>
            </a:lnSpc>
          </a:pPr>
          <a:r>
            <a:rPr lang="en-US" b="0" i="0"/>
            <a:t>The block diagram depicts the machine learning approaches to the implementation of the project.</a:t>
          </a:r>
          <a:endParaRPr lang="en-US"/>
        </a:p>
      </dgm:t>
    </dgm:pt>
    <dgm:pt modelId="{E85E19C7-EA61-4BF9-9616-A1957CB836B6}" type="parTrans" cxnId="{01C8BEE9-FEBA-4C88-A1B7-05921212CB42}">
      <dgm:prSet/>
      <dgm:spPr/>
      <dgm:t>
        <a:bodyPr/>
        <a:lstStyle/>
        <a:p>
          <a:endParaRPr lang="en-US"/>
        </a:p>
      </dgm:t>
    </dgm:pt>
    <dgm:pt modelId="{AD9BA150-9387-40AA-B28D-B3A9500ABA32}" type="sibTrans" cxnId="{01C8BEE9-FEBA-4C88-A1B7-05921212CB42}">
      <dgm:prSet/>
      <dgm:spPr/>
      <dgm:t>
        <a:bodyPr/>
        <a:lstStyle/>
        <a:p>
          <a:endParaRPr lang="en-US"/>
        </a:p>
      </dgm:t>
    </dgm:pt>
    <dgm:pt modelId="{417BEE63-059B-4027-8093-134FBD4E69C4}">
      <dgm:prSet phldr="0"/>
      <dgm:spPr/>
      <dgm:t>
        <a:bodyPr/>
        <a:lstStyle/>
        <a:p>
          <a:pPr>
            <a:lnSpc>
              <a:spcPct val="100000"/>
            </a:lnSpc>
          </a:pPr>
          <a:r>
            <a:rPr lang="en-US"/>
            <a:t>Intelligent models can be created using machine learning technologies that are much simpler than conventional physical models. They use less resources and can be run on almost any machine, including mobile devices.</a:t>
          </a:r>
          <a:endParaRPr lang="en-US">
            <a:latin typeface="Neue Haas Grotesk Text Pro"/>
          </a:endParaRPr>
        </a:p>
      </dgm:t>
    </dgm:pt>
    <dgm:pt modelId="{0851AE56-E107-4E8C-A69B-B030218BE177}" type="parTrans" cxnId="{7FFD4D4B-A336-4807-B26B-E1B5CED87D18}">
      <dgm:prSet/>
      <dgm:spPr/>
    </dgm:pt>
    <dgm:pt modelId="{C5AC2C8D-5F8C-40D0-9993-9389D9534167}" type="sibTrans" cxnId="{7FFD4D4B-A336-4807-B26B-E1B5CED87D18}">
      <dgm:prSet/>
      <dgm:spPr/>
      <dgm:t>
        <a:bodyPr/>
        <a:lstStyle/>
        <a:p>
          <a:endParaRPr lang="en-US"/>
        </a:p>
      </dgm:t>
    </dgm:pt>
    <dgm:pt modelId="{52EC3C4F-85B4-4DD0-8AF0-8A1B624D8CDB}" type="pres">
      <dgm:prSet presAssocID="{603BC0E2-EF85-457F-8A3B-B722635CFA3D}" presName="root" presStyleCnt="0">
        <dgm:presLayoutVars>
          <dgm:dir/>
          <dgm:resizeHandles val="exact"/>
        </dgm:presLayoutVars>
      </dgm:prSet>
      <dgm:spPr/>
    </dgm:pt>
    <dgm:pt modelId="{B3E5EC0D-91E8-498D-AFFB-09F1959CF620}" type="pres">
      <dgm:prSet presAssocID="{F4C83A9E-B6C6-4394-A764-36511DC4DA58}" presName="compNode" presStyleCnt="0"/>
      <dgm:spPr/>
    </dgm:pt>
    <dgm:pt modelId="{D2F28CDC-AE80-4802-AE5F-DFB4B8CBBBA8}" type="pres">
      <dgm:prSet presAssocID="{F4C83A9E-B6C6-4394-A764-36511DC4DA58}" presName="bgRect" presStyleLbl="bgShp" presStyleIdx="0" presStyleCnt="3"/>
      <dgm:spPr/>
    </dgm:pt>
    <dgm:pt modelId="{D2A4D345-A6B1-40E4-9960-88FD101F9DBC}" type="pres">
      <dgm:prSet presAssocID="{F4C83A9E-B6C6-4394-A764-36511DC4DA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D8620801-514A-4C1C-8C04-6A77832A9F74}" type="pres">
      <dgm:prSet presAssocID="{F4C83A9E-B6C6-4394-A764-36511DC4DA58}" presName="spaceRect" presStyleCnt="0"/>
      <dgm:spPr/>
    </dgm:pt>
    <dgm:pt modelId="{C406DE6B-CAC4-40CA-9B37-720C11CB47C3}" type="pres">
      <dgm:prSet presAssocID="{F4C83A9E-B6C6-4394-A764-36511DC4DA58}" presName="parTx" presStyleLbl="revTx" presStyleIdx="0" presStyleCnt="3">
        <dgm:presLayoutVars>
          <dgm:chMax val="0"/>
          <dgm:chPref val="0"/>
        </dgm:presLayoutVars>
      </dgm:prSet>
      <dgm:spPr/>
    </dgm:pt>
    <dgm:pt modelId="{9BEDA6D3-C801-4C17-93FE-7AC00A2DD852}" type="pres">
      <dgm:prSet presAssocID="{8B963F5C-F973-4CB6-81E0-61BF14E8F193}" presName="sibTrans" presStyleCnt="0"/>
      <dgm:spPr/>
    </dgm:pt>
    <dgm:pt modelId="{B14D86A6-B29C-47F5-AF71-1663E5E8046A}" type="pres">
      <dgm:prSet presAssocID="{9E26430A-0BD2-45AF-B67F-B1FEB9F91043}" presName="compNode" presStyleCnt="0"/>
      <dgm:spPr/>
    </dgm:pt>
    <dgm:pt modelId="{A6937005-AF8D-4CC5-A02C-0090E73A8BCF}" type="pres">
      <dgm:prSet presAssocID="{9E26430A-0BD2-45AF-B67F-B1FEB9F91043}" presName="bgRect" presStyleLbl="bgShp" presStyleIdx="1" presStyleCnt="3"/>
      <dgm:spPr/>
    </dgm:pt>
    <dgm:pt modelId="{F003FA52-0F27-497D-BB45-C234BFE8C87B}" type="pres">
      <dgm:prSet presAssocID="{9E26430A-0BD2-45AF-B67F-B1FEB9F910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BDC45E86-1E73-4A2C-B184-BAC9B069863C}" type="pres">
      <dgm:prSet presAssocID="{9E26430A-0BD2-45AF-B67F-B1FEB9F91043}" presName="spaceRect" presStyleCnt="0"/>
      <dgm:spPr/>
    </dgm:pt>
    <dgm:pt modelId="{85514B7D-2468-47FE-A4BF-9B73B9B7E269}" type="pres">
      <dgm:prSet presAssocID="{9E26430A-0BD2-45AF-B67F-B1FEB9F91043}" presName="parTx" presStyleLbl="revTx" presStyleIdx="1" presStyleCnt="3">
        <dgm:presLayoutVars>
          <dgm:chMax val="0"/>
          <dgm:chPref val="0"/>
        </dgm:presLayoutVars>
      </dgm:prSet>
      <dgm:spPr/>
    </dgm:pt>
    <dgm:pt modelId="{6A6322A1-F1A0-4008-B371-5F7707B06E16}" type="pres">
      <dgm:prSet presAssocID="{AD9BA150-9387-40AA-B28D-B3A9500ABA32}" presName="sibTrans" presStyleCnt="0"/>
      <dgm:spPr/>
    </dgm:pt>
    <dgm:pt modelId="{939C5D47-E053-4898-B1BC-60495D6717AF}" type="pres">
      <dgm:prSet presAssocID="{417BEE63-059B-4027-8093-134FBD4E69C4}" presName="compNode" presStyleCnt="0"/>
      <dgm:spPr/>
    </dgm:pt>
    <dgm:pt modelId="{15F2B02E-3271-4C44-9376-466F21909840}" type="pres">
      <dgm:prSet presAssocID="{417BEE63-059B-4027-8093-134FBD4E69C4}" presName="bgRect" presStyleLbl="bgShp" presStyleIdx="2" presStyleCnt="3"/>
      <dgm:spPr/>
    </dgm:pt>
    <dgm:pt modelId="{D80A1C93-D6F2-456F-A3F2-EED605B84035}" type="pres">
      <dgm:prSet presAssocID="{417BEE63-059B-4027-8093-134FBD4E69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CB84F1A5-2D66-4F6A-87FF-BF11B6ECC8C8}" type="pres">
      <dgm:prSet presAssocID="{417BEE63-059B-4027-8093-134FBD4E69C4}" presName="spaceRect" presStyleCnt="0"/>
      <dgm:spPr/>
    </dgm:pt>
    <dgm:pt modelId="{603B4FE4-551F-45BF-84DF-CE391EFBE019}" type="pres">
      <dgm:prSet presAssocID="{417BEE63-059B-4027-8093-134FBD4E69C4}" presName="parTx" presStyleLbl="revTx" presStyleIdx="2" presStyleCnt="3">
        <dgm:presLayoutVars>
          <dgm:chMax val="0"/>
          <dgm:chPref val="0"/>
        </dgm:presLayoutVars>
      </dgm:prSet>
      <dgm:spPr/>
    </dgm:pt>
  </dgm:ptLst>
  <dgm:cxnLst>
    <dgm:cxn modelId="{C6D42D25-4CAB-41C2-BBB0-146175CAEC45}" type="presOf" srcId="{9E26430A-0BD2-45AF-B67F-B1FEB9F91043}" destId="{85514B7D-2468-47FE-A4BF-9B73B9B7E269}" srcOrd="0" destOrd="0" presId="urn:microsoft.com/office/officeart/2018/2/layout/IconVerticalSolidList"/>
    <dgm:cxn modelId="{7FFD4D4B-A336-4807-B26B-E1B5CED87D18}" srcId="{603BC0E2-EF85-457F-8A3B-B722635CFA3D}" destId="{417BEE63-059B-4027-8093-134FBD4E69C4}" srcOrd="2" destOrd="0" parTransId="{0851AE56-E107-4E8C-A69B-B030218BE177}" sibTransId="{C5AC2C8D-5F8C-40D0-9993-9389D9534167}"/>
    <dgm:cxn modelId="{6C0A3A51-25F2-4819-A6F1-616D8F4A38C2}" type="presOf" srcId="{417BEE63-059B-4027-8093-134FBD4E69C4}" destId="{603B4FE4-551F-45BF-84DF-CE391EFBE019}" srcOrd="0" destOrd="0" presId="urn:microsoft.com/office/officeart/2018/2/layout/IconVerticalSolidList"/>
    <dgm:cxn modelId="{11362F85-69D7-4D59-9CA6-7C48D010565A}" srcId="{603BC0E2-EF85-457F-8A3B-B722635CFA3D}" destId="{F4C83A9E-B6C6-4394-A764-36511DC4DA58}" srcOrd="0" destOrd="0" parTransId="{4F3C5864-2BB2-49A2-95AC-4A0BF1444B18}" sibTransId="{8B963F5C-F973-4CB6-81E0-61BF14E8F193}"/>
    <dgm:cxn modelId="{6975CEA5-A131-4FF9-8B9A-7F162E7A79E4}" type="presOf" srcId="{F4C83A9E-B6C6-4394-A764-36511DC4DA58}" destId="{C406DE6B-CAC4-40CA-9B37-720C11CB47C3}" srcOrd="0" destOrd="0" presId="urn:microsoft.com/office/officeart/2018/2/layout/IconVerticalSolidList"/>
    <dgm:cxn modelId="{66226EDE-6520-4BC4-8C58-8265392E2716}" type="presOf" srcId="{603BC0E2-EF85-457F-8A3B-B722635CFA3D}" destId="{52EC3C4F-85B4-4DD0-8AF0-8A1B624D8CDB}" srcOrd="0" destOrd="0" presId="urn:microsoft.com/office/officeart/2018/2/layout/IconVerticalSolidList"/>
    <dgm:cxn modelId="{01C8BEE9-FEBA-4C88-A1B7-05921212CB42}" srcId="{603BC0E2-EF85-457F-8A3B-B722635CFA3D}" destId="{9E26430A-0BD2-45AF-B67F-B1FEB9F91043}" srcOrd="1" destOrd="0" parTransId="{E85E19C7-EA61-4BF9-9616-A1957CB836B6}" sibTransId="{AD9BA150-9387-40AA-B28D-B3A9500ABA32}"/>
    <dgm:cxn modelId="{E1031122-3629-4A7F-AACF-723CBD0CE486}" type="presParOf" srcId="{52EC3C4F-85B4-4DD0-8AF0-8A1B624D8CDB}" destId="{B3E5EC0D-91E8-498D-AFFB-09F1959CF620}" srcOrd="0" destOrd="0" presId="urn:microsoft.com/office/officeart/2018/2/layout/IconVerticalSolidList"/>
    <dgm:cxn modelId="{CC84E366-66D5-40C5-9326-BB6F432C004B}" type="presParOf" srcId="{B3E5EC0D-91E8-498D-AFFB-09F1959CF620}" destId="{D2F28CDC-AE80-4802-AE5F-DFB4B8CBBBA8}" srcOrd="0" destOrd="0" presId="urn:microsoft.com/office/officeart/2018/2/layout/IconVerticalSolidList"/>
    <dgm:cxn modelId="{870B4FE2-31E4-495C-AEC8-6AF040E43A99}" type="presParOf" srcId="{B3E5EC0D-91E8-498D-AFFB-09F1959CF620}" destId="{D2A4D345-A6B1-40E4-9960-88FD101F9DBC}" srcOrd="1" destOrd="0" presId="urn:microsoft.com/office/officeart/2018/2/layout/IconVerticalSolidList"/>
    <dgm:cxn modelId="{FD374BB9-A14F-4032-8EB5-EC4BC4E8D387}" type="presParOf" srcId="{B3E5EC0D-91E8-498D-AFFB-09F1959CF620}" destId="{D8620801-514A-4C1C-8C04-6A77832A9F74}" srcOrd="2" destOrd="0" presId="urn:microsoft.com/office/officeart/2018/2/layout/IconVerticalSolidList"/>
    <dgm:cxn modelId="{5EC206B9-6D96-4048-A752-048EEB32DE50}" type="presParOf" srcId="{B3E5EC0D-91E8-498D-AFFB-09F1959CF620}" destId="{C406DE6B-CAC4-40CA-9B37-720C11CB47C3}" srcOrd="3" destOrd="0" presId="urn:microsoft.com/office/officeart/2018/2/layout/IconVerticalSolidList"/>
    <dgm:cxn modelId="{D67A86F0-9AEE-45BC-A869-11B9F4459C49}" type="presParOf" srcId="{52EC3C4F-85B4-4DD0-8AF0-8A1B624D8CDB}" destId="{9BEDA6D3-C801-4C17-93FE-7AC00A2DD852}" srcOrd="1" destOrd="0" presId="urn:microsoft.com/office/officeart/2018/2/layout/IconVerticalSolidList"/>
    <dgm:cxn modelId="{98AD6592-65AF-4512-B34F-8A0C841AC1A1}" type="presParOf" srcId="{52EC3C4F-85B4-4DD0-8AF0-8A1B624D8CDB}" destId="{B14D86A6-B29C-47F5-AF71-1663E5E8046A}" srcOrd="2" destOrd="0" presId="urn:microsoft.com/office/officeart/2018/2/layout/IconVerticalSolidList"/>
    <dgm:cxn modelId="{B32917BE-D455-41DE-847A-83BA5A4AC0E6}" type="presParOf" srcId="{B14D86A6-B29C-47F5-AF71-1663E5E8046A}" destId="{A6937005-AF8D-4CC5-A02C-0090E73A8BCF}" srcOrd="0" destOrd="0" presId="urn:microsoft.com/office/officeart/2018/2/layout/IconVerticalSolidList"/>
    <dgm:cxn modelId="{B999A29C-B2C8-48F7-9F72-FD1D9DB790D8}" type="presParOf" srcId="{B14D86A6-B29C-47F5-AF71-1663E5E8046A}" destId="{F003FA52-0F27-497D-BB45-C234BFE8C87B}" srcOrd="1" destOrd="0" presId="urn:microsoft.com/office/officeart/2018/2/layout/IconVerticalSolidList"/>
    <dgm:cxn modelId="{118C63C6-0997-4D0D-B97B-C329530197E5}" type="presParOf" srcId="{B14D86A6-B29C-47F5-AF71-1663E5E8046A}" destId="{BDC45E86-1E73-4A2C-B184-BAC9B069863C}" srcOrd="2" destOrd="0" presId="urn:microsoft.com/office/officeart/2018/2/layout/IconVerticalSolidList"/>
    <dgm:cxn modelId="{9905EF03-1D80-4775-9A12-0A4C9C8D8EB9}" type="presParOf" srcId="{B14D86A6-B29C-47F5-AF71-1663E5E8046A}" destId="{85514B7D-2468-47FE-A4BF-9B73B9B7E269}" srcOrd="3" destOrd="0" presId="urn:microsoft.com/office/officeart/2018/2/layout/IconVerticalSolidList"/>
    <dgm:cxn modelId="{6EAD7FCA-F982-44FE-9F8A-F3380DC21E84}" type="presParOf" srcId="{52EC3C4F-85B4-4DD0-8AF0-8A1B624D8CDB}" destId="{6A6322A1-F1A0-4008-B371-5F7707B06E16}" srcOrd="3" destOrd="0" presId="urn:microsoft.com/office/officeart/2018/2/layout/IconVerticalSolidList"/>
    <dgm:cxn modelId="{6697259A-214A-46D3-8322-8A85FC9C975E}" type="presParOf" srcId="{52EC3C4F-85B4-4DD0-8AF0-8A1B624D8CDB}" destId="{939C5D47-E053-4898-B1BC-60495D6717AF}" srcOrd="4" destOrd="0" presId="urn:microsoft.com/office/officeart/2018/2/layout/IconVerticalSolidList"/>
    <dgm:cxn modelId="{20D654BE-4281-4CA9-980E-58761D70396E}" type="presParOf" srcId="{939C5D47-E053-4898-B1BC-60495D6717AF}" destId="{15F2B02E-3271-4C44-9376-466F21909840}" srcOrd="0" destOrd="0" presId="urn:microsoft.com/office/officeart/2018/2/layout/IconVerticalSolidList"/>
    <dgm:cxn modelId="{C6394F87-CB9E-4E41-8AD1-4435F351E282}" type="presParOf" srcId="{939C5D47-E053-4898-B1BC-60495D6717AF}" destId="{D80A1C93-D6F2-456F-A3F2-EED605B84035}" srcOrd="1" destOrd="0" presId="urn:microsoft.com/office/officeart/2018/2/layout/IconVerticalSolidList"/>
    <dgm:cxn modelId="{BC59B2C0-7613-4846-B2BD-74D63430C76D}" type="presParOf" srcId="{939C5D47-E053-4898-B1BC-60495D6717AF}" destId="{CB84F1A5-2D66-4F6A-87FF-BF11B6ECC8C8}" srcOrd="2" destOrd="0" presId="urn:microsoft.com/office/officeart/2018/2/layout/IconVerticalSolidList"/>
    <dgm:cxn modelId="{82F7AFC9-28A1-4B5B-B6E7-BB94D1499FC2}" type="presParOf" srcId="{939C5D47-E053-4898-B1BC-60495D6717AF}" destId="{603B4FE4-551F-45BF-84DF-CE391EFBE0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7F32C5-C9A9-4A5C-AA93-48B5EE024773}"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B76656AE-F05D-4EBA-9226-377F1A3DB6A4}">
      <dgm:prSet/>
      <dgm:spPr/>
      <dgm:t>
        <a:bodyPr/>
        <a:lstStyle/>
        <a:p>
          <a:pPr>
            <a:lnSpc>
              <a:spcPct val="100000"/>
            </a:lnSpc>
          </a:pPr>
          <a:r>
            <a:rPr lang="en-US" b="0" i="0"/>
            <a:t>Dataset</a:t>
          </a:r>
          <a:endParaRPr lang="en-US"/>
        </a:p>
      </dgm:t>
    </dgm:pt>
    <dgm:pt modelId="{B1BF93D1-7CF3-434F-943D-2F6197CC2224}" type="parTrans" cxnId="{1940265B-F708-4C3F-B4CE-3BBAD3F2632D}">
      <dgm:prSet/>
      <dgm:spPr/>
      <dgm:t>
        <a:bodyPr/>
        <a:lstStyle/>
        <a:p>
          <a:endParaRPr lang="en-US"/>
        </a:p>
      </dgm:t>
    </dgm:pt>
    <dgm:pt modelId="{C027D612-3B68-43B5-8F89-280FC0A15BB6}" type="sibTrans" cxnId="{1940265B-F708-4C3F-B4CE-3BBAD3F2632D}">
      <dgm:prSet/>
      <dgm:spPr/>
      <dgm:t>
        <a:bodyPr/>
        <a:lstStyle/>
        <a:p>
          <a:pPr>
            <a:lnSpc>
              <a:spcPct val="100000"/>
            </a:lnSpc>
          </a:pPr>
          <a:endParaRPr lang="en-US"/>
        </a:p>
      </dgm:t>
    </dgm:pt>
    <dgm:pt modelId="{016D6F61-7D86-4867-BBEE-958ECD9B8605}">
      <dgm:prSet/>
      <dgm:spPr/>
      <dgm:t>
        <a:bodyPr/>
        <a:lstStyle/>
        <a:p>
          <a:pPr>
            <a:lnSpc>
              <a:spcPct val="100000"/>
            </a:lnSpc>
          </a:pPr>
          <a:r>
            <a:rPr lang="en-US" b="0" i="0"/>
            <a:t>Python</a:t>
          </a:r>
          <a:endParaRPr lang="en-US"/>
        </a:p>
      </dgm:t>
    </dgm:pt>
    <dgm:pt modelId="{32D5F873-D3B9-4D0E-B85F-B4369665CD7B}" type="parTrans" cxnId="{1BADD78B-10FC-4D1B-A8C7-6FE566C81326}">
      <dgm:prSet/>
      <dgm:spPr/>
      <dgm:t>
        <a:bodyPr/>
        <a:lstStyle/>
        <a:p>
          <a:endParaRPr lang="en-US"/>
        </a:p>
      </dgm:t>
    </dgm:pt>
    <dgm:pt modelId="{D5E878F1-BA7A-4D8F-91C6-A8481582A4C6}" type="sibTrans" cxnId="{1BADD78B-10FC-4D1B-A8C7-6FE566C81326}">
      <dgm:prSet/>
      <dgm:spPr/>
      <dgm:t>
        <a:bodyPr/>
        <a:lstStyle/>
        <a:p>
          <a:pPr>
            <a:lnSpc>
              <a:spcPct val="100000"/>
            </a:lnSpc>
          </a:pPr>
          <a:endParaRPr lang="en-US"/>
        </a:p>
      </dgm:t>
    </dgm:pt>
    <dgm:pt modelId="{8CB18603-9D73-4D02-ACA2-E069EDB3C8E6}">
      <dgm:prSet/>
      <dgm:spPr/>
      <dgm:t>
        <a:bodyPr/>
        <a:lstStyle/>
        <a:p>
          <a:pPr>
            <a:lnSpc>
              <a:spcPct val="100000"/>
            </a:lnSpc>
          </a:pPr>
          <a:r>
            <a:rPr lang="en-US" b="0" i="0"/>
            <a:t>Google Colab</a:t>
          </a:r>
          <a:endParaRPr lang="en-US"/>
        </a:p>
      </dgm:t>
    </dgm:pt>
    <dgm:pt modelId="{7E973E67-9DB6-4D48-B5B8-F526CCFA5FFA}" type="parTrans" cxnId="{C237CF44-1DC9-4D03-BB55-3CBB3D929205}">
      <dgm:prSet/>
      <dgm:spPr/>
      <dgm:t>
        <a:bodyPr/>
        <a:lstStyle/>
        <a:p>
          <a:endParaRPr lang="en-US"/>
        </a:p>
      </dgm:t>
    </dgm:pt>
    <dgm:pt modelId="{B20141CE-65E3-4E3E-8067-29D424C84E5B}" type="sibTrans" cxnId="{C237CF44-1DC9-4D03-BB55-3CBB3D929205}">
      <dgm:prSet/>
      <dgm:spPr/>
      <dgm:t>
        <a:bodyPr/>
        <a:lstStyle/>
        <a:p>
          <a:pPr>
            <a:lnSpc>
              <a:spcPct val="100000"/>
            </a:lnSpc>
          </a:pPr>
          <a:endParaRPr lang="en-US"/>
        </a:p>
      </dgm:t>
    </dgm:pt>
    <dgm:pt modelId="{789619F4-03B4-4AB3-817B-6DA40164067F}">
      <dgm:prSet/>
      <dgm:spPr/>
      <dgm:t>
        <a:bodyPr/>
        <a:lstStyle/>
        <a:p>
          <a:pPr>
            <a:lnSpc>
              <a:spcPct val="100000"/>
            </a:lnSpc>
          </a:pPr>
          <a:r>
            <a:rPr lang="en-US" b="0" i="0"/>
            <a:t>Importing Required Libraries</a:t>
          </a:r>
          <a:endParaRPr lang="en-US"/>
        </a:p>
      </dgm:t>
    </dgm:pt>
    <dgm:pt modelId="{0CFA9887-961E-494E-A8BF-C2FE1474B698}" type="parTrans" cxnId="{CDC9A1EC-0330-414F-A737-EBF0C09E7D5F}">
      <dgm:prSet/>
      <dgm:spPr/>
      <dgm:t>
        <a:bodyPr/>
        <a:lstStyle/>
        <a:p>
          <a:endParaRPr lang="en-US"/>
        </a:p>
      </dgm:t>
    </dgm:pt>
    <dgm:pt modelId="{9CE2DACC-AF85-4307-98CD-7AA187482D2C}" type="sibTrans" cxnId="{CDC9A1EC-0330-414F-A737-EBF0C09E7D5F}">
      <dgm:prSet/>
      <dgm:spPr/>
      <dgm:t>
        <a:bodyPr/>
        <a:lstStyle/>
        <a:p>
          <a:endParaRPr lang="en-US"/>
        </a:p>
      </dgm:t>
    </dgm:pt>
    <dgm:pt modelId="{AFFC3B3A-8C3E-4487-856F-6F84B348D889}" type="pres">
      <dgm:prSet presAssocID="{497F32C5-C9A9-4A5C-AA93-48B5EE024773}" presName="root" presStyleCnt="0">
        <dgm:presLayoutVars>
          <dgm:dir/>
          <dgm:resizeHandles val="exact"/>
        </dgm:presLayoutVars>
      </dgm:prSet>
      <dgm:spPr/>
    </dgm:pt>
    <dgm:pt modelId="{FF51724B-1655-4192-9629-F8D132FBB3AE}" type="pres">
      <dgm:prSet presAssocID="{497F32C5-C9A9-4A5C-AA93-48B5EE024773}" presName="container" presStyleCnt="0">
        <dgm:presLayoutVars>
          <dgm:dir/>
          <dgm:resizeHandles val="exact"/>
        </dgm:presLayoutVars>
      </dgm:prSet>
      <dgm:spPr/>
    </dgm:pt>
    <dgm:pt modelId="{A6259A3A-9084-4FEA-809D-5AC2DC538F9D}" type="pres">
      <dgm:prSet presAssocID="{B76656AE-F05D-4EBA-9226-377F1A3DB6A4}" presName="compNode" presStyleCnt="0"/>
      <dgm:spPr/>
    </dgm:pt>
    <dgm:pt modelId="{7104950B-418C-4288-B2FE-DF5240C9D5A4}" type="pres">
      <dgm:prSet presAssocID="{B76656AE-F05D-4EBA-9226-377F1A3DB6A4}" presName="iconBgRect" presStyleLbl="bgShp" presStyleIdx="0" presStyleCnt="4"/>
      <dgm:spPr/>
    </dgm:pt>
    <dgm:pt modelId="{6D25FD5A-67C8-4DB1-A3A9-59EAB23C77EB}" type="pres">
      <dgm:prSet presAssocID="{B76656AE-F05D-4EBA-9226-377F1A3DB6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3472B34-5790-493D-B97D-0EB8F5E5A4F4}" type="pres">
      <dgm:prSet presAssocID="{B76656AE-F05D-4EBA-9226-377F1A3DB6A4}" presName="spaceRect" presStyleCnt="0"/>
      <dgm:spPr/>
    </dgm:pt>
    <dgm:pt modelId="{CFFEE6B9-843E-4807-B543-C99558C0AA27}" type="pres">
      <dgm:prSet presAssocID="{B76656AE-F05D-4EBA-9226-377F1A3DB6A4}" presName="textRect" presStyleLbl="revTx" presStyleIdx="0" presStyleCnt="4">
        <dgm:presLayoutVars>
          <dgm:chMax val="1"/>
          <dgm:chPref val="1"/>
        </dgm:presLayoutVars>
      </dgm:prSet>
      <dgm:spPr/>
    </dgm:pt>
    <dgm:pt modelId="{A56B4BCA-DAE4-44AA-8847-B71858DC123D}" type="pres">
      <dgm:prSet presAssocID="{C027D612-3B68-43B5-8F89-280FC0A15BB6}" presName="sibTrans" presStyleLbl="sibTrans2D1" presStyleIdx="0" presStyleCnt="0"/>
      <dgm:spPr/>
    </dgm:pt>
    <dgm:pt modelId="{03C97AF2-93A8-496A-8D37-84CAF11DA6C8}" type="pres">
      <dgm:prSet presAssocID="{016D6F61-7D86-4867-BBEE-958ECD9B8605}" presName="compNode" presStyleCnt="0"/>
      <dgm:spPr/>
    </dgm:pt>
    <dgm:pt modelId="{C08B34BF-1ACB-4068-A21D-BC01BCC35458}" type="pres">
      <dgm:prSet presAssocID="{016D6F61-7D86-4867-BBEE-958ECD9B8605}" presName="iconBgRect" presStyleLbl="bgShp" presStyleIdx="1" presStyleCnt="4"/>
      <dgm:spPr/>
    </dgm:pt>
    <dgm:pt modelId="{A93C02E0-4063-44B8-93BB-FB32AEB2B58D}" type="pres">
      <dgm:prSet presAssocID="{016D6F61-7D86-4867-BBEE-958ECD9B86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5AE737D4-64E5-4B95-8AC9-46645BA957B2}" type="pres">
      <dgm:prSet presAssocID="{016D6F61-7D86-4867-BBEE-958ECD9B8605}" presName="spaceRect" presStyleCnt="0"/>
      <dgm:spPr/>
    </dgm:pt>
    <dgm:pt modelId="{05CA9DEC-F0E1-4FD5-880E-A8713AC4236C}" type="pres">
      <dgm:prSet presAssocID="{016D6F61-7D86-4867-BBEE-958ECD9B8605}" presName="textRect" presStyleLbl="revTx" presStyleIdx="1" presStyleCnt="4">
        <dgm:presLayoutVars>
          <dgm:chMax val="1"/>
          <dgm:chPref val="1"/>
        </dgm:presLayoutVars>
      </dgm:prSet>
      <dgm:spPr/>
    </dgm:pt>
    <dgm:pt modelId="{35CD12C2-8434-44EA-8A1F-625A871B6491}" type="pres">
      <dgm:prSet presAssocID="{D5E878F1-BA7A-4D8F-91C6-A8481582A4C6}" presName="sibTrans" presStyleLbl="sibTrans2D1" presStyleIdx="0" presStyleCnt="0"/>
      <dgm:spPr/>
    </dgm:pt>
    <dgm:pt modelId="{7A9B0332-23F3-4CDA-920B-E43D59F4E78B}" type="pres">
      <dgm:prSet presAssocID="{8CB18603-9D73-4D02-ACA2-E069EDB3C8E6}" presName="compNode" presStyleCnt="0"/>
      <dgm:spPr/>
    </dgm:pt>
    <dgm:pt modelId="{EC936890-11A7-4844-A3AE-B3FDCF0C2C5C}" type="pres">
      <dgm:prSet presAssocID="{8CB18603-9D73-4D02-ACA2-E069EDB3C8E6}" presName="iconBgRect" presStyleLbl="bgShp" presStyleIdx="2" presStyleCnt="4"/>
      <dgm:spPr/>
    </dgm:pt>
    <dgm:pt modelId="{0712D94C-8004-42EC-9AB7-6A4C7A9C0C26}" type="pres">
      <dgm:prSet presAssocID="{8CB18603-9D73-4D02-ACA2-E069EDB3C8E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ptop"/>
        </a:ext>
      </dgm:extLst>
    </dgm:pt>
    <dgm:pt modelId="{8284F750-EC7B-4726-AFFA-52C16198F6F3}" type="pres">
      <dgm:prSet presAssocID="{8CB18603-9D73-4D02-ACA2-E069EDB3C8E6}" presName="spaceRect" presStyleCnt="0"/>
      <dgm:spPr/>
    </dgm:pt>
    <dgm:pt modelId="{57FE7F41-9C7E-4A63-AC31-A13E415FB2B6}" type="pres">
      <dgm:prSet presAssocID="{8CB18603-9D73-4D02-ACA2-E069EDB3C8E6}" presName="textRect" presStyleLbl="revTx" presStyleIdx="2" presStyleCnt="4">
        <dgm:presLayoutVars>
          <dgm:chMax val="1"/>
          <dgm:chPref val="1"/>
        </dgm:presLayoutVars>
      </dgm:prSet>
      <dgm:spPr/>
    </dgm:pt>
    <dgm:pt modelId="{4ED2A971-F948-4825-90D3-C9731056ED9D}" type="pres">
      <dgm:prSet presAssocID="{B20141CE-65E3-4E3E-8067-29D424C84E5B}" presName="sibTrans" presStyleLbl="sibTrans2D1" presStyleIdx="0" presStyleCnt="0"/>
      <dgm:spPr/>
    </dgm:pt>
    <dgm:pt modelId="{349BBC1E-54B4-4F4F-9D53-B95DF53362EC}" type="pres">
      <dgm:prSet presAssocID="{789619F4-03B4-4AB3-817B-6DA40164067F}" presName="compNode" presStyleCnt="0"/>
      <dgm:spPr/>
    </dgm:pt>
    <dgm:pt modelId="{60205959-4229-4770-910F-EF5BD94B018E}" type="pres">
      <dgm:prSet presAssocID="{789619F4-03B4-4AB3-817B-6DA40164067F}" presName="iconBgRect" presStyleLbl="bgShp" presStyleIdx="3" presStyleCnt="4"/>
      <dgm:spPr/>
    </dgm:pt>
    <dgm:pt modelId="{D4A153A2-68E4-4743-9231-8D2FC4CA7101}" type="pres">
      <dgm:prSet presAssocID="{789619F4-03B4-4AB3-817B-6DA40164067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oks"/>
        </a:ext>
      </dgm:extLst>
    </dgm:pt>
    <dgm:pt modelId="{075F3DB9-4D69-4DFD-83E5-EE0322DB76F5}" type="pres">
      <dgm:prSet presAssocID="{789619F4-03B4-4AB3-817B-6DA40164067F}" presName="spaceRect" presStyleCnt="0"/>
      <dgm:spPr/>
    </dgm:pt>
    <dgm:pt modelId="{D8CC9FAC-ED37-4D1E-8953-E9C97722CE28}" type="pres">
      <dgm:prSet presAssocID="{789619F4-03B4-4AB3-817B-6DA40164067F}" presName="textRect" presStyleLbl="revTx" presStyleIdx="3" presStyleCnt="4">
        <dgm:presLayoutVars>
          <dgm:chMax val="1"/>
          <dgm:chPref val="1"/>
        </dgm:presLayoutVars>
      </dgm:prSet>
      <dgm:spPr/>
    </dgm:pt>
  </dgm:ptLst>
  <dgm:cxnLst>
    <dgm:cxn modelId="{1940265B-F708-4C3F-B4CE-3BBAD3F2632D}" srcId="{497F32C5-C9A9-4A5C-AA93-48B5EE024773}" destId="{B76656AE-F05D-4EBA-9226-377F1A3DB6A4}" srcOrd="0" destOrd="0" parTransId="{B1BF93D1-7CF3-434F-943D-2F6197CC2224}" sibTransId="{C027D612-3B68-43B5-8F89-280FC0A15BB6}"/>
    <dgm:cxn modelId="{C237CF44-1DC9-4D03-BB55-3CBB3D929205}" srcId="{497F32C5-C9A9-4A5C-AA93-48B5EE024773}" destId="{8CB18603-9D73-4D02-ACA2-E069EDB3C8E6}" srcOrd="2" destOrd="0" parTransId="{7E973E67-9DB6-4D48-B5B8-F526CCFA5FFA}" sibTransId="{B20141CE-65E3-4E3E-8067-29D424C84E5B}"/>
    <dgm:cxn modelId="{99AABE74-39DA-4C35-82B2-1DC94245806B}" type="presOf" srcId="{D5E878F1-BA7A-4D8F-91C6-A8481582A4C6}" destId="{35CD12C2-8434-44EA-8A1F-625A871B6491}" srcOrd="0" destOrd="0" presId="urn:microsoft.com/office/officeart/2018/2/layout/IconCircleList"/>
    <dgm:cxn modelId="{4DC09381-90F9-4876-B930-A016BA9B6D9D}" type="presOf" srcId="{8CB18603-9D73-4D02-ACA2-E069EDB3C8E6}" destId="{57FE7F41-9C7E-4A63-AC31-A13E415FB2B6}" srcOrd="0" destOrd="0" presId="urn:microsoft.com/office/officeart/2018/2/layout/IconCircleList"/>
    <dgm:cxn modelId="{1BADD78B-10FC-4D1B-A8C7-6FE566C81326}" srcId="{497F32C5-C9A9-4A5C-AA93-48B5EE024773}" destId="{016D6F61-7D86-4867-BBEE-958ECD9B8605}" srcOrd="1" destOrd="0" parTransId="{32D5F873-D3B9-4D0E-B85F-B4369665CD7B}" sibTransId="{D5E878F1-BA7A-4D8F-91C6-A8481582A4C6}"/>
    <dgm:cxn modelId="{3B3E77A1-D147-4910-A1D2-0804182DE410}" type="presOf" srcId="{B20141CE-65E3-4E3E-8067-29D424C84E5B}" destId="{4ED2A971-F948-4825-90D3-C9731056ED9D}" srcOrd="0" destOrd="0" presId="urn:microsoft.com/office/officeart/2018/2/layout/IconCircleList"/>
    <dgm:cxn modelId="{AFD29DA8-F2FF-4214-98E2-AB04CF76F27F}" type="presOf" srcId="{B76656AE-F05D-4EBA-9226-377F1A3DB6A4}" destId="{CFFEE6B9-843E-4807-B543-C99558C0AA27}" srcOrd="0" destOrd="0" presId="urn:microsoft.com/office/officeart/2018/2/layout/IconCircleList"/>
    <dgm:cxn modelId="{843B76C5-324E-4A96-9289-C13A41279C59}" type="presOf" srcId="{497F32C5-C9A9-4A5C-AA93-48B5EE024773}" destId="{AFFC3B3A-8C3E-4487-856F-6F84B348D889}" srcOrd="0" destOrd="0" presId="urn:microsoft.com/office/officeart/2018/2/layout/IconCircleList"/>
    <dgm:cxn modelId="{EDF949CB-08C3-4C44-B6D4-70E2A475A114}" type="presOf" srcId="{789619F4-03B4-4AB3-817B-6DA40164067F}" destId="{D8CC9FAC-ED37-4D1E-8953-E9C97722CE28}" srcOrd="0" destOrd="0" presId="urn:microsoft.com/office/officeart/2018/2/layout/IconCircleList"/>
    <dgm:cxn modelId="{CDC9A1EC-0330-414F-A737-EBF0C09E7D5F}" srcId="{497F32C5-C9A9-4A5C-AA93-48B5EE024773}" destId="{789619F4-03B4-4AB3-817B-6DA40164067F}" srcOrd="3" destOrd="0" parTransId="{0CFA9887-961E-494E-A8BF-C2FE1474B698}" sibTransId="{9CE2DACC-AF85-4307-98CD-7AA187482D2C}"/>
    <dgm:cxn modelId="{E7B119F1-DD33-43C4-ACF2-29DE313C25D1}" type="presOf" srcId="{016D6F61-7D86-4867-BBEE-958ECD9B8605}" destId="{05CA9DEC-F0E1-4FD5-880E-A8713AC4236C}" srcOrd="0" destOrd="0" presId="urn:microsoft.com/office/officeart/2018/2/layout/IconCircleList"/>
    <dgm:cxn modelId="{E95346FD-55CB-4762-B1C0-F7C9CA44E7E2}" type="presOf" srcId="{C027D612-3B68-43B5-8F89-280FC0A15BB6}" destId="{A56B4BCA-DAE4-44AA-8847-B71858DC123D}" srcOrd="0" destOrd="0" presId="urn:microsoft.com/office/officeart/2018/2/layout/IconCircleList"/>
    <dgm:cxn modelId="{363A6421-C54D-4E5C-80AE-167B4AEC137E}" type="presParOf" srcId="{AFFC3B3A-8C3E-4487-856F-6F84B348D889}" destId="{FF51724B-1655-4192-9629-F8D132FBB3AE}" srcOrd="0" destOrd="0" presId="urn:microsoft.com/office/officeart/2018/2/layout/IconCircleList"/>
    <dgm:cxn modelId="{0268A86E-44C9-4936-B90B-F01A4CFA7D04}" type="presParOf" srcId="{FF51724B-1655-4192-9629-F8D132FBB3AE}" destId="{A6259A3A-9084-4FEA-809D-5AC2DC538F9D}" srcOrd="0" destOrd="0" presId="urn:microsoft.com/office/officeart/2018/2/layout/IconCircleList"/>
    <dgm:cxn modelId="{4E9F78CC-7613-4FCE-924A-D76BFF796966}" type="presParOf" srcId="{A6259A3A-9084-4FEA-809D-5AC2DC538F9D}" destId="{7104950B-418C-4288-B2FE-DF5240C9D5A4}" srcOrd="0" destOrd="0" presId="urn:microsoft.com/office/officeart/2018/2/layout/IconCircleList"/>
    <dgm:cxn modelId="{F490FE83-C49E-44A2-9BB7-276938E9FA0C}" type="presParOf" srcId="{A6259A3A-9084-4FEA-809D-5AC2DC538F9D}" destId="{6D25FD5A-67C8-4DB1-A3A9-59EAB23C77EB}" srcOrd="1" destOrd="0" presId="urn:microsoft.com/office/officeart/2018/2/layout/IconCircleList"/>
    <dgm:cxn modelId="{C1375B2E-D72A-4A0B-98F9-38ABF8DF6257}" type="presParOf" srcId="{A6259A3A-9084-4FEA-809D-5AC2DC538F9D}" destId="{33472B34-5790-493D-B97D-0EB8F5E5A4F4}" srcOrd="2" destOrd="0" presId="urn:microsoft.com/office/officeart/2018/2/layout/IconCircleList"/>
    <dgm:cxn modelId="{4ACD4C96-F641-4DD5-BCF6-4215453E775A}" type="presParOf" srcId="{A6259A3A-9084-4FEA-809D-5AC2DC538F9D}" destId="{CFFEE6B9-843E-4807-B543-C99558C0AA27}" srcOrd="3" destOrd="0" presId="urn:microsoft.com/office/officeart/2018/2/layout/IconCircleList"/>
    <dgm:cxn modelId="{DDEA561F-DBF0-4293-BB34-A4A533BB93A8}" type="presParOf" srcId="{FF51724B-1655-4192-9629-F8D132FBB3AE}" destId="{A56B4BCA-DAE4-44AA-8847-B71858DC123D}" srcOrd="1" destOrd="0" presId="urn:microsoft.com/office/officeart/2018/2/layout/IconCircleList"/>
    <dgm:cxn modelId="{1A14D9A3-8D58-4331-BAB5-D741DA74DB60}" type="presParOf" srcId="{FF51724B-1655-4192-9629-F8D132FBB3AE}" destId="{03C97AF2-93A8-496A-8D37-84CAF11DA6C8}" srcOrd="2" destOrd="0" presId="urn:microsoft.com/office/officeart/2018/2/layout/IconCircleList"/>
    <dgm:cxn modelId="{A06CCC45-3D32-404B-B17A-C00794D3F34F}" type="presParOf" srcId="{03C97AF2-93A8-496A-8D37-84CAF11DA6C8}" destId="{C08B34BF-1ACB-4068-A21D-BC01BCC35458}" srcOrd="0" destOrd="0" presId="urn:microsoft.com/office/officeart/2018/2/layout/IconCircleList"/>
    <dgm:cxn modelId="{309AA950-69B3-44EB-9118-11BBD268A864}" type="presParOf" srcId="{03C97AF2-93A8-496A-8D37-84CAF11DA6C8}" destId="{A93C02E0-4063-44B8-93BB-FB32AEB2B58D}" srcOrd="1" destOrd="0" presId="urn:microsoft.com/office/officeart/2018/2/layout/IconCircleList"/>
    <dgm:cxn modelId="{F16F7965-49B4-43E3-AF2B-C3E118873A31}" type="presParOf" srcId="{03C97AF2-93A8-496A-8D37-84CAF11DA6C8}" destId="{5AE737D4-64E5-4B95-8AC9-46645BA957B2}" srcOrd="2" destOrd="0" presId="urn:microsoft.com/office/officeart/2018/2/layout/IconCircleList"/>
    <dgm:cxn modelId="{022097F9-4E4D-4177-A0C5-C4B77E099EDB}" type="presParOf" srcId="{03C97AF2-93A8-496A-8D37-84CAF11DA6C8}" destId="{05CA9DEC-F0E1-4FD5-880E-A8713AC4236C}" srcOrd="3" destOrd="0" presId="urn:microsoft.com/office/officeart/2018/2/layout/IconCircleList"/>
    <dgm:cxn modelId="{C7240722-A557-49EC-A69B-3BE1F9871504}" type="presParOf" srcId="{FF51724B-1655-4192-9629-F8D132FBB3AE}" destId="{35CD12C2-8434-44EA-8A1F-625A871B6491}" srcOrd="3" destOrd="0" presId="urn:microsoft.com/office/officeart/2018/2/layout/IconCircleList"/>
    <dgm:cxn modelId="{7C8AA5EF-B576-413A-9655-3C8BF65412FE}" type="presParOf" srcId="{FF51724B-1655-4192-9629-F8D132FBB3AE}" destId="{7A9B0332-23F3-4CDA-920B-E43D59F4E78B}" srcOrd="4" destOrd="0" presId="urn:microsoft.com/office/officeart/2018/2/layout/IconCircleList"/>
    <dgm:cxn modelId="{82413BD6-1066-4EC7-96E5-610A09B76B4C}" type="presParOf" srcId="{7A9B0332-23F3-4CDA-920B-E43D59F4E78B}" destId="{EC936890-11A7-4844-A3AE-B3FDCF0C2C5C}" srcOrd="0" destOrd="0" presId="urn:microsoft.com/office/officeart/2018/2/layout/IconCircleList"/>
    <dgm:cxn modelId="{713D99C4-FD85-4DD2-8DF2-99D860FDD262}" type="presParOf" srcId="{7A9B0332-23F3-4CDA-920B-E43D59F4E78B}" destId="{0712D94C-8004-42EC-9AB7-6A4C7A9C0C26}" srcOrd="1" destOrd="0" presId="urn:microsoft.com/office/officeart/2018/2/layout/IconCircleList"/>
    <dgm:cxn modelId="{4615E037-2145-42AC-BE0E-F9359CE77C8C}" type="presParOf" srcId="{7A9B0332-23F3-4CDA-920B-E43D59F4E78B}" destId="{8284F750-EC7B-4726-AFFA-52C16198F6F3}" srcOrd="2" destOrd="0" presId="urn:microsoft.com/office/officeart/2018/2/layout/IconCircleList"/>
    <dgm:cxn modelId="{3BF39FE2-D8C2-4BE6-A201-338497A517FE}" type="presParOf" srcId="{7A9B0332-23F3-4CDA-920B-E43D59F4E78B}" destId="{57FE7F41-9C7E-4A63-AC31-A13E415FB2B6}" srcOrd="3" destOrd="0" presId="urn:microsoft.com/office/officeart/2018/2/layout/IconCircleList"/>
    <dgm:cxn modelId="{1797F48E-DD8F-4167-BC33-006ECA00EC9F}" type="presParOf" srcId="{FF51724B-1655-4192-9629-F8D132FBB3AE}" destId="{4ED2A971-F948-4825-90D3-C9731056ED9D}" srcOrd="5" destOrd="0" presId="urn:microsoft.com/office/officeart/2018/2/layout/IconCircleList"/>
    <dgm:cxn modelId="{9F67D42D-2156-442C-838A-981AE3AE8569}" type="presParOf" srcId="{FF51724B-1655-4192-9629-F8D132FBB3AE}" destId="{349BBC1E-54B4-4F4F-9D53-B95DF53362EC}" srcOrd="6" destOrd="0" presId="urn:microsoft.com/office/officeart/2018/2/layout/IconCircleList"/>
    <dgm:cxn modelId="{B6575B6C-3F0F-4CA7-8987-ADE2BBB7094F}" type="presParOf" srcId="{349BBC1E-54B4-4F4F-9D53-B95DF53362EC}" destId="{60205959-4229-4770-910F-EF5BD94B018E}" srcOrd="0" destOrd="0" presId="urn:microsoft.com/office/officeart/2018/2/layout/IconCircleList"/>
    <dgm:cxn modelId="{710A17EA-41C2-4313-8E16-F4B09B805034}" type="presParOf" srcId="{349BBC1E-54B4-4F4F-9D53-B95DF53362EC}" destId="{D4A153A2-68E4-4743-9231-8D2FC4CA7101}" srcOrd="1" destOrd="0" presId="urn:microsoft.com/office/officeart/2018/2/layout/IconCircleList"/>
    <dgm:cxn modelId="{CEFCC19C-13E1-4454-94C8-AE9D4F483247}" type="presParOf" srcId="{349BBC1E-54B4-4F4F-9D53-B95DF53362EC}" destId="{075F3DB9-4D69-4DFD-83E5-EE0322DB76F5}" srcOrd="2" destOrd="0" presId="urn:microsoft.com/office/officeart/2018/2/layout/IconCircleList"/>
    <dgm:cxn modelId="{827BC785-5BB7-4934-9909-E5E0AD37C1C0}" type="presParOf" srcId="{349BBC1E-54B4-4F4F-9D53-B95DF53362EC}" destId="{D8CC9FAC-ED37-4D1E-8953-E9C97722CE2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A7E5F5-1210-4251-B38E-56BA05C13A6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D961AEB-9696-4E61-875E-6E7C0077FA0F}">
      <dgm:prSet/>
      <dgm:spPr/>
      <dgm:t>
        <a:bodyPr/>
        <a:lstStyle/>
        <a:p>
          <a:r>
            <a:rPr lang="en-US"/>
            <a:t>Data Collection and Data Pre-Processing</a:t>
          </a:r>
        </a:p>
      </dgm:t>
    </dgm:pt>
    <dgm:pt modelId="{2D15902E-4C7C-4613-BDF4-B64D2E46C09D}" type="parTrans" cxnId="{17A89AD6-AE0B-4F56-8F20-DF518A1F7661}">
      <dgm:prSet/>
      <dgm:spPr/>
      <dgm:t>
        <a:bodyPr/>
        <a:lstStyle/>
        <a:p>
          <a:endParaRPr lang="en-US"/>
        </a:p>
      </dgm:t>
    </dgm:pt>
    <dgm:pt modelId="{49F68148-44D8-44BB-BE9C-1FBE0D9762BC}" type="sibTrans" cxnId="{17A89AD6-AE0B-4F56-8F20-DF518A1F7661}">
      <dgm:prSet/>
      <dgm:spPr/>
      <dgm:t>
        <a:bodyPr/>
        <a:lstStyle/>
        <a:p>
          <a:endParaRPr lang="en-US"/>
        </a:p>
      </dgm:t>
    </dgm:pt>
    <dgm:pt modelId="{56482F56-0B4B-4F88-B7C4-EFBE85A2BB71}">
      <dgm:prSet/>
      <dgm:spPr/>
      <dgm:t>
        <a:bodyPr/>
        <a:lstStyle/>
        <a:p>
          <a:r>
            <a:rPr lang="en-US"/>
            <a:t>Data Visualization</a:t>
          </a:r>
        </a:p>
      </dgm:t>
    </dgm:pt>
    <dgm:pt modelId="{4FCDF0D5-5868-4C80-83E2-B9CA832B8AAF}" type="parTrans" cxnId="{905299E7-DBB9-4100-8E07-64D68E9C3D17}">
      <dgm:prSet/>
      <dgm:spPr/>
      <dgm:t>
        <a:bodyPr/>
        <a:lstStyle/>
        <a:p>
          <a:endParaRPr lang="en-US"/>
        </a:p>
      </dgm:t>
    </dgm:pt>
    <dgm:pt modelId="{58E34E82-247D-4D86-AFCA-87FE06E2ADBA}" type="sibTrans" cxnId="{905299E7-DBB9-4100-8E07-64D68E9C3D17}">
      <dgm:prSet/>
      <dgm:spPr/>
      <dgm:t>
        <a:bodyPr/>
        <a:lstStyle/>
        <a:p>
          <a:endParaRPr lang="en-US"/>
        </a:p>
      </dgm:t>
    </dgm:pt>
    <dgm:pt modelId="{0565B4B9-0C5C-4A4C-9332-348A2D067B7E}">
      <dgm:prSet/>
      <dgm:spPr/>
      <dgm:t>
        <a:bodyPr/>
        <a:lstStyle/>
        <a:p>
          <a:r>
            <a:rPr lang="en-US"/>
            <a:t>Training and Testing the Dataset</a:t>
          </a:r>
        </a:p>
      </dgm:t>
    </dgm:pt>
    <dgm:pt modelId="{E814FAA5-147D-46E8-8CA2-75F9A671FCF7}" type="parTrans" cxnId="{D614023F-37BB-4D88-B5B5-D668B027C590}">
      <dgm:prSet/>
      <dgm:spPr/>
      <dgm:t>
        <a:bodyPr/>
        <a:lstStyle/>
        <a:p>
          <a:endParaRPr lang="en-US"/>
        </a:p>
      </dgm:t>
    </dgm:pt>
    <dgm:pt modelId="{80EA93C0-B095-4226-9D35-75D202CFA649}" type="sibTrans" cxnId="{D614023F-37BB-4D88-B5B5-D668B027C590}">
      <dgm:prSet/>
      <dgm:spPr/>
      <dgm:t>
        <a:bodyPr/>
        <a:lstStyle/>
        <a:p>
          <a:endParaRPr lang="en-US"/>
        </a:p>
      </dgm:t>
    </dgm:pt>
    <dgm:pt modelId="{FEC6020B-F2FF-4583-BF8B-6F7288E5976D}">
      <dgm:prSet/>
      <dgm:spPr/>
      <dgm:t>
        <a:bodyPr/>
        <a:lstStyle/>
        <a:p>
          <a:r>
            <a:rPr lang="en-US"/>
            <a:t>Machine Learning Algorithms</a:t>
          </a:r>
        </a:p>
      </dgm:t>
    </dgm:pt>
    <dgm:pt modelId="{349F2AFD-48BC-4A26-AA6B-AC74AB142EFE}" type="parTrans" cxnId="{EE67B565-547F-43D6-ABEF-B9A9A4D6A61D}">
      <dgm:prSet/>
      <dgm:spPr/>
      <dgm:t>
        <a:bodyPr/>
        <a:lstStyle/>
        <a:p>
          <a:endParaRPr lang="en-US"/>
        </a:p>
      </dgm:t>
    </dgm:pt>
    <dgm:pt modelId="{438953E3-A7BB-4FF9-A252-369766F4117F}" type="sibTrans" cxnId="{EE67B565-547F-43D6-ABEF-B9A9A4D6A61D}">
      <dgm:prSet/>
      <dgm:spPr/>
      <dgm:t>
        <a:bodyPr/>
        <a:lstStyle/>
        <a:p>
          <a:endParaRPr lang="en-US"/>
        </a:p>
      </dgm:t>
    </dgm:pt>
    <dgm:pt modelId="{C87FD3F3-822C-48DB-9B16-9EE99224C9CF}">
      <dgm:prSet/>
      <dgm:spPr/>
      <dgm:t>
        <a:bodyPr/>
        <a:lstStyle/>
        <a:p>
          <a:r>
            <a:rPr lang="en-US"/>
            <a:t>Predicted Output</a:t>
          </a:r>
        </a:p>
      </dgm:t>
    </dgm:pt>
    <dgm:pt modelId="{2B2C70DA-592E-4230-BE9E-63B813E510C9}" type="parTrans" cxnId="{666158AB-E587-4CF5-90C9-B2871C70D6CB}">
      <dgm:prSet/>
      <dgm:spPr/>
      <dgm:t>
        <a:bodyPr/>
        <a:lstStyle/>
        <a:p>
          <a:endParaRPr lang="en-US"/>
        </a:p>
      </dgm:t>
    </dgm:pt>
    <dgm:pt modelId="{FD9831D3-E406-4712-97D0-AC346E5BE8B8}" type="sibTrans" cxnId="{666158AB-E587-4CF5-90C9-B2871C70D6CB}">
      <dgm:prSet/>
      <dgm:spPr/>
      <dgm:t>
        <a:bodyPr/>
        <a:lstStyle/>
        <a:p>
          <a:endParaRPr lang="en-US"/>
        </a:p>
      </dgm:t>
    </dgm:pt>
    <dgm:pt modelId="{990B9CBB-EA06-4AD4-B40A-17AD10ADD78C}" type="pres">
      <dgm:prSet presAssocID="{04A7E5F5-1210-4251-B38E-56BA05C13A68}" presName="root" presStyleCnt="0">
        <dgm:presLayoutVars>
          <dgm:dir/>
          <dgm:resizeHandles val="exact"/>
        </dgm:presLayoutVars>
      </dgm:prSet>
      <dgm:spPr/>
    </dgm:pt>
    <dgm:pt modelId="{E3DEE2B9-F027-479B-8686-BE4CF00F7ABD}" type="pres">
      <dgm:prSet presAssocID="{6D961AEB-9696-4E61-875E-6E7C0077FA0F}" presName="compNode" presStyleCnt="0"/>
      <dgm:spPr/>
    </dgm:pt>
    <dgm:pt modelId="{85357B61-97D6-42A9-98B2-5A56BF56D543}" type="pres">
      <dgm:prSet presAssocID="{6D961AEB-9696-4E61-875E-6E7C0077FA0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B163F076-5927-4153-94D8-9390A2D1DD8D}" type="pres">
      <dgm:prSet presAssocID="{6D961AEB-9696-4E61-875E-6E7C0077FA0F}" presName="spaceRect" presStyleCnt="0"/>
      <dgm:spPr/>
    </dgm:pt>
    <dgm:pt modelId="{16A2C049-AF37-4FFC-A141-BC7E49F3430C}" type="pres">
      <dgm:prSet presAssocID="{6D961AEB-9696-4E61-875E-6E7C0077FA0F}" presName="textRect" presStyleLbl="revTx" presStyleIdx="0" presStyleCnt="5">
        <dgm:presLayoutVars>
          <dgm:chMax val="1"/>
          <dgm:chPref val="1"/>
        </dgm:presLayoutVars>
      </dgm:prSet>
      <dgm:spPr/>
    </dgm:pt>
    <dgm:pt modelId="{8580581E-3435-4367-BD49-DFF8F562A011}" type="pres">
      <dgm:prSet presAssocID="{49F68148-44D8-44BB-BE9C-1FBE0D9762BC}" presName="sibTrans" presStyleCnt="0"/>
      <dgm:spPr/>
    </dgm:pt>
    <dgm:pt modelId="{8BB7E443-BEB8-47A3-9FE3-455B7BCA1EEF}" type="pres">
      <dgm:prSet presAssocID="{56482F56-0B4B-4F88-B7C4-EFBE85A2BB71}" presName="compNode" presStyleCnt="0"/>
      <dgm:spPr/>
    </dgm:pt>
    <dgm:pt modelId="{27F65B17-96CE-4FD6-A808-61E53CB01FC7}" type="pres">
      <dgm:prSet presAssocID="{56482F56-0B4B-4F88-B7C4-EFBE85A2BB7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FA4EB096-3155-4A20-B358-6EAC65D0E0C0}" type="pres">
      <dgm:prSet presAssocID="{56482F56-0B4B-4F88-B7C4-EFBE85A2BB71}" presName="spaceRect" presStyleCnt="0"/>
      <dgm:spPr/>
    </dgm:pt>
    <dgm:pt modelId="{92418890-37A3-408D-A65D-395945398BE6}" type="pres">
      <dgm:prSet presAssocID="{56482F56-0B4B-4F88-B7C4-EFBE85A2BB71}" presName="textRect" presStyleLbl="revTx" presStyleIdx="1" presStyleCnt="5">
        <dgm:presLayoutVars>
          <dgm:chMax val="1"/>
          <dgm:chPref val="1"/>
        </dgm:presLayoutVars>
      </dgm:prSet>
      <dgm:spPr/>
    </dgm:pt>
    <dgm:pt modelId="{DD0512E1-86F5-4DC6-AEFE-D233C25E49F8}" type="pres">
      <dgm:prSet presAssocID="{58E34E82-247D-4D86-AFCA-87FE06E2ADBA}" presName="sibTrans" presStyleCnt="0"/>
      <dgm:spPr/>
    </dgm:pt>
    <dgm:pt modelId="{6A00AD3D-E6D6-4CB8-8771-FF545561252B}" type="pres">
      <dgm:prSet presAssocID="{0565B4B9-0C5C-4A4C-9332-348A2D067B7E}" presName="compNode" presStyleCnt="0"/>
      <dgm:spPr/>
    </dgm:pt>
    <dgm:pt modelId="{5D325163-879B-4E48-85EC-4C6D1CD6A707}" type="pres">
      <dgm:prSet presAssocID="{0565B4B9-0C5C-4A4C-9332-348A2D067B7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F1FAA8E0-FA3D-48F8-A64A-51AE1AD261CF}" type="pres">
      <dgm:prSet presAssocID="{0565B4B9-0C5C-4A4C-9332-348A2D067B7E}" presName="spaceRect" presStyleCnt="0"/>
      <dgm:spPr/>
    </dgm:pt>
    <dgm:pt modelId="{6EF0143F-325A-45E8-86ED-9C974DB4FEFC}" type="pres">
      <dgm:prSet presAssocID="{0565B4B9-0C5C-4A4C-9332-348A2D067B7E}" presName="textRect" presStyleLbl="revTx" presStyleIdx="2" presStyleCnt="5">
        <dgm:presLayoutVars>
          <dgm:chMax val="1"/>
          <dgm:chPref val="1"/>
        </dgm:presLayoutVars>
      </dgm:prSet>
      <dgm:spPr/>
    </dgm:pt>
    <dgm:pt modelId="{88776CA4-AA50-4235-ADDB-13467B489B82}" type="pres">
      <dgm:prSet presAssocID="{80EA93C0-B095-4226-9D35-75D202CFA649}" presName="sibTrans" presStyleCnt="0"/>
      <dgm:spPr/>
    </dgm:pt>
    <dgm:pt modelId="{5B01CC8D-4BBC-46AA-A81E-CAE1185A3697}" type="pres">
      <dgm:prSet presAssocID="{FEC6020B-F2FF-4583-BF8B-6F7288E5976D}" presName="compNode" presStyleCnt="0"/>
      <dgm:spPr/>
    </dgm:pt>
    <dgm:pt modelId="{995D0478-300C-4450-82AC-C94BC14A603C}" type="pres">
      <dgm:prSet presAssocID="{FEC6020B-F2FF-4583-BF8B-6F7288E5976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423A6F09-D22A-4F55-AB6A-4FF81F916AA8}" type="pres">
      <dgm:prSet presAssocID="{FEC6020B-F2FF-4583-BF8B-6F7288E5976D}" presName="spaceRect" presStyleCnt="0"/>
      <dgm:spPr/>
    </dgm:pt>
    <dgm:pt modelId="{56980369-3FF5-4824-9571-432FC2385798}" type="pres">
      <dgm:prSet presAssocID="{FEC6020B-F2FF-4583-BF8B-6F7288E5976D}" presName="textRect" presStyleLbl="revTx" presStyleIdx="3" presStyleCnt="5">
        <dgm:presLayoutVars>
          <dgm:chMax val="1"/>
          <dgm:chPref val="1"/>
        </dgm:presLayoutVars>
      </dgm:prSet>
      <dgm:spPr/>
    </dgm:pt>
    <dgm:pt modelId="{AAC021EB-3D19-448E-8C73-3933A65551A8}" type="pres">
      <dgm:prSet presAssocID="{438953E3-A7BB-4FF9-A252-369766F4117F}" presName="sibTrans" presStyleCnt="0"/>
      <dgm:spPr/>
    </dgm:pt>
    <dgm:pt modelId="{20A35EE4-C47B-47A1-99F8-F01C73BFFC64}" type="pres">
      <dgm:prSet presAssocID="{C87FD3F3-822C-48DB-9B16-9EE99224C9CF}" presName="compNode" presStyleCnt="0"/>
      <dgm:spPr/>
    </dgm:pt>
    <dgm:pt modelId="{996B3CB8-8690-40E2-B927-518967CA7A59}" type="pres">
      <dgm:prSet presAssocID="{C87FD3F3-822C-48DB-9B16-9EE99224C9C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B791FE03-86B6-4681-AAE2-3571A5ED101C}" type="pres">
      <dgm:prSet presAssocID="{C87FD3F3-822C-48DB-9B16-9EE99224C9CF}" presName="spaceRect" presStyleCnt="0"/>
      <dgm:spPr/>
    </dgm:pt>
    <dgm:pt modelId="{C2879AF5-F1C6-47BE-A736-89B908FD4333}" type="pres">
      <dgm:prSet presAssocID="{C87FD3F3-822C-48DB-9B16-9EE99224C9CF}" presName="textRect" presStyleLbl="revTx" presStyleIdx="4" presStyleCnt="5">
        <dgm:presLayoutVars>
          <dgm:chMax val="1"/>
          <dgm:chPref val="1"/>
        </dgm:presLayoutVars>
      </dgm:prSet>
      <dgm:spPr/>
    </dgm:pt>
  </dgm:ptLst>
  <dgm:cxnLst>
    <dgm:cxn modelId="{BE8A9734-EB35-48A3-86F6-B05B4511BC66}" type="presOf" srcId="{04A7E5F5-1210-4251-B38E-56BA05C13A68}" destId="{990B9CBB-EA06-4AD4-B40A-17AD10ADD78C}" srcOrd="0" destOrd="0" presId="urn:microsoft.com/office/officeart/2018/2/layout/IconLabelList"/>
    <dgm:cxn modelId="{8FDAAC3B-640C-4E41-A871-B17BAFA65C90}" type="presOf" srcId="{FEC6020B-F2FF-4583-BF8B-6F7288E5976D}" destId="{56980369-3FF5-4824-9571-432FC2385798}" srcOrd="0" destOrd="0" presId="urn:microsoft.com/office/officeart/2018/2/layout/IconLabelList"/>
    <dgm:cxn modelId="{D614023F-37BB-4D88-B5B5-D668B027C590}" srcId="{04A7E5F5-1210-4251-B38E-56BA05C13A68}" destId="{0565B4B9-0C5C-4A4C-9332-348A2D067B7E}" srcOrd="2" destOrd="0" parTransId="{E814FAA5-147D-46E8-8CA2-75F9A671FCF7}" sibTransId="{80EA93C0-B095-4226-9D35-75D202CFA649}"/>
    <dgm:cxn modelId="{EE67B565-547F-43D6-ABEF-B9A9A4D6A61D}" srcId="{04A7E5F5-1210-4251-B38E-56BA05C13A68}" destId="{FEC6020B-F2FF-4583-BF8B-6F7288E5976D}" srcOrd="3" destOrd="0" parTransId="{349F2AFD-48BC-4A26-AA6B-AC74AB142EFE}" sibTransId="{438953E3-A7BB-4FF9-A252-369766F4117F}"/>
    <dgm:cxn modelId="{F380E372-2C54-4268-A62F-571573290E91}" type="presOf" srcId="{6D961AEB-9696-4E61-875E-6E7C0077FA0F}" destId="{16A2C049-AF37-4FFC-A141-BC7E49F3430C}" srcOrd="0" destOrd="0" presId="urn:microsoft.com/office/officeart/2018/2/layout/IconLabelList"/>
    <dgm:cxn modelId="{5D4A6C7C-4215-4F07-95C5-D655795AE86C}" type="presOf" srcId="{56482F56-0B4B-4F88-B7C4-EFBE85A2BB71}" destId="{92418890-37A3-408D-A65D-395945398BE6}" srcOrd="0" destOrd="0" presId="urn:microsoft.com/office/officeart/2018/2/layout/IconLabelList"/>
    <dgm:cxn modelId="{4B3DCF91-F798-4266-AEE0-BF3BA57F5F6B}" type="presOf" srcId="{C87FD3F3-822C-48DB-9B16-9EE99224C9CF}" destId="{C2879AF5-F1C6-47BE-A736-89B908FD4333}" srcOrd="0" destOrd="0" presId="urn:microsoft.com/office/officeart/2018/2/layout/IconLabelList"/>
    <dgm:cxn modelId="{666158AB-E587-4CF5-90C9-B2871C70D6CB}" srcId="{04A7E5F5-1210-4251-B38E-56BA05C13A68}" destId="{C87FD3F3-822C-48DB-9B16-9EE99224C9CF}" srcOrd="4" destOrd="0" parTransId="{2B2C70DA-592E-4230-BE9E-63B813E510C9}" sibTransId="{FD9831D3-E406-4712-97D0-AC346E5BE8B8}"/>
    <dgm:cxn modelId="{E31A72B5-33E6-49DC-A518-DCCC9E5F90C3}" type="presOf" srcId="{0565B4B9-0C5C-4A4C-9332-348A2D067B7E}" destId="{6EF0143F-325A-45E8-86ED-9C974DB4FEFC}" srcOrd="0" destOrd="0" presId="urn:microsoft.com/office/officeart/2018/2/layout/IconLabelList"/>
    <dgm:cxn modelId="{17A89AD6-AE0B-4F56-8F20-DF518A1F7661}" srcId="{04A7E5F5-1210-4251-B38E-56BA05C13A68}" destId="{6D961AEB-9696-4E61-875E-6E7C0077FA0F}" srcOrd="0" destOrd="0" parTransId="{2D15902E-4C7C-4613-BDF4-B64D2E46C09D}" sibTransId="{49F68148-44D8-44BB-BE9C-1FBE0D9762BC}"/>
    <dgm:cxn modelId="{905299E7-DBB9-4100-8E07-64D68E9C3D17}" srcId="{04A7E5F5-1210-4251-B38E-56BA05C13A68}" destId="{56482F56-0B4B-4F88-B7C4-EFBE85A2BB71}" srcOrd="1" destOrd="0" parTransId="{4FCDF0D5-5868-4C80-83E2-B9CA832B8AAF}" sibTransId="{58E34E82-247D-4D86-AFCA-87FE06E2ADBA}"/>
    <dgm:cxn modelId="{455CDC67-B83D-4D0D-B919-5E6EE896E511}" type="presParOf" srcId="{990B9CBB-EA06-4AD4-B40A-17AD10ADD78C}" destId="{E3DEE2B9-F027-479B-8686-BE4CF00F7ABD}" srcOrd="0" destOrd="0" presId="urn:microsoft.com/office/officeart/2018/2/layout/IconLabelList"/>
    <dgm:cxn modelId="{DBBC3FD5-246B-4580-BC8D-A50F2174DC8B}" type="presParOf" srcId="{E3DEE2B9-F027-479B-8686-BE4CF00F7ABD}" destId="{85357B61-97D6-42A9-98B2-5A56BF56D543}" srcOrd="0" destOrd="0" presId="urn:microsoft.com/office/officeart/2018/2/layout/IconLabelList"/>
    <dgm:cxn modelId="{431F4FCE-58FD-42F4-BFBC-6BDA643791EC}" type="presParOf" srcId="{E3DEE2B9-F027-479B-8686-BE4CF00F7ABD}" destId="{B163F076-5927-4153-94D8-9390A2D1DD8D}" srcOrd="1" destOrd="0" presId="urn:microsoft.com/office/officeart/2018/2/layout/IconLabelList"/>
    <dgm:cxn modelId="{4ACA2615-7AD2-45E7-8842-5B33D53B3D36}" type="presParOf" srcId="{E3DEE2B9-F027-479B-8686-BE4CF00F7ABD}" destId="{16A2C049-AF37-4FFC-A141-BC7E49F3430C}" srcOrd="2" destOrd="0" presId="urn:microsoft.com/office/officeart/2018/2/layout/IconLabelList"/>
    <dgm:cxn modelId="{D06F7AEA-067B-4DE0-8A66-770E4741E5F4}" type="presParOf" srcId="{990B9CBB-EA06-4AD4-B40A-17AD10ADD78C}" destId="{8580581E-3435-4367-BD49-DFF8F562A011}" srcOrd="1" destOrd="0" presId="urn:microsoft.com/office/officeart/2018/2/layout/IconLabelList"/>
    <dgm:cxn modelId="{1721D2D8-0AB4-4CC5-8D5A-6ABB6D9EFFA5}" type="presParOf" srcId="{990B9CBB-EA06-4AD4-B40A-17AD10ADD78C}" destId="{8BB7E443-BEB8-47A3-9FE3-455B7BCA1EEF}" srcOrd="2" destOrd="0" presId="urn:microsoft.com/office/officeart/2018/2/layout/IconLabelList"/>
    <dgm:cxn modelId="{85B508C3-9314-433E-8BF6-E33E02BF6CDA}" type="presParOf" srcId="{8BB7E443-BEB8-47A3-9FE3-455B7BCA1EEF}" destId="{27F65B17-96CE-4FD6-A808-61E53CB01FC7}" srcOrd="0" destOrd="0" presId="urn:microsoft.com/office/officeart/2018/2/layout/IconLabelList"/>
    <dgm:cxn modelId="{34BFDE5D-E02C-4243-B086-2580C5E71D47}" type="presParOf" srcId="{8BB7E443-BEB8-47A3-9FE3-455B7BCA1EEF}" destId="{FA4EB096-3155-4A20-B358-6EAC65D0E0C0}" srcOrd="1" destOrd="0" presId="urn:microsoft.com/office/officeart/2018/2/layout/IconLabelList"/>
    <dgm:cxn modelId="{8DE9A753-3B6C-4ECD-9C55-1677B4B8A668}" type="presParOf" srcId="{8BB7E443-BEB8-47A3-9FE3-455B7BCA1EEF}" destId="{92418890-37A3-408D-A65D-395945398BE6}" srcOrd="2" destOrd="0" presId="urn:microsoft.com/office/officeart/2018/2/layout/IconLabelList"/>
    <dgm:cxn modelId="{F79A8DD0-1D77-4B65-9F79-4B2F8309FEB0}" type="presParOf" srcId="{990B9CBB-EA06-4AD4-B40A-17AD10ADD78C}" destId="{DD0512E1-86F5-4DC6-AEFE-D233C25E49F8}" srcOrd="3" destOrd="0" presId="urn:microsoft.com/office/officeart/2018/2/layout/IconLabelList"/>
    <dgm:cxn modelId="{292A07D3-6033-4D95-A723-48C4CAA316BA}" type="presParOf" srcId="{990B9CBB-EA06-4AD4-B40A-17AD10ADD78C}" destId="{6A00AD3D-E6D6-4CB8-8771-FF545561252B}" srcOrd="4" destOrd="0" presId="urn:microsoft.com/office/officeart/2018/2/layout/IconLabelList"/>
    <dgm:cxn modelId="{2DCC6F26-FB3C-4731-AEA2-CB2EC998FC24}" type="presParOf" srcId="{6A00AD3D-E6D6-4CB8-8771-FF545561252B}" destId="{5D325163-879B-4E48-85EC-4C6D1CD6A707}" srcOrd="0" destOrd="0" presId="urn:microsoft.com/office/officeart/2018/2/layout/IconLabelList"/>
    <dgm:cxn modelId="{0C8CEEF2-730B-4C7B-8494-497519701CCA}" type="presParOf" srcId="{6A00AD3D-E6D6-4CB8-8771-FF545561252B}" destId="{F1FAA8E0-FA3D-48F8-A64A-51AE1AD261CF}" srcOrd="1" destOrd="0" presId="urn:microsoft.com/office/officeart/2018/2/layout/IconLabelList"/>
    <dgm:cxn modelId="{E5EB124A-1FB5-43B1-AB9E-FFF69077EDA1}" type="presParOf" srcId="{6A00AD3D-E6D6-4CB8-8771-FF545561252B}" destId="{6EF0143F-325A-45E8-86ED-9C974DB4FEFC}" srcOrd="2" destOrd="0" presId="urn:microsoft.com/office/officeart/2018/2/layout/IconLabelList"/>
    <dgm:cxn modelId="{2AAA265E-4422-43AD-9529-4244C115EF2E}" type="presParOf" srcId="{990B9CBB-EA06-4AD4-B40A-17AD10ADD78C}" destId="{88776CA4-AA50-4235-ADDB-13467B489B82}" srcOrd="5" destOrd="0" presId="urn:microsoft.com/office/officeart/2018/2/layout/IconLabelList"/>
    <dgm:cxn modelId="{C20E3E12-6957-491B-8651-CD637D84C594}" type="presParOf" srcId="{990B9CBB-EA06-4AD4-B40A-17AD10ADD78C}" destId="{5B01CC8D-4BBC-46AA-A81E-CAE1185A3697}" srcOrd="6" destOrd="0" presId="urn:microsoft.com/office/officeart/2018/2/layout/IconLabelList"/>
    <dgm:cxn modelId="{3E488701-A28E-4FD9-AB06-2959BB3C90DC}" type="presParOf" srcId="{5B01CC8D-4BBC-46AA-A81E-CAE1185A3697}" destId="{995D0478-300C-4450-82AC-C94BC14A603C}" srcOrd="0" destOrd="0" presId="urn:microsoft.com/office/officeart/2018/2/layout/IconLabelList"/>
    <dgm:cxn modelId="{A33E4F0A-45D9-49E2-940A-8ADAF1095C16}" type="presParOf" srcId="{5B01CC8D-4BBC-46AA-A81E-CAE1185A3697}" destId="{423A6F09-D22A-4F55-AB6A-4FF81F916AA8}" srcOrd="1" destOrd="0" presId="urn:microsoft.com/office/officeart/2018/2/layout/IconLabelList"/>
    <dgm:cxn modelId="{9FBEDD9B-F142-4F92-AE8A-380342D9F4CC}" type="presParOf" srcId="{5B01CC8D-4BBC-46AA-A81E-CAE1185A3697}" destId="{56980369-3FF5-4824-9571-432FC2385798}" srcOrd="2" destOrd="0" presId="urn:microsoft.com/office/officeart/2018/2/layout/IconLabelList"/>
    <dgm:cxn modelId="{010B00D8-AA56-4DD7-986F-EF452CD248EE}" type="presParOf" srcId="{990B9CBB-EA06-4AD4-B40A-17AD10ADD78C}" destId="{AAC021EB-3D19-448E-8C73-3933A65551A8}" srcOrd="7" destOrd="0" presId="urn:microsoft.com/office/officeart/2018/2/layout/IconLabelList"/>
    <dgm:cxn modelId="{E443B7CB-6194-439D-A7C9-55C9F2A18869}" type="presParOf" srcId="{990B9CBB-EA06-4AD4-B40A-17AD10ADD78C}" destId="{20A35EE4-C47B-47A1-99F8-F01C73BFFC64}" srcOrd="8" destOrd="0" presId="urn:microsoft.com/office/officeart/2018/2/layout/IconLabelList"/>
    <dgm:cxn modelId="{01BCABE8-11BB-46B3-BA19-BFB9852C1CA9}" type="presParOf" srcId="{20A35EE4-C47B-47A1-99F8-F01C73BFFC64}" destId="{996B3CB8-8690-40E2-B927-518967CA7A59}" srcOrd="0" destOrd="0" presId="urn:microsoft.com/office/officeart/2018/2/layout/IconLabelList"/>
    <dgm:cxn modelId="{3F61B8D0-CC4D-4623-9B6A-711D5D897BCA}" type="presParOf" srcId="{20A35EE4-C47B-47A1-99F8-F01C73BFFC64}" destId="{B791FE03-86B6-4681-AAE2-3571A5ED101C}" srcOrd="1" destOrd="0" presId="urn:microsoft.com/office/officeart/2018/2/layout/IconLabelList"/>
    <dgm:cxn modelId="{1EF4CF4C-0552-474B-905B-2202921A64BF}" type="presParOf" srcId="{20A35EE4-C47B-47A1-99F8-F01C73BFFC64}" destId="{C2879AF5-F1C6-47BE-A736-89B908FD433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EDED6-6D82-46F8-80AD-4C82460A4C05}">
      <dsp:nvSpPr>
        <dsp:cNvPr id="0" name=""/>
        <dsp:cNvSpPr/>
      </dsp:nvSpPr>
      <dsp:spPr>
        <a:xfrm>
          <a:off x="1251" y="5835"/>
          <a:ext cx="4391693" cy="27887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EBB93B-D676-458C-858A-291EF06EA1C0}">
      <dsp:nvSpPr>
        <dsp:cNvPr id="0" name=""/>
        <dsp:cNvSpPr/>
      </dsp:nvSpPr>
      <dsp:spPr>
        <a:xfrm>
          <a:off x="489217" y="469403"/>
          <a:ext cx="4391693" cy="27887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Now a day's weather predicting results are not in accurate. To make this possible AI and ML are the best technologies in prediction.</a:t>
          </a:r>
          <a:endParaRPr lang="en-US" sz="2400" kern="1200"/>
        </a:p>
      </dsp:txBody>
      <dsp:txXfrm>
        <a:off x="570896" y="551082"/>
        <a:ext cx="4228335" cy="2625367"/>
      </dsp:txXfrm>
    </dsp:sp>
    <dsp:sp modelId="{5A1A9075-CED5-4BAB-80DE-015CB9CA454C}">
      <dsp:nvSpPr>
        <dsp:cNvPr id="0" name=""/>
        <dsp:cNvSpPr/>
      </dsp:nvSpPr>
      <dsp:spPr>
        <a:xfrm>
          <a:off x="5368876" y="5835"/>
          <a:ext cx="4391693" cy="27887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14A36D-34E7-45C5-928A-B5E97986D7E0}">
      <dsp:nvSpPr>
        <dsp:cNvPr id="0" name=""/>
        <dsp:cNvSpPr/>
      </dsp:nvSpPr>
      <dsp:spPr>
        <a:xfrm>
          <a:off x="5856842" y="469403"/>
          <a:ext cx="4391693" cy="27887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0" i="0" kern="1200"/>
            <a:t>Machine Learning speed up tasks that can be intensive to compute, such as predicting how water vapor gets converted to rain, snow or hail.</a:t>
          </a:r>
          <a:r>
            <a:rPr lang="en-US" sz="2400" kern="1200">
              <a:latin typeface="Neue Haas Grotesk Text Pro"/>
            </a:rPr>
            <a:t> It combines all together</a:t>
          </a:r>
          <a:endParaRPr lang="en-US" sz="2400" kern="1200"/>
        </a:p>
      </dsp:txBody>
      <dsp:txXfrm>
        <a:off x="5938521" y="551082"/>
        <a:ext cx="4228335" cy="26253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EBCE6-8A2A-450D-836B-A80AA95EC08C}">
      <dsp:nvSpPr>
        <dsp:cNvPr id="0" name=""/>
        <dsp:cNvSpPr/>
      </dsp:nvSpPr>
      <dsp:spPr>
        <a:xfrm>
          <a:off x="0" y="825041"/>
          <a:ext cx="6316266" cy="1523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41B334-607F-46F4-A17A-CCBCEBF67FCB}">
      <dsp:nvSpPr>
        <dsp:cNvPr id="0" name=""/>
        <dsp:cNvSpPr/>
      </dsp:nvSpPr>
      <dsp:spPr>
        <a:xfrm>
          <a:off x="460754" y="1167751"/>
          <a:ext cx="837734" cy="8377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1C1773-1CEE-4E5A-8683-24C2EC409EED}">
      <dsp:nvSpPr>
        <dsp:cNvPr id="0" name=""/>
        <dsp:cNvSpPr/>
      </dsp:nvSpPr>
      <dsp:spPr>
        <a:xfrm>
          <a:off x="1759242" y="825041"/>
          <a:ext cx="4557024" cy="152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00" tIns="161200" rIns="161200" bIns="161200" numCol="1" spcCol="1270" anchor="ctr" anchorCtr="0">
          <a:noAutofit/>
        </a:bodyPr>
        <a:lstStyle/>
        <a:p>
          <a:pPr marL="0" lvl="0" indent="0" algn="l" defTabSz="755650" rtl="0">
            <a:lnSpc>
              <a:spcPct val="90000"/>
            </a:lnSpc>
            <a:spcBef>
              <a:spcPct val="0"/>
            </a:spcBef>
            <a:spcAft>
              <a:spcPct val="35000"/>
            </a:spcAft>
            <a:buNone/>
          </a:pPr>
          <a:r>
            <a:rPr lang="en-US" sz="1700" kern="1200"/>
            <a:t>The main objective of this project is to design a weather prediction model. </a:t>
          </a:r>
          <a:r>
            <a:rPr lang="en-US" sz="1700" kern="1200">
              <a:latin typeface="Neue Haas Grotesk Text Pro"/>
            </a:rPr>
            <a:t>Most</a:t>
          </a:r>
          <a:r>
            <a:rPr lang="en-US" sz="1700" kern="1200"/>
            <a:t> </a:t>
          </a:r>
          <a:r>
            <a:rPr lang="en-US" sz="1700" kern="1200">
              <a:latin typeface="Neue Haas Grotesk Text Pro"/>
            </a:rPr>
            <a:t>of </a:t>
          </a:r>
          <a:r>
            <a:rPr lang="en-US" sz="1700" kern="1200"/>
            <a:t>the </a:t>
          </a:r>
          <a:r>
            <a:rPr lang="en-US" sz="1700" kern="1200">
              <a:latin typeface="Neue Haas Grotesk Text Pro"/>
            </a:rPr>
            <a:t>fields</a:t>
          </a:r>
          <a:r>
            <a:rPr lang="en-US" sz="1700" kern="1200"/>
            <a:t> </a:t>
          </a:r>
          <a:r>
            <a:rPr lang="en-US" sz="1700" kern="1200">
              <a:latin typeface="Neue Haas Grotesk Text Pro"/>
            </a:rPr>
            <a:t>are</a:t>
          </a:r>
          <a:r>
            <a:rPr lang="en-US" sz="1700" kern="1200"/>
            <a:t> influenced by the weather</a:t>
          </a:r>
          <a:r>
            <a:rPr lang="en-US" sz="1700" kern="1200">
              <a:latin typeface="Neue Haas Grotesk Text Pro"/>
            </a:rPr>
            <a:t> only</a:t>
          </a:r>
          <a:r>
            <a:rPr lang="en-US" sz="1700" kern="1200"/>
            <a:t>. </a:t>
          </a:r>
        </a:p>
      </dsp:txBody>
      <dsp:txXfrm>
        <a:off x="1759242" y="825041"/>
        <a:ext cx="4557024" cy="1523154"/>
      </dsp:txXfrm>
    </dsp:sp>
    <dsp:sp modelId="{E03E1B80-C204-4764-93F3-5C1B1F332D85}">
      <dsp:nvSpPr>
        <dsp:cNvPr id="0" name=""/>
        <dsp:cNvSpPr/>
      </dsp:nvSpPr>
      <dsp:spPr>
        <a:xfrm>
          <a:off x="0" y="2728984"/>
          <a:ext cx="6316266" cy="1523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BA9AFA-AC22-42B7-8855-7935793C8250}">
      <dsp:nvSpPr>
        <dsp:cNvPr id="0" name=""/>
        <dsp:cNvSpPr/>
      </dsp:nvSpPr>
      <dsp:spPr>
        <a:xfrm>
          <a:off x="460754" y="3071693"/>
          <a:ext cx="837734" cy="8377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C590C1-33E8-406D-879F-88BFA1461B83}">
      <dsp:nvSpPr>
        <dsp:cNvPr id="0" name=""/>
        <dsp:cNvSpPr/>
      </dsp:nvSpPr>
      <dsp:spPr>
        <a:xfrm>
          <a:off x="1759242" y="2728984"/>
          <a:ext cx="4557024" cy="152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00" tIns="161200" rIns="161200" bIns="161200" numCol="1" spcCol="1270" anchor="ctr" anchorCtr="0">
          <a:noAutofit/>
        </a:bodyPr>
        <a:lstStyle/>
        <a:p>
          <a:pPr marL="0" lvl="0" indent="0" algn="l" defTabSz="755650">
            <a:lnSpc>
              <a:spcPct val="90000"/>
            </a:lnSpc>
            <a:spcBef>
              <a:spcPct val="0"/>
            </a:spcBef>
            <a:spcAft>
              <a:spcPct val="35000"/>
            </a:spcAft>
            <a:buNone/>
          </a:pPr>
          <a:r>
            <a:rPr lang="en-US" sz="1700" kern="1200"/>
            <a:t>We can extend our scope to provide regional guidelines to farmers, Navy officers, Astronaut and so on.,. depending upon the classification done.</a:t>
          </a:r>
        </a:p>
      </dsp:txBody>
      <dsp:txXfrm>
        <a:off x="1759242" y="2728984"/>
        <a:ext cx="4557024" cy="15231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4A81A-DD0F-4023-B4A8-98403E1F1B00}">
      <dsp:nvSpPr>
        <dsp:cNvPr id="0" name=""/>
        <dsp:cNvSpPr/>
      </dsp:nvSpPr>
      <dsp:spPr>
        <a:xfrm>
          <a:off x="167271" y="41888"/>
          <a:ext cx="1312656" cy="131265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8CE3DC-9BF6-475C-AF55-8C1B155B5B56}">
      <dsp:nvSpPr>
        <dsp:cNvPr id="0" name=""/>
        <dsp:cNvSpPr/>
      </dsp:nvSpPr>
      <dsp:spPr>
        <a:xfrm>
          <a:off x="442929" y="317546"/>
          <a:ext cx="761340" cy="7613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963C27-4A87-4251-8A4E-7D80CA1E4D6D}">
      <dsp:nvSpPr>
        <dsp:cNvPr id="0" name=""/>
        <dsp:cNvSpPr/>
      </dsp:nvSpPr>
      <dsp:spPr>
        <a:xfrm>
          <a:off x="1761211" y="41888"/>
          <a:ext cx="3094118" cy="131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a:t>Data science: Machine learning algorithms require data science skills such as data collection, data cleaning, data processing, and data analysis to be applied effectively.</a:t>
          </a:r>
          <a:endParaRPr lang="en-US" sz="1400" kern="1200"/>
        </a:p>
      </dsp:txBody>
      <dsp:txXfrm>
        <a:off x="1761211" y="41888"/>
        <a:ext cx="3094118" cy="1312656"/>
      </dsp:txXfrm>
    </dsp:sp>
    <dsp:sp modelId="{CE21243F-9D33-45C8-9CE0-BA906A805235}">
      <dsp:nvSpPr>
        <dsp:cNvPr id="0" name=""/>
        <dsp:cNvSpPr/>
      </dsp:nvSpPr>
      <dsp:spPr>
        <a:xfrm>
          <a:off x="5394456" y="41888"/>
          <a:ext cx="1312656" cy="131265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D3BD45-8423-48F9-8F85-0449864CF745}">
      <dsp:nvSpPr>
        <dsp:cNvPr id="0" name=""/>
        <dsp:cNvSpPr/>
      </dsp:nvSpPr>
      <dsp:spPr>
        <a:xfrm>
          <a:off x="5670114" y="317546"/>
          <a:ext cx="761340" cy="7613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D1CC9E-2460-4E35-9543-320DBF4320AD}">
      <dsp:nvSpPr>
        <dsp:cNvPr id="0" name=""/>
        <dsp:cNvSpPr/>
      </dsp:nvSpPr>
      <dsp:spPr>
        <a:xfrm>
          <a:off x="6988396" y="41888"/>
          <a:ext cx="3094118" cy="131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a:t>Machine learning: To apply machine learning algorithms effectively, knowledge of machine learning concepts such as supervised learning, unsupervised learning, and deep learning is required.</a:t>
          </a:r>
          <a:endParaRPr lang="en-US" sz="1400" kern="1200"/>
        </a:p>
      </dsp:txBody>
      <dsp:txXfrm>
        <a:off x="6988396" y="41888"/>
        <a:ext cx="3094118" cy="1312656"/>
      </dsp:txXfrm>
    </dsp:sp>
    <dsp:sp modelId="{FB407694-4B10-47E1-911F-A58AF71C5F23}">
      <dsp:nvSpPr>
        <dsp:cNvPr id="0" name=""/>
        <dsp:cNvSpPr/>
      </dsp:nvSpPr>
      <dsp:spPr>
        <a:xfrm>
          <a:off x="167271" y="1909418"/>
          <a:ext cx="1312656" cy="131265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B1F09B-F2D4-4DE3-B7D8-CCD4DD3794F5}">
      <dsp:nvSpPr>
        <dsp:cNvPr id="0" name=""/>
        <dsp:cNvSpPr/>
      </dsp:nvSpPr>
      <dsp:spPr>
        <a:xfrm>
          <a:off x="442929" y="2185076"/>
          <a:ext cx="761340" cy="7613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DD23D2-68FC-4448-9110-C69E248C3D03}">
      <dsp:nvSpPr>
        <dsp:cNvPr id="0" name=""/>
        <dsp:cNvSpPr/>
      </dsp:nvSpPr>
      <dsp:spPr>
        <a:xfrm>
          <a:off x="1761211" y="1909418"/>
          <a:ext cx="3094118" cy="131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a:t>Statistics: As machine learning models typically involve statistical techniques such as regression analysis and time-series analysis.</a:t>
          </a:r>
          <a:endParaRPr lang="en-US" sz="1400" kern="1200"/>
        </a:p>
      </dsp:txBody>
      <dsp:txXfrm>
        <a:off x="1761211" y="1909418"/>
        <a:ext cx="3094118" cy="1312656"/>
      </dsp:txXfrm>
    </dsp:sp>
    <dsp:sp modelId="{11A4A094-6344-4A3B-9AAA-FF2DDA3303A9}">
      <dsp:nvSpPr>
        <dsp:cNvPr id="0" name=""/>
        <dsp:cNvSpPr/>
      </dsp:nvSpPr>
      <dsp:spPr>
        <a:xfrm>
          <a:off x="5394456" y="1909418"/>
          <a:ext cx="1312656" cy="131265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7F40F8-4517-43F4-B0D2-D477854D6D9B}">
      <dsp:nvSpPr>
        <dsp:cNvPr id="0" name=""/>
        <dsp:cNvSpPr/>
      </dsp:nvSpPr>
      <dsp:spPr>
        <a:xfrm>
          <a:off x="5670114" y="2185076"/>
          <a:ext cx="761340" cy="7613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B0C8E2-F4BE-447B-B134-4D4BF3FA599B}">
      <dsp:nvSpPr>
        <dsp:cNvPr id="0" name=""/>
        <dsp:cNvSpPr/>
      </dsp:nvSpPr>
      <dsp:spPr>
        <a:xfrm>
          <a:off x="6988396" y="1909418"/>
          <a:ext cx="3094118" cy="131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a:t>Programming: Proficiency in a programming language such as Python or R is necessary for implementing machine learning models and analyzing data.</a:t>
          </a:r>
          <a:endParaRPr lang="en-US" sz="1400" kern="1200"/>
        </a:p>
      </dsp:txBody>
      <dsp:txXfrm>
        <a:off x="6988396" y="1909418"/>
        <a:ext cx="3094118" cy="1312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F28CDC-AE80-4802-AE5F-DFB4B8CBBBA8}">
      <dsp:nvSpPr>
        <dsp:cNvPr id="0" name=""/>
        <dsp:cNvSpPr/>
      </dsp:nvSpPr>
      <dsp:spPr>
        <a:xfrm>
          <a:off x="0" y="463"/>
          <a:ext cx="8436012" cy="1085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A4D345-A6B1-40E4-9960-88FD101F9DBC}">
      <dsp:nvSpPr>
        <dsp:cNvPr id="0" name=""/>
        <dsp:cNvSpPr/>
      </dsp:nvSpPr>
      <dsp:spPr>
        <a:xfrm>
          <a:off x="328398" y="244727"/>
          <a:ext cx="597088" cy="5970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06DE6B-CAC4-40CA-9B37-720C11CB47C3}">
      <dsp:nvSpPr>
        <dsp:cNvPr id="0" name=""/>
        <dsp:cNvSpPr/>
      </dsp:nvSpPr>
      <dsp:spPr>
        <a:xfrm>
          <a:off x="1253886" y="463"/>
          <a:ext cx="7182125" cy="1085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94" tIns="114894" rIns="114894" bIns="114894" numCol="1" spcCol="1270" anchor="ctr" anchorCtr="0">
          <a:noAutofit/>
        </a:bodyPr>
        <a:lstStyle/>
        <a:p>
          <a:pPr marL="0" lvl="0" indent="0" algn="l" defTabSz="666750">
            <a:lnSpc>
              <a:spcPct val="100000"/>
            </a:lnSpc>
            <a:spcBef>
              <a:spcPct val="0"/>
            </a:spcBef>
            <a:spcAft>
              <a:spcPct val="35000"/>
            </a:spcAft>
            <a:buNone/>
          </a:pPr>
          <a:r>
            <a:rPr lang="en-US" sz="1500" b="0" i="0" kern="1200"/>
            <a:t>The methodology used in this project for the prediction of weather and its classification comprises usage of several machine learning algorithms.</a:t>
          </a:r>
          <a:endParaRPr lang="en-US" sz="1500" kern="1200"/>
        </a:p>
      </dsp:txBody>
      <dsp:txXfrm>
        <a:off x="1253886" y="463"/>
        <a:ext cx="7182125" cy="1085615"/>
      </dsp:txXfrm>
    </dsp:sp>
    <dsp:sp modelId="{A6937005-AF8D-4CC5-A02C-0090E73A8BCF}">
      <dsp:nvSpPr>
        <dsp:cNvPr id="0" name=""/>
        <dsp:cNvSpPr/>
      </dsp:nvSpPr>
      <dsp:spPr>
        <a:xfrm>
          <a:off x="0" y="1357483"/>
          <a:ext cx="8436012" cy="1085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03FA52-0F27-497D-BB45-C234BFE8C87B}">
      <dsp:nvSpPr>
        <dsp:cNvPr id="0" name=""/>
        <dsp:cNvSpPr/>
      </dsp:nvSpPr>
      <dsp:spPr>
        <a:xfrm>
          <a:off x="328398" y="1601747"/>
          <a:ext cx="597088" cy="5970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514B7D-2468-47FE-A4BF-9B73B9B7E269}">
      <dsp:nvSpPr>
        <dsp:cNvPr id="0" name=""/>
        <dsp:cNvSpPr/>
      </dsp:nvSpPr>
      <dsp:spPr>
        <a:xfrm>
          <a:off x="1253886" y="1357483"/>
          <a:ext cx="7182125" cy="1085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94" tIns="114894" rIns="114894" bIns="114894" numCol="1" spcCol="1270" anchor="ctr" anchorCtr="0">
          <a:noAutofit/>
        </a:bodyPr>
        <a:lstStyle/>
        <a:p>
          <a:pPr marL="0" lvl="0" indent="0" algn="l" defTabSz="666750">
            <a:lnSpc>
              <a:spcPct val="100000"/>
            </a:lnSpc>
            <a:spcBef>
              <a:spcPct val="0"/>
            </a:spcBef>
            <a:spcAft>
              <a:spcPct val="35000"/>
            </a:spcAft>
            <a:buNone/>
          </a:pPr>
          <a:r>
            <a:rPr lang="en-US" sz="1500" b="0" i="0" kern="1200"/>
            <a:t>The block diagram depicts the machine learning approaches to the implementation of the project.</a:t>
          </a:r>
          <a:endParaRPr lang="en-US" sz="1500" kern="1200"/>
        </a:p>
      </dsp:txBody>
      <dsp:txXfrm>
        <a:off x="1253886" y="1357483"/>
        <a:ext cx="7182125" cy="1085615"/>
      </dsp:txXfrm>
    </dsp:sp>
    <dsp:sp modelId="{15F2B02E-3271-4C44-9376-466F21909840}">
      <dsp:nvSpPr>
        <dsp:cNvPr id="0" name=""/>
        <dsp:cNvSpPr/>
      </dsp:nvSpPr>
      <dsp:spPr>
        <a:xfrm>
          <a:off x="0" y="2714503"/>
          <a:ext cx="8436012" cy="1085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0A1C93-D6F2-456F-A3F2-EED605B84035}">
      <dsp:nvSpPr>
        <dsp:cNvPr id="0" name=""/>
        <dsp:cNvSpPr/>
      </dsp:nvSpPr>
      <dsp:spPr>
        <a:xfrm>
          <a:off x="328398" y="2958766"/>
          <a:ext cx="597088" cy="5970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3B4FE4-551F-45BF-84DF-CE391EFBE019}">
      <dsp:nvSpPr>
        <dsp:cNvPr id="0" name=""/>
        <dsp:cNvSpPr/>
      </dsp:nvSpPr>
      <dsp:spPr>
        <a:xfrm>
          <a:off x="1253886" y="2714503"/>
          <a:ext cx="7182125" cy="1085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94" tIns="114894" rIns="114894" bIns="114894" numCol="1" spcCol="1270" anchor="ctr" anchorCtr="0">
          <a:noAutofit/>
        </a:bodyPr>
        <a:lstStyle/>
        <a:p>
          <a:pPr marL="0" lvl="0" indent="0" algn="l" defTabSz="666750">
            <a:lnSpc>
              <a:spcPct val="100000"/>
            </a:lnSpc>
            <a:spcBef>
              <a:spcPct val="0"/>
            </a:spcBef>
            <a:spcAft>
              <a:spcPct val="35000"/>
            </a:spcAft>
            <a:buNone/>
          </a:pPr>
          <a:r>
            <a:rPr lang="en-US" sz="1500" kern="1200"/>
            <a:t>Intelligent models can be created using machine learning technologies that are much simpler than conventional physical models. They use less resources and can be run on almost any machine, including mobile devices.</a:t>
          </a:r>
          <a:endParaRPr lang="en-US" sz="1500" kern="1200">
            <a:latin typeface="Neue Haas Grotesk Text Pro"/>
          </a:endParaRPr>
        </a:p>
      </dsp:txBody>
      <dsp:txXfrm>
        <a:off x="1253886" y="2714503"/>
        <a:ext cx="7182125" cy="10856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4950B-418C-4288-B2FE-DF5240C9D5A4}">
      <dsp:nvSpPr>
        <dsp:cNvPr id="0" name=""/>
        <dsp:cNvSpPr/>
      </dsp:nvSpPr>
      <dsp:spPr>
        <a:xfrm>
          <a:off x="167271" y="41888"/>
          <a:ext cx="1312656" cy="131265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25FD5A-67C8-4DB1-A3A9-59EAB23C77EB}">
      <dsp:nvSpPr>
        <dsp:cNvPr id="0" name=""/>
        <dsp:cNvSpPr/>
      </dsp:nvSpPr>
      <dsp:spPr>
        <a:xfrm>
          <a:off x="442929" y="317546"/>
          <a:ext cx="761340" cy="7613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FEE6B9-843E-4807-B543-C99558C0AA27}">
      <dsp:nvSpPr>
        <dsp:cNvPr id="0" name=""/>
        <dsp:cNvSpPr/>
      </dsp:nvSpPr>
      <dsp:spPr>
        <a:xfrm>
          <a:off x="1761211" y="41888"/>
          <a:ext cx="3094118" cy="131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a:t>Dataset</a:t>
          </a:r>
          <a:endParaRPr lang="en-US" sz="2400" kern="1200"/>
        </a:p>
      </dsp:txBody>
      <dsp:txXfrm>
        <a:off x="1761211" y="41888"/>
        <a:ext cx="3094118" cy="1312656"/>
      </dsp:txXfrm>
    </dsp:sp>
    <dsp:sp modelId="{C08B34BF-1ACB-4068-A21D-BC01BCC35458}">
      <dsp:nvSpPr>
        <dsp:cNvPr id="0" name=""/>
        <dsp:cNvSpPr/>
      </dsp:nvSpPr>
      <dsp:spPr>
        <a:xfrm>
          <a:off x="5394456" y="41888"/>
          <a:ext cx="1312656" cy="131265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3C02E0-4063-44B8-93BB-FB32AEB2B58D}">
      <dsp:nvSpPr>
        <dsp:cNvPr id="0" name=""/>
        <dsp:cNvSpPr/>
      </dsp:nvSpPr>
      <dsp:spPr>
        <a:xfrm>
          <a:off x="5670114" y="317546"/>
          <a:ext cx="761340" cy="7613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CA9DEC-F0E1-4FD5-880E-A8713AC4236C}">
      <dsp:nvSpPr>
        <dsp:cNvPr id="0" name=""/>
        <dsp:cNvSpPr/>
      </dsp:nvSpPr>
      <dsp:spPr>
        <a:xfrm>
          <a:off x="6988396" y="41888"/>
          <a:ext cx="3094118" cy="131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a:t>Python</a:t>
          </a:r>
          <a:endParaRPr lang="en-US" sz="2400" kern="1200"/>
        </a:p>
      </dsp:txBody>
      <dsp:txXfrm>
        <a:off x="6988396" y="41888"/>
        <a:ext cx="3094118" cy="1312656"/>
      </dsp:txXfrm>
    </dsp:sp>
    <dsp:sp modelId="{EC936890-11A7-4844-A3AE-B3FDCF0C2C5C}">
      <dsp:nvSpPr>
        <dsp:cNvPr id="0" name=""/>
        <dsp:cNvSpPr/>
      </dsp:nvSpPr>
      <dsp:spPr>
        <a:xfrm>
          <a:off x="167271" y="1909418"/>
          <a:ext cx="1312656" cy="131265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12D94C-8004-42EC-9AB7-6A4C7A9C0C26}">
      <dsp:nvSpPr>
        <dsp:cNvPr id="0" name=""/>
        <dsp:cNvSpPr/>
      </dsp:nvSpPr>
      <dsp:spPr>
        <a:xfrm>
          <a:off x="442929" y="2185076"/>
          <a:ext cx="761340" cy="7613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FE7F41-9C7E-4A63-AC31-A13E415FB2B6}">
      <dsp:nvSpPr>
        <dsp:cNvPr id="0" name=""/>
        <dsp:cNvSpPr/>
      </dsp:nvSpPr>
      <dsp:spPr>
        <a:xfrm>
          <a:off x="1761211" y="1909418"/>
          <a:ext cx="3094118" cy="131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a:t>Google Colab</a:t>
          </a:r>
          <a:endParaRPr lang="en-US" sz="2400" kern="1200"/>
        </a:p>
      </dsp:txBody>
      <dsp:txXfrm>
        <a:off x="1761211" y="1909418"/>
        <a:ext cx="3094118" cy="1312656"/>
      </dsp:txXfrm>
    </dsp:sp>
    <dsp:sp modelId="{60205959-4229-4770-910F-EF5BD94B018E}">
      <dsp:nvSpPr>
        <dsp:cNvPr id="0" name=""/>
        <dsp:cNvSpPr/>
      </dsp:nvSpPr>
      <dsp:spPr>
        <a:xfrm>
          <a:off x="5394456" y="1909418"/>
          <a:ext cx="1312656" cy="131265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A153A2-68E4-4743-9231-8D2FC4CA7101}">
      <dsp:nvSpPr>
        <dsp:cNvPr id="0" name=""/>
        <dsp:cNvSpPr/>
      </dsp:nvSpPr>
      <dsp:spPr>
        <a:xfrm>
          <a:off x="5670114" y="2185076"/>
          <a:ext cx="761340" cy="7613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CC9FAC-ED37-4D1E-8953-E9C97722CE28}">
      <dsp:nvSpPr>
        <dsp:cNvPr id="0" name=""/>
        <dsp:cNvSpPr/>
      </dsp:nvSpPr>
      <dsp:spPr>
        <a:xfrm>
          <a:off x="6988396" y="1909418"/>
          <a:ext cx="3094118" cy="131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a:t>Importing Required Libraries</a:t>
          </a:r>
          <a:endParaRPr lang="en-US" sz="2400" kern="1200"/>
        </a:p>
      </dsp:txBody>
      <dsp:txXfrm>
        <a:off x="6988396" y="1909418"/>
        <a:ext cx="3094118" cy="1312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57B61-97D6-42A9-98B2-5A56BF56D543}">
      <dsp:nvSpPr>
        <dsp:cNvPr id="0" name=""/>
        <dsp:cNvSpPr/>
      </dsp:nvSpPr>
      <dsp:spPr>
        <a:xfrm>
          <a:off x="498946" y="733646"/>
          <a:ext cx="808417" cy="8084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2C049-AF37-4FFC-A141-BC7E49F3430C}">
      <dsp:nvSpPr>
        <dsp:cNvPr id="0" name=""/>
        <dsp:cNvSpPr/>
      </dsp:nvSpPr>
      <dsp:spPr>
        <a:xfrm>
          <a:off x="4913" y="1811723"/>
          <a:ext cx="1796484" cy="71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Data Collection and Data Pre-Processing</a:t>
          </a:r>
        </a:p>
      </dsp:txBody>
      <dsp:txXfrm>
        <a:off x="4913" y="1811723"/>
        <a:ext cx="1796484" cy="718593"/>
      </dsp:txXfrm>
    </dsp:sp>
    <dsp:sp modelId="{27F65B17-96CE-4FD6-A808-61E53CB01FC7}">
      <dsp:nvSpPr>
        <dsp:cNvPr id="0" name=""/>
        <dsp:cNvSpPr/>
      </dsp:nvSpPr>
      <dsp:spPr>
        <a:xfrm>
          <a:off x="2609815" y="733646"/>
          <a:ext cx="808417" cy="8084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418890-37A3-408D-A65D-395945398BE6}">
      <dsp:nvSpPr>
        <dsp:cNvPr id="0" name=""/>
        <dsp:cNvSpPr/>
      </dsp:nvSpPr>
      <dsp:spPr>
        <a:xfrm>
          <a:off x="2115782" y="1811723"/>
          <a:ext cx="1796484" cy="71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Data Visualization</a:t>
          </a:r>
        </a:p>
      </dsp:txBody>
      <dsp:txXfrm>
        <a:off x="2115782" y="1811723"/>
        <a:ext cx="1796484" cy="718593"/>
      </dsp:txXfrm>
    </dsp:sp>
    <dsp:sp modelId="{5D325163-879B-4E48-85EC-4C6D1CD6A707}">
      <dsp:nvSpPr>
        <dsp:cNvPr id="0" name=""/>
        <dsp:cNvSpPr/>
      </dsp:nvSpPr>
      <dsp:spPr>
        <a:xfrm>
          <a:off x="4720684" y="733646"/>
          <a:ext cx="808417" cy="8084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F0143F-325A-45E8-86ED-9C974DB4FEFC}">
      <dsp:nvSpPr>
        <dsp:cNvPr id="0" name=""/>
        <dsp:cNvSpPr/>
      </dsp:nvSpPr>
      <dsp:spPr>
        <a:xfrm>
          <a:off x="4226651" y="1811723"/>
          <a:ext cx="1796484" cy="71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Training and Testing the Dataset</a:t>
          </a:r>
        </a:p>
      </dsp:txBody>
      <dsp:txXfrm>
        <a:off x="4226651" y="1811723"/>
        <a:ext cx="1796484" cy="718593"/>
      </dsp:txXfrm>
    </dsp:sp>
    <dsp:sp modelId="{995D0478-300C-4450-82AC-C94BC14A603C}">
      <dsp:nvSpPr>
        <dsp:cNvPr id="0" name=""/>
        <dsp:cNvSpPr/>
      </dsp:nvSpPr>
      <dsp:spPr>
        <a:xfrm>
          <a:off x="6831553" y="733646"/>
          <a:ext cx="808417" cy="8084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980369-3FF5-4824-9571-432FC2385798}">
      <dsp:nvSpPr>
        <dsp:cNvPr id="0" name=""/>
        <dsp:cNvSpPr/>
      </dsp:nvSpPr>
      <dsp:spPr>
        <a:xfrm>
          <a:off x="6337520" y="1811723"/>
          <a:ext cx="1796484" cy="71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Machine Learning Algorithms</a:t>
          </a:r>
        </a:p>
      </dsp:txBody>
      <dsp:txXfrm>
        <a:off x="6337520" y="1811723"/>
        <a:ext cx="1796484" cy="718593"/>
      </dsp:txXfrm>
    </dsp:sp>
    <dsp:sp modelId="{996B3CB8-8690-40E2-B927-518967CA7A59}">
      <dsp:nvSpPr>
        <dsp:cNvPr id="0" name=""/>
        <dsp:cNvSpPr/>
      </dsp:nvSpPr>
      <dsp:spPr>
        <a:xfrm>
          <a:off x="8942422" y="733646"/>
          <a:ext cx="808417" cy="8084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879AF5-F1C6-47BE-A736-89B908FD4333}">
      <dsp:nvSpPr>
        <dsp:cNvPr id="0" name=""/>
        <dsp:cNvSpPr/>
      </dsp:nvSpPr>
      <dsp:spPr>
        <a:xfrm>
          <a:off x="8448389" y="1811723"/>
          <a:ext cx="1796484" cy="71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Predicted Output</a:t>
          </a:r>
        </a:p>
      </dsp:txBody>
      <dsp:txXfrm>
        <a:off x="8448389" y="1811723"/>
        <a:ext cx="1796484" cy="7185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5/23/2023</a:t>
            </a:fld>
            <a:endParaRPr lang="en-US"/>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3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5/23/2023</a:t>
            </a:fld>
            <a:endParaRPr lang="en-US"/>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51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5/23/2023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90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5/23/2023</a:t>
            </a:fld>
            <a:endParaRPr lang="en-US"/>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394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5/23/2023</a:t>
            </a:fld>
            <a:endParaRPr lang="en-US"/>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63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5/23/2023</a:t>
            </a:fld>
            <a:endParaRPr lang="en-US"/>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3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5/23/2023</a:t>
            </a:fld>
            <a:endParaRPr lang="en-US"/>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239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5/23/2023</a:t>
            </a:fld>
            <a:endParaRPr lang="en-US"/>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33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5/23/2023</a:t>
            </a:fld>
            <a:endParaRPr lang="en-US"/>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a:p>
        </p:txBody>
      </p:sp>
    </p:spTree>
    <p:extLst>
      <p:ext uri="{BB962C8B-B14F-4D97-AF65-F5344CB8AC3E}">
        <p14:creationId xmlns:p14="http://schemas.microsoft.com/office/powerpoint/2010/main" val="203885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5/23/2023</a:t>
            </a:fld>
            <a:endParaRPr lang="en-US"/>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358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5/23/2023</a:t>
            </a:fld>
            <a:endParaRPr lang="en-US"/>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37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5/23/2023</a:t>
            </a:fld>
            <a:endParaRPr lang="en-US"/>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a:p>
        </p:txBody>
      </p:sp>
    </p:spTree>
    <p:extLst>
      <p:ext uri="{BB962C8B-B14F-4D97-AF65-F5344CB8AC3E}">
        <p14:creationId xmlns:p14="http://schemas.microsoft.com/office/powerpoint/2010/main" val="39734796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Tornado on a field">
            <a:extLst>
              <a:ext uri="{FF2B5EF4-FFF2-40B4-BE49-F238E27FC236}">
                <a16:creationId xmlns:a16="http://schemas.microsoft.com/office/drawing/2014/main" id="{DE547597-15F1-48EB-225E-C9611A657636}"/>
              </a:ext>
            </a:extLst>
          </p:cNvPr>
          <p:cNvPicPr>
            <a:picLocks noChangeAspect="1"/>
          </p:cNvPicPr>
          <p:nvPr/>
        </p:nvPicPr>
        <p:blipFill rotWithShape="1">
          <a:blip r:embed="rId2"/>
          <a:srcRect t="11592" b="5382"/>
          <a:stretch/>
        </p:blipFill>
        <p:spPr>
          <a:xfrm>
            <a:off x="20" y="1"/>
            <a:ext cx="12191980" cy="6857999"/>
          </a:xfrm>
          <a:prstGeom prst="rect">
            <a:avLst/>
          </a:prstGeom>
        </p:spPr>
      </p:pic>
      <p:sp>
        <p:nvSpPr>
          <p:cNvPr id="31"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32396" y="1628393"/>
            <a:ext cx="6459604" cy="3601213"/>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p:cNvSpPr>
            <a:spLocks noGrp="1"/>
          </p:cNvSpPr>
          <p:nvPr>
            <p:ph type="ctrTitle"/>
          </p:nvPr>
        </p:nvSpPr>
        <p:spPr>
          <a:xfrm>
            <a:off x="6192952" y="2035840"/>
            <a:ext cx="5022050" cy="1718589"/>
          </a:xfrm>
        </p:spPr>
        <p:txBody>
          <a:bodyPr>
            <a:normAutofit/>
          </a:bodyPr>
          <a:lstStyle/>
          <a:p>
            <a:pPr>
              <a:lnSpc>
                <a:spcPct val="90000"/>
              </a:lnSpc>
            </a:pPr>
            <a:r>
              <a:rPr lang="en-US" sz="5400">
                <a:cs typeface="Calibri Light"/>
              </a:rPr>
              <a:t>WEATHER PREDICTION </a:t>
            </a:r>
          </a:p>
        </p:txBody>
      </p:sp>
      <p:sp>
        <p:nvSpPr>
          <p:cNvPr id="3" name="Subtitle 2"/>
          <p:cNvSpPr>
            <a:spLocks noGrp="1"/>
          </p:cNvSpPr>
          <p:nvPr>
            <p:ph type="subTitle" idx="1"/>
          </p:nvPr>
        </p:nvSpPr>
        <p:spPr>
          <a:xfrm>
            <a:off x="6192952" y="3754429"/>
            <a:ext cx="5022049" cy="1063471"/>
          </a:xfrm>
        </p:spPr>
        <p:txBody>
          <a:bodyPr vert="horz" lIns="91440" tIns="45720" rIns="91440" bIns="45720" rtlCol="0">
            <a:normAutofit/>
          </a:bodyPr>
          <a:lstStyle/>
          <a:p>
            <a:r>
              <a:rPr lang="en-US">
                <a:cs typeface="Calibri"/>
              </a:rPr>
              <a:t>Using Machine Learning</a:t>
            </a:r>
            <a:endParaRPr lang="en-US"/>
          </a:p>
        </p:txBody>
      </p:sp>
      <p:grpSp>
        <p:nvGrpSpPr>
          <p:cNvPr id="33" name="Group 32">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34"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62A4D3-BB08-347B-F41C-B8C3C3F8B50D}"/>
              </a:ext>
            </a:extLst>
          </p:cNvPr>
          <p:cNvSpPr>
            <a:spLocks noGrp="1"/>
          </p:cNvSpPr>
          <p:nvPr>
            <p:ph type="title"/>
          </p:nvPr>
        </p:nvSpPr>
        <p:spPr>
          <a:xfrm>
            <a:off x="565150" y="4612386"/>
            <a:ext cx="9198761" cy="1268984"/>
          </a:xfrm>
        </p:spPr>
        <p:txBody>
          <a:bodyPr anchor="b">
            <a:normAutofit fontScale="90000"/>
          </a:bodyPr>
          <a:lstStyle/>
          <a:p>
            <a:r>
              <a:rPr lang="en-US"/>
              <a:t>Importing Required Libraries in Python</a:t>
            </a:r>
          </a:p>
        </p:txBody>
      </p:sp>
      <p:sp>
        <p:nvSpPr>
          <p:cNvPr id="3" name="Content Placeholder 2">
            <a:extLst>
              <a:ext uri="{FF2B5EF4-FFF2-40B4-BE49-F238E27FC236}">
                <a16:creationId xmlns:a16="http://schemas.microsoft.com/office/drawing/2014/main" id="{23D1474C-C062-2EE2-00B1-3A8E0A52F690}"/>
              </a:ext>
            </a:extLst>
          </p:cNvPr>
          <p:cNvSpPr>
            <a:spLocks noGrp="1"/>
          </p:cNvSpPr>
          <p:nvPr>
            <p:ph idx="1"/>
          </p:nvPr>
        </p:nvSpPr>
        <p:spPr>
          <a:xfrm>
            <a:off x="565150" y="770889"/>
            <a:ext cx="9198761" cy="3601212"/>
          </a:xfrm>
        </p:spPr>
        <p:txBody>
          <a:bodyPr vert="horz" lIns="91440" tIns="45720" rIns="91440" bIns="45720" rtlCol="0">
            <a:normAutofit/>
          </a:bodyPr>
          <a:lstStyle/>
          <a:p>
            <a:r>
              <a:rPr lang="en-US"/>
              <a:t>Matplotlib</a:t>
            </a:r>
          </a:p>
          <a:p>
            <a:r>
              <a:rPr lang="en-US"/>
              <a:t>Seaborn</a:t>
            </a:r>
          </a:p>
          <a:p>
            <a:r>
              <a:rPr lang="en-US" err="1"/>
              <a:t>Scipy</a:t>
            </a:r>
          </a:p>
          <a:p>
            <a:r>
              <a:rPr lang="en-US"/>
              <a:t>Re</a:t>
            </a:r>
          </a:p>
          <a:p>
            <a:r>
              <a:rPr lang="en-US" err="1"/>
              <a:t>Missingno</a:t>
            </a:r>
          </a:p>
          <a:p>
            <a:r>
              <a:rPr lang="en-US"/>
              <a:t>Warnings</a:t>
            </a:r>
          </a:p>
          <a:p>
            <a:r>
              <a:rPr lang="en-US">
                <a:ea typeface="+mn-lt"/>
                <a:cs typeface="+mn-lt"/>
              </a:rPr>
              <a:t>Pandas</a:t>
            </a:r>
            <a:endParaRPr lang="en-US"/>
          </a:p>
        </p:txBody>
      </p:sp>
      <p:cxnSp>
        <p:nvCxnSpPr>
          <p:cNvPr id="10" name="Straight Connector 9">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5BEF7CB-BB00-3345-8542-8F0FAFE1C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3" name="Oval 12">
              <a:extLst>
                <a:ext uri="{FF2B5EF4-FFF2-40B4-BE49-F238E27FC236}">
                  <a16:creationId xmlns:a16="http://schemas.microsoft.com/office/drawing/2014/main" id="{4E633967-4EB4-9A43-9984-7E0C7DCE8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4">
              <a:extLst>
                <a:ext uri="{FF2B5EF4-FFF2-40B4-BE49-F238E27FC236}">
                  <a16:creationId xmlns:a16="http://schemas.microsoft.com/office/drawing/2014/main" id="{80BB32CE-B79D-9449-AEBB-EC9F56A9A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AFE8EC8C-9217-6E47-ACFA-7B2148F1B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6">
              <a:extLst>
                <a:ext uri="{FF2B5EF4-FFF2-40B4-BE49-F238E27FC236}">
                  <a16:creationId xmlns:a16="http://schemas.microsoft.com/office/drawing/2014/main" id="{8BEA612E-5CC4-DA4D-8A68-05986443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7">
              <a:extLst>
                <a:ext uri="{FF2B5EF4-FFF2-40B4-BE49-F238E27FC236}">
                  <a16:creationId xmlns:a16="http://schemas.microsoft.com/office/drawing/2014/main" id="{59DC8CDB-7B92-E848-AA26-43105184E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8">
              <a:extLst>
                <a:ext uri="{FF2B5EF4-FFF2-40B4-BE49-F238E27FC236}">
                  <a16:creationId xmlns:a16="http://schemas.microsoft.com/office/drawing/2014/main" id="{876EC8B8-C9EB-A84A-858B-ADF81A5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9">
              <a:extLst>
                <a:ext uri="{FF2B5EF4-FFF2-40B4-BE49-F238E27FC236}">
                  <a16:creationId xmlns:a16="http://schemas.microsoft.com/office/drawing/2014/main" id="{078C5DEE-08C1-D546-BF9B-933B8419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2006997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B6AB2-183E-2919-A7BD-FB7A8DB3B7CD}"/>
              </a:ext>
            </a:extLst>
          </p:cNvPr>
          <p:cNvSpPr>
            <a:spLocks noGrp="1"/>
          </p:cNvSpPr>
          <p:nvPr>
            <p:ph type="title"/>
          </p:nvPr>
        </p:nvSpPr>
        <p:spPr>
          <a:xfrm>
            <a:off x="565150" y="4617731"/>
            <a:ext cx="7335835" cy="1268984"/>
          </a:xfrm>
        </p:spPr>
        <p:txBody>
          <a:bodyPr anchor="b">
            <a:normAutofit/>
          </a:bodyPr>
          <a:lstStyle/>
          <a:p>
            <a:r>
              <a:rPr lang="en-US"/>
              <a:t>TimeLine</a:t>
            </a:r>
          </a:p>
        </p:txBody>
      </p:sp>
      <p:cxnSp>
        <p:nvCxnSpPr>
          <p:cNvPr id="30" name="Straight Connector 10">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1" name="Content Placeholder 2">
            <a:extLst>
              <a:ext uri="{FF2B5EF4-FFF2-40B4-BE49-F238E27FC236}">
                <a16:creationId xmlns:a16="http://schemas.microsoft.com/office/drawing/2014/main" id="{0ADA4C34-C5F0-8C86-5AA5-2607F2031FC1}"/>
              </a:ext>
            </a:extLst>
          </p:cNvPr>
          <p:cNvGraphicFramePr>
            <a:graphicFrameLocks noGrp="1"/>
          </p:cNvGraphicFramePr>
          <p:nvPr>
            <p:ph idx="1"/>
            <p:extLst>
              <p:ext uri="{D42A27DB-BD31-4B8C-83A1-F6EECF244321}">
                <p14:modId xmlns:p14="http://schemas.microsoft.com/office/powerpoint/2010/main" val="2007528643"/>
              </p:ext>
            </p:extLst>
          </p:nvPr>
        </p:nvGraphicFramePr>
        <p:xfrm>
          <a:off x="967562" y="805720"/>
          <a:ext cx="10249787" cy="3263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71274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9" name="Group 14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50" name="Oval 14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 name="Oval 15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8" name="Oval 15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4" name="Oval 16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5" name="Straight Connector 17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77" name="Rectangle 17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9" name="Group 178">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80" name="Oval 179">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5"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6"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7F8A0E8-B802-A63B-5444-B2FF5504C0E8}"/>
              </a:ext>
            </a:extLst>
          </p:cNvPr>
          <p:cNvSpPr>
            <a:spLocks noGrp="1"/>
          </p:cNvSpPr>
          <p:nvPr>
            <p:ph type="title"/>
          </p:nvPr>
        </p:nvSpPr>
        <p:spPr>
          <a:xfrm>
            <a:off x="7486648" y="768334"/>
            <a:ext cx="4025901" cy="2866405"/>
          </a:xfrm>
        </p:spPr>
        <p:txBody>
          <a:bodyPr vert="horz" lIns="91440" tIns="45720" rIns="91440" bIns="45720" rtlCol="0" anchor="t">
            <a:normAutofit/>
          </a:bodyPr>
          <a:lstStyle/>
          <a:p>
            <a:r>
              <a:rPr lang="en-US" sz="5400"/>
              <a:t>Histplot of Dataset</a:t>
            </a:r>
          </a:p>
        </p:txBody>
      </p:sp>
      <p:pic>
        <p:nvPicPr>
          <p:cNvPr id="3" name="Picture 4" descr="Chart, histogram&#10;&#10;Description automatically generated">
            <a:extLst>
              <a:ext uri="{FF2B5EF4-FFF2-40B4-BE49-F238E27FC236}">
                <a16:creationId xmlns:a16="http://schemas.microsoft.com/office/drawing/2014/main" id="{385ACFEB-E01F-CC64-0591-BEA714F78A86}"/>
              </a:ext>
            </a:extLst>
          </p:cNvPr>
          <p:cNvPicPr>
            <a:picLocks noGrp="1" noChangeAspect="1"/>
          </p:cNvPicPr>
          <p:nvPr>
            <p:ph idx="1"/>
          </p:nvPr>
        </p:nvPicPr>
        <p:blipFill>
          <a:blip r:embed="rId2"/>
          <a:stretch>
            <a:fillRect/>
          </a:stretch>
        </p:blipFill>
        <p:spPr>
          <a:xfrm>
            <a:off x="651489" y="964518"/>
            <a:ext cx="6150394" cy="4920314"/>
          </a:xfrm>
          <a:prstGeom prst="rect">
            <a:avLst/>
          </a:prstGeom>
        </p:spPr>
      </p:pic>
      <p:cxnSp>
        <p:nvCxnSpPr>
          <p:cNvPr id="188" name="Straight Connector 18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42111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0" name="Group 22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231" name="Oval 23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4" name="Oval 23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9" name="Oval 23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5" name="Oval 24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56" name="Straight Connector 25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58" name="Rectangle 25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0" name="Group 259">
            <a:extLst>
              <a:ext uri="{FF2B5EF4-FFF2-40B4-BE49-F238E27FC236}">
                <a16:creationId xmlns:a16="http://schemas.microsoft.com/office/drawing/2014/main" id="{C0205314-35C1-164D-BC9F-013EC41B61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63151" y="0"/>
            <a:ext cx="1901686" cy="6858000"/>
            <a:chOff x="10290315" y="0"/>
            <a:chExt cx="1901686" cy="6858000"/>
          </a:xfrm>
        </p:grpSpPr>
        <p:sp>
          <p:nvSpPr>
            <p:cNvPr id="261" name="Oval 260">
              <a:extLst>
                <a:ext uri="{FF2B5EF4-FFF2-40B4-BE49-F238E27FC236}">
                  <a16:creationId xmlns:a16="http://schemas.microsoft.com/office/drawing/2014/main" id="{AA6D6973-F827-304E-AD22-40A86F3B1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Freeform 19">
              <a:extLst>
                <a:ext uri="{FF2B5EF4-FFF2-40B4-BE49-F238E27FC236}">
                  <a16:creationId xmlns:a16="http://schemas.microsoft.com/office/drawing/2014/main" id="{6D6538C6-97C2-AB4B-AD91-6683E87D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3" name="Freeform 20">
              <a:extLst>
                <a:ext uri="{FF2B5EF4-FFF2-40B4-BE49-F238E27FC236}">
                  <a16:creationId xmlns:a16="http://schemas.microsoft.com/office/drawing/2014/main" id="{562DEA63-689F-7841-B0B3-D0D5CD5F61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4" name="Freeform 21">
              <a:extLst>
                <a:ext uri="{FF2B5EF4-FFF2-40B4-BE49-F238E27FC236}">
                  <a16:creationId xmlns:a16="http://schemas.microsoft.com/office/drawing/2014/main" id="{8C5AE396-582D-B941-887F-AE7DA1DEB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5" name="Freeform 22">
              <a:extLst>
                <a:ext uri="{FF2B5EF4-FFF2-40B4-BE49-F238E27FC236}">
                  <a16:creationId xmlns:a16="http://schemas.microsoft.com/office/drawing/2014/main" id="{2EDDDB50-AA2E-8945-AD98-A5004EB1C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6" name="Freeform 23">
              <a:extLst>
                <a:ext uri="{FF2B5EF4-FFF2-40B4-BE49-F238E27FC236}">
                  <a16:creationId xmlns:a16="http://schemas.microsoft.com/office/drawing/2014/main" id="{CDFF1FF1-C613-4F45-B36D-938BA7095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7" name="Freeform 24">
              <a:extLst>
                <a:ext uri="{FF2B5EF4-FFF2-40B4-BE49-F238E27FC236}">
                  <a16:creationId xmlns:a16="http://schemas.microsoft.com/office/drawing/2014/main" id="{F1433CDB-675B-5448-8A7F-7D659FD29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5AFDA6B-049C-79F2-9E87-E37736981EEE}"/>
              </a:ext>
            </a:extLst>
          </p:cNvPr>
          <p:cNvSpPr>
            <a:spLocks noGrp="1"/>
          </p:cNvSpPr>
          <p:nvPr>
            <p:ph type="title"/>
          </p:nvPr>
        </p:nvSpPr>
        <p:spPr>
          <a:xfrm>
            <a:off x="565150" y="768334"/>
            <a:ext cx="4134537" cy="2866405"/>
          </a:xfrm>
        </p:spPr>
        <p:txBody>
          <a:bodyPr vert="horz" lIns="91440" tIns="45720" rIns="91440" bIns="45720" rtlCol="0" anchor="t">
            <a:normAutofit/>
          </a:bodyPr>
          <a:lstStyle/>
          <a:p>
            <a:r>
              <a:rPr lang="en-US" sz="5400"/>
              <a:t>Violin Plot</a:t>
            </a:r>
          </a:p>
        </p:txBody>
      </p:sp>
      <p:cxnSp>
        <p:nvCxnSpPr>
          <p:cNvPr id="269" name="Straight Connector 268">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Chart&#10;&#10;Description automatically generated">
            <a:extLst>
              <a:ext uri="{FF2B5EF4-FFF2-40B4-BE49-F238E27FC236}">
                <a16:creationId xmlns:a16="http://schemas.microsoft.com/office/drawing/2014/main" id="{FB6C21E7-632B-B7A1-58EB-AC816A9A5D31}"/>
              </a:ext>
            </a:extLst>
          </p:cNvPr>
          <p:cNvPicPr>
            <a:picLocks noChangeAspect="1"/>
          </p:cNvPicPr>
          <p:nvPr/>
        </p:nvPicPr>
        <p:blipFill rotWithShape="1">
          <a:blip r:embed="rId2"/>
          <a:srcRect l="4101" r="9032"/>
          <a:stretch/>
        </p:blipFill>
        <p:spPr>
          <a:xfrm>
            <a:off x="5264837" y="1"/>
            <a:ext cx="6927163" cy="6857999"/>
          </a:xfrm>
          <a:prstGeom prst="rect">
            <a:avLst/>
          </a:prstGeom>
        </p:spPr>
      </p:pic>
    </p:spTree>
    <p:extLst>
      <p:ext uri="{BB962C8B-B14F-4D97-AF65-F5344CB8AC3E}">
        <p14:creationId xmlns:p14="http://schemas.microsoft.com/office/powerpoint/2010/main" val="11004075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4" name="Oval 1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35888-D0A9-E7A2-4419-B8C82D5702FC}"/>
              </a:ext>
            </a:extLst>
          </p:cNvPr>
          <p:cNvSpPr>
            <a:spLocks noGrp="1"/>
          </p:cNvSpPr>
          <p:nvPr>
            <p:ph type="title"/>
          </p:nvPr>
        </p:nvSpPr>
        <p:spPr>
          <a:xfrm>
            <a:off x="566924" y="765768"/>
            <a:ext cx="6402597" cy="1063244"/>
          </a:xfrm>
        </p:spPr>
        <p:txBody>
          <a:bodyPr vert="horz" lIns="91440" tIns="45720" rIns="91440" bIns="45720" rtlCol="0" anchor="t">
            <a:normAutofit fontScale="90000"/>
          </a:bodyPr>
          <a:lstStyle/>
          <a:p>
            <a:r>
              <a:rPr lang="en-US" sz="4800" dirty="0"/>
              <a:t>Box Plot Comparisons</a:t>
            </a:r>
          </a:p>
        </p:txBody>
      </p:sp>
      <p:grpSp>
        <p:nvGrpSpPr>
          <p:cNvPr id="43" name="Group 42">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4"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8" descr="Chart, box and whisker chart&#10;&#10;Description automatically generated">
            <a:extLst>
              <a:ext uri="{FF2B5EF4-FFF2-40B4-BE49-F238E27FC236}">
                <a16:creationId xmlns:a16="http://schemas.microsoft.com/office/drawing/2014/main" id="{3A72844F-93FC-3B6C-6296-6D508DE34D54}"/>
              </a:ext>
            </a:extLst>
          </p:cNvPr>
          <p:cNvPicPr>
            <a:picLocks noGrp="1" noChangeAspect="1"/>
          </p:cNvPicPr>
          <p:nvPr>
            <p:ph sz="quarter" idx="4"/>
          </p:nvPr>
        </p:nvPicPr>
        <p:blipFill>
          <a:blip r:embed="rId2"/>
          <a:stretch>
            <a:fillRect/>
          </a:stretch>
        </p:blipFill>
        <p:spPr>
          <a:xfrm>
            <a:off x="651489" y="2542519"/>
            <a:ext cx="5326632" cy="2969596"/>
          </a:xfrm>
          <a:prstGeom prst="rect">
            <a:avLst/>
          </a:prstGeom>
        </p:spPr>
      </p:pic>
      <p:pic>
        <p:nvPicPr>
          <p:cNvPr id="7" name="Picture 7" descr="Chart, box and whisker chart&#10;&#10;Description automatically generated">
            <a:extLst>
              <a:ext uri="{FF2B5EF4-FFF2-40B4-BE49-F238E27FC236}">
                <a16:creationId xmlns:a16="http://schemas.microsoft.com/office/drawing/2014/main" id="{0DCD312E-C7AB-90B2-1A50-C019CD9591AD}"/>
              </a:ext>
            </a:extLst>
          </p:cNvPr>
          <p:cNvPicPr>
            <a:picLocks noGrp="1" noChangeAspect="1"/>
          </p:cNvPicPr>
          <p:nvPr>
            <p:ph sz="half" idx="2"/>
          </p:nvPr>
        </p:nvPicPr>
        <p:blipFill>
          <a:blip r:embed="rId3"/>
          <a:stretch>
            <a:fillRect/>
          </a:stretch>
        </p:blipFill>
        <p:spPr>
          <a:xfrm>
            <a:off x="6206759" y="2548835"/>
            <a:ext cx="5329858" cy="2944746"/>
          </a:xfrm>
          <a:prstGeom prst="rect">
            <a:avLst/>
          </a:prstGeom>
        </p:spPr>
      </p:pic>
      <p:cxnSp>
        <p:nvCxnSpPr>
          <p:cNvPr id="49" name="Straight Connector 48">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8956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7" name="Oval 16">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Oval 19">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Oval 30">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2" name="Straight Connector 41">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DE88CD-A0E9-8880-4E63-F3A47F2C5899}"/>
              </a:ext>
            </a:extLst>
          </p:cNvPr>
          <p:cNvSpPr>
            <a:spLocks noGrp="1"/>
          </p:cNvSpPr>
          <p:nvPr>
            <p:ph type="title"/>
          </p:nvPr>
        </p:nvSpPr>
        <p:spPr>
          <a:xfrm>
            <a:off x="566924" y="4818126"/>
            <a:ext cx="6402597" cy="1063244"/>
          </a:xfrm>
        </p:spPr>
        <p:txBody>
          <a:bodyPr vert="horz" lIns="91440" tIns="45720" rIns="91440" bIns="45720" rtlCol="0" anchor="b">
            <a:normAutofit/>
          </a:bodyPr>
          <a:lstStyle/>
          <a:p>
            <a:r>
              <a:rPr lang="en-US" sz="4800" dirty="0"/>
              <a:t>Box Plot (Continues)</a:t>
            </a:r>
          </a:p>
        </p:txBody>
      </p:sp>
      <p:pic>
        <p:nvPicPr>
          <p:cNvPr id="11" name="Picture 11" descr="Chart, treemap chart&#10;&#10;Description automatically generated">
            <a:extLst>
              <a:ext uri="{FF2B5EF4-FFF2-40B4-BE49-F238E27FC236}">
                <a16:creationId xmlns:a16="http://schemas.microsoft.com/office/drawing/2014/main" id="{BA48ED7E-A900-3DDE-5804-E73579837B00}"/>
              </a:ext>
            </a:extLst>
          </p:cNvPr>
          <p:cNvPicPr>
            <a:picLocks noGrp="1" noChangeAspect="1"/>
          </p:cNvPicPr>
          <p:nvPr>
            <p:ph sz="quarter" idx="4"/>
          </p:nvPr>
        </p:nvPicPr>
        <p:blipFill rotWithShape="1">
          <a:blip r:embed="rId2"/>
          <a:srcRect r="10872"/>
          <a:stretch/>
        </p:blipFill>
        <p:spPr>
          <a:xfrm>
            <a:off x="653260" y="681647"/>
            <a:ext cx="5326632" cy="3496209"/>
          </a:xfrm>
          <a:prstGeom prst="rect">
            <a:avLst/>
          </a:prstGeom>
        </p:spPr>
      </p:pic>
      <p:grpSp>
        <p:nvGrpSpPr>
          <p:cNvPr id="46" name="Group 45">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7" name="Oval 46">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0" name="Picture 10" descr="Chart, box and whisker chart&#10;&#10;Description automatically generated">
            <a:extLst>
              <a:ext uri="{FF2B5EF4-FFF2-40B4-BE49-F238E27FC236}">
                <a16:creationId xmlns:a16="http://schemas.microsoft.com/office/drawing/2014/main" id="{32497FE0-FDA1-02D1-0A5F-62B4BBD71EF4}"/>
              </a:ext>
            </a:extLst>
          </p:cNvPr>
          <p:cNvPicPr>
            <a:picLocks noGrp="1" noChangeAspect="1"/>
          </p:cNvPicPr>
          <p:nvPr>
            <p:ph sz="half" idx="2"/>
          </p:nvPr>
        </p:nvPicPr>
        <p:blipFill rotWithShape="1">
          <a:blip r:embed="rId3"/>
          <a:srcRect l="18060" r="-3" b="-3"/>
          <a:stretch/>
        </p:blipFill>
        <p:spPr>
          <a:xfrm>
            <a:off x="6208530" y="681647"/>
            <a:ext cx="5329858" cy="3496207"/>
          </a:xfrm>
          <a:prstGeom prst="rect">
            <a:avLst/>
          </a:prstGeom>
        </p:spPr>
      </p:pic>
      <p:cxnSp>
        <p:nvCxnSpPr>
          <p:cNvPr id="53" name="Straight Connector 52">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832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6" name="Group 265">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267" name="Oval 266">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9"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0" name="Oval 269">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4"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5" name="Oval 274">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0"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1" name="Oval 280">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5"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6"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7"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8"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9"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0"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92" name="Straight Connector 291">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94" name="Rectangle 29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6" name="Group 295">
            <a:extLst>
              <a:ext uri="{FF2B5EF4-FFF2-40B4-BE49-F238E27FC236}">
                <a16:creationId xmlns:a16="http://schemas.microsoft.com/office/drawing/2014/main" id="{C0205314-35C1-164D-BC9F-013EC41B61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63151" y="0"/>
            <a:ext cx="1901686" cy="6858000"/>
            <a:chOff x="10290315" y="0"/>
            <a:chExt cx="1901686" cy="6858000"/>
          </a:xfrm>
        </p:grpSpPr>
        <p:sp>
          <p:nvSpPr>
            <p:cNvPr id="297" name="Oval 296">
              <a:extLst>
                <a:ext uri="{FF2B5EF4-FFF2-40B4-BE49-F238E27FC236}">
                  <a16:creationId xmlns:a16="http://schemas.microsoft.com/office/drawing/2014/main" id="{AA6D6973-F827-304E-AD22-40A86F3B1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19">
              <a:extLst>
                <a:ext uri="{FF2B5EF4-FFF2-40B4-BE49-F238E27FC236}">
                  <a16:creationId xmlns:a16="http://schemas.microsoft.com/office/drawing/2014/main" id="{6D6538C6-97C2-AB4B-AD91-6683E87D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9" name="Freeform 20">
              <a:extLst>
                <a:ext uri="{FF2B5EF4-FFF2-40B4-BE49-F238E27FC236}">
                  <a16:creationId xmlns:a16="http://schemas.microsoft.com/office/drawing/2014/main" id="{562DEA63-689F-7841-B0B3-D0D5CD5F61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0" name="Freeform 21">
              <a:extLst>
                <a:ext uri="{FF2B5EF4-FFF2-40B4-BE49-F238E27FC236}">
                  <a16:creationId xmlns:a16="http://schemas.microsoft.com/office/drawing/2014/main" id="{8C5AE396-582D-B941-887F-AE7DA1DEB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1" name="Freeform 22">
              <a:extLst>
                <a:ext uri="{FF2B5EF4-FFF2-40B4-BE49-F238E27FC236}">
                  <a16:creationId xmlns:a16="http://schemas.microsoft.com/office/drawing/2014/main" id="{2EDDDB50-AA2E-8945-AD98-A5004EB1C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2" name="Freeform 23">
              <a:extLst>
                <a:ext uri="{FF2B5EF4-FFF2-40B4-BE49-F238E27FC236}">
                  <a16:creationId xmlns:a16="http://schemas.microsoft.com/office/drawing/2014/main" id="{CDFF1FF1-C613-4F45-B36D-938BA7095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3" name="Freeform 24">
              <a:extLst>
                <a:ext uri="{FF2B5EF4-FFF2-40B4-BE49-F238E27FC236}">
                  <a16:creationId xmlns:a16="http://schemas.microsoft.com/office/drawing/2014/main" id="{F1433CDB-675B-5448-8A7F-7D659FD29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7C3E044-65CD-8950-9326-3A9F4DDAFA35}"/>
              </a:ext>
            </a:extLst>
          </p:cNvPr>
          <p:cNvSpPr>
            <a:spLocks noGrp="1"/>
          </p:cNvSpPr>
          <p:nvPr>
            <p:ph type="title"/>
          </p:nvPr>
        </p:nvSpPr>
        <p:spPr>
          <a:xfrm>
            <a:off x="565150" y="768334"/>
            <a:ext cx="4134537" cy="2866405"/>
          </a:xfrm>
        </p:spPr>
        <p:txBody>
          <a:bodyPr vert="horz" lIns="91440" tIns="45720" rIns="91440" bIns="45720" rtlCol="0" anchor="t">
            <a:normAutofit/>
          </a:bodyPr>
          <a:lstStyle/>
          <a:p>
            <a:r>
              <a:rPr lang="en-US" sz="3800"/>
              <a:t>Results/Graphs</a:t>
            </a:r>
          </a:p>
        </p:txBody>
      </p:sp>
      <p:cxnSp>
        <p:nvCxnSpPr>
          <p:cNvPr id="305" name="Straight Connector 304">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6" descr="A picture containing text, checker&#10;&#10;Description automatically generated">
            <a:extLst>
              <a:ext uri="{FF2B5EF4-FFF2-40B4-BE49-F238E27FC236}">
                <a16:creationId xmlns:a16="http://schemas.microsoft.com/office/drawing/2014/main" id="{0A1632DA-CE64-6EE6-3FCF-0B8A6F081CFD}"/>
              </a:ext>
            </a:extLst>
          </p:cNvPr>
          <p:cNvPicPr>
            <a:picLocks noGrp="1" noChangeAspect="1"/>
          </p:cNvPicPr>
          <p:nvPr>
            <p:ph idx="1"/>
          </p:nvPr>
        </p:nvPicPr>
        <p:blipFill>
          <a:blip r:embed="rId2"/>
          <a:stretch>
            <a:fillRect/>
          </a:stretch>
        </p:blipFill>
        <p:spPr>
          <a:xfrm>
            <a:off x="5266917" y="612569"/>
            <a:ext cx="6923900" cy="5535519"/>
          </a:xfrm>
        </p:spPr>
      </p:pic>
    </p:spTree>
    <p:extLst>
      <p:ext uri="{BB962C8B-B14F-4D97-AF65-F5344CB8AC3E}">
        <p14:creationId xmlns:p14="http://schemas.microsoft.com/office/powerpoint/2010/main" val="30666229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9" name="Group 26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270" name="Oval 26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3" name="Oval 27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8" name="Oval 27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4" name="Oval 28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12" name="Straight Connector 29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13" name="Rectangle 29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0EA87-8B78-F859-7E05-A397CF48A3C3}"/>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Overall Progress</a:t>
            </a:r>
          </a:p>
        </p:txBody>
      </p:sp>
      <p:sp>
        <p:nvSpPr>
          <p:cNvPr id="100" name="Content Placeholder 49">
            <a:extLst>
              <a:ext uri="{FF2B5EF4-FFF2-40B4-BE49-F238E27FC236}">
                <a16:creationId xmlns:a16="http://schemas.microsoft.com/office/drawing/2014/main" id="{BC3E091F-7549-FD3F-696A-3EA5E1240727}"/>
              </a:ext>
            </a:extLst>
          </p:cNvPr>
          <p:cNvSpPr>
            <a:spLocks noGrp="1"/>
          </p:cNvSpPr>
          <p:nvPr>
            <p:ph idx="1"/>
          </p:nvPr>
        </p:nvSpPr>
        <p:spPr>
          <a:xfrm>
            <a:off x="7288276" y="885910"/>
            <a:ext cx="4132763" cy="943102"/>
          </a:xfrm>
        </p:spPr>
        <p:txBody>
          <a:bodyPr vert="horz" lIns="91440" tIns="45720" rIns="91440" bIns="45720" rtlCol="0" anchor="t">
            <a:normAutofit/>
          </a:bodyPr>
          <a:lstStyle/>
          <a:p>
            <a:pPr marL="0" indent="0" algn="r">
              <a:buNone/>
            </a:pPr>
            <a:r>
              <a:rPr lang="en-US" sz="2000"/>
              <a:t>.</a:t>
            </a:r>
          </a:p>
        </p:txBody>
      </p:sp>
      <p:grpSp>
        <p:nvGrpSpPr>
          <p:cNvPr id="314" name="Group 298">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00"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1"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2"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3"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15" name="Straight Connector 304">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8" name="Table 4">
            <a:extLst>
              <a:ext uri="{FF2B5EF4-FFF2-40B4-BE49-F238E27FC236}">
                <a16:creationId xmlns:a16="http://schemas.microsoft.com/office/drawing/2014/main" id="{1E4044F9-71F6-CFC7-7003-A39E82FAA056}"/>
              </a:ext>
            </a:extLst>
          </p:cNvPr>
          <p:cNvGraphicFramePr>
            <a:graphicFrameLocks/>
          </p:cNvGraphicFramePr>
          <p:nvPr>
            <p:extLst>
              <p:ext uri="{D42A27DB-BD31-4B8C-83A1-F6EECF244321}">
                <p14:modId xmlns:p14="http://schemas.microsoft.com/office/powerpoint/2010/main" val="2493928471"/>
              </p:ext>
            </p:extLst>
          </p:nvPr>
        </p:nvGraphicFramePr>
        <p:xfrm>
          <a:off x="710475" y="2169236"/>
          <a:ext cx="10767648" cy="3712137"/>
        </p:xfrm>
        <a:graphic>
          <a:graphicData uri="http://schemas.openxmlformats.org/drawingml/2006/table">
            <a:tbl>
              <a:tblPr firstRow="1" bandRow="1">
                <a:noFill/>
                <a:tableStyleId>{9D7B26C5-4107-4FEC-AEDC-1716B250A1EF}</a:tableStyleId>
              </a:tblPr>
              <a:tblGrid>
                <a:gridCol w="6841276">
                  <a:extLst>
                    <a:ext uri="{9D8B030D-6E8A-4147-A177-3AD203B41FA5}">
                      <a16:colId xmlns:a16="http://schemas.microsoft.com/office/drawing/2014/main" val="832205431"/>
                    </a:ext>
                  </a:extLst>
                </a:gridCol>
                <a:gridCol w="3926372">
                  <a:extLst>
                    <a:ext uri="{9D8B030D-6E8A-4147-A177-3AD203B41FA5}">
                      <a16:colId xmlns:a16="http://schemas.microsoft.com/office/drawing/2014/main" val="344946487"/>
                    </a:ext>
                  </a:extLst>
                </a:gridCol>
              </a:tblGrid>
              <a:tr h="622429">
                <a:tc>
                  <a:txBody>
                    <a:bodyPr/>
                    <a:lstStyle/>
                    <a:p>
                      <a:pPr algn="ctr"/>
                      <a:r>
                        <a:rPr lang="en-US" sz="1800" cap="none" spc="30"/>
                        <a:t>Machine Learning Algorithms</a:t>
                      </a:r>
                    </a:p>
                  </a:txBody>
                  <a:tcPr marL="0" marR="9969" marT="158822" marB="158822" anchor="ctr"/>
                </a:tc>
                <a:tc>
                  <a:txBody>
                    <a:bodyPr/>
                    <a:lstStyle/>
                    <a:p>
                      <a:pPr algn="ctr"/>
                      <a:r>
                        <a:rPr lang="en-US" sz="1800" cap="none" spc="30"/>
                        <a:t>Accuracy Score</a:t>
                      </a:r>
                    </a:p>
                  </a:txBody>
                  <a:tcPr marL="0" marR="9969" marT="158822" marB="158822" anchor="ctr"/>
                </a:tc>
                <a:extLst>
                  <a:ext uri="{0D108BD9-81ED-4DB2-BD59-A6C34878D82A}">
                    <a16:rowId xmlns:a16="http://schemas.microsoft.com/office/drawing/2014/main" val="1059939752"/>
                  </a:ext>
                </a:extLst>
              </a:tr>
              <a:tr h="514952">
                <a:tc>
                  <a:txBody>
                    <a:bodyPr/>
                    <a:lstStyle/>
                    <a:p>
                      <a:pPr algn="ctr"/>
                      <a:r>
                        <a:rPr lang="en-US" sz="1400" cap="none" spc="0"/>
                        <a:t>K-Nearest Neighbour</a:t>
                      </a:r>
                    </a:p>
                  </a:txBody>
                  <a:tcPr marL="0" marR="137646" marT="137646" marB="137646" anchor="ctr"/>
                </a:tc>
                <a:tc>
                  <a:txBody>
                    <a:bodyPr/>
                    <a:lstStyle/>
                    <a:p>
                      <a:pPr algn="ctr"/>
                      <a:r>
                        <a:rPr lang="en-US" sz="1400" cap="none" spc="0"/>
                        <a:t>75.0</a:t>
                      </a:r>
                    </a:p>
                  </a:txBody>
                  <a:tcPr marL="0" marR="137646" marT="137646" marB="137646" anchor="ctr"/>
                </a:tc>
                <a:extLst>
                  <a:ext uri="{0D108BD9-81ED-4DB2-BD59-A6C34878D82A}">
                    <a16:rowId xmlns:a16="http://schemas.microsoft.com/office/drawing/2014/main" val="1574177098"/>
                  </a:ext>
                </a:extLst>
              </a:tr>
              <a:tr h="514952">
                <a:tc>
                  <a:txBody>
                    <a:bodyPr/>
                    <a:lstStyle/>
                    <a:p>
                      <a:pPr algn="ctr"/>
                      <a:r>
                        <a:rPr lang="en-US" sz="1400" cap="none" spc="0"/>
                        <a:t>Support Vector Machine</a:t>
                      </a:r>
                    </a:p>
                  </a:txBody>
                  <a:tcPr marL="49844" marR="137646" marT="137646" marB="137646" anchor="ctr"/>
                </a:tc>
                <a:tc>
                  <a:txBody>
                    <a:bodyPr/>
                    <a:lstStyle/>
                    <a:p>
                      <a:pPr algn="ctr"/>
                      <a:r>
                        <a:rPr lang="en-US" sz="1400" cap="none" spc="0"/>
                        <a:t>77.42</a:t>
                      </a:r>
                    </a:p>
                  </a:txBody>
                  <a:tcPr marL="49844" marR="137646" marT="137646" marB="137646" anchor="ctr"/>
                </a:tc>
                <a:extLst>
                  <a:ext uri="{0D108BD9-81ED-4DB2-BD59-A6C34878D82A}">
                    <a16:rowId xmlns:a16="http://schemas.microsoft.com/office/drawing/2014/main" val="212703936"/>
                  </a:ext>
                </a:extLst>
              </a:tr>
              <a:tr h="514952">
                <a:tc>
                  <a:txBody>
                    <a:bodyPr/>
                    <a:lstStyle/>
                    <a:p>
                      <a:pPr algn="ctr"/>
                      <a:r>
                        <a:rPr lang="en-US" sz="1400" cap="none" spc="0"/>
                        <a:t>Gradient Boosting Classifier</a:t>
                      </a:r>
                    </a:p>
                  </a:txBody>
                  <a:tcPr marL="0" marR="137646" marT="137646" marB="137646" anchor="ctr"/>
                </a:tc>
                <a:tc>
                  <a:txBody>
                    <a:bodyPr/>
                    <a:lstStyle/>
                    <a:p>
                      <a:pPr algn="ctr"/>
                      <a:r>
                        <a:rPr lang="en-US" sz="1400" cap="none" spc="0"/>
                        <a:t>83.87</a:t>
                      </a:r>
                    </a:p>
                  </a:txBody>
                  <a:tcPr marL="0" marR="137646" marT="137646" marB="137646" anchor="ctr"/>
                </a:tc>
                <a:extLst>
                  <a:ext uri="{0D108BD9-81ED-4DB2-BD59-A6C34878D82A}">
                    <a16:rowId xmlns:a16="http://schemas.microsoft.com/office/drawing/2014/main" val="2619274520"/>
                  </a:ext>
                </a:extLst>
              </a:tr>
              <a:tr h="514952">
                <a:tc>
                  <a:txBody>
                    <a:bodyPr/>
                    <a:lstStyle/>
                    <a:p>
                      <a:pPr algn="ctr"/>
                      <a:r>
                        <a:rPr lang="en-US" sz="1400" cap="none" spc="0"/>
                        <a:t>Extreme Gradient Boosting  Classifier</a:t>
                      </a:r>
                    </a:p>
                  </a:txBody>
                  <a:tcPr marL="49844" marR="137646" marT="137646" marB="137646" anchor="ctr"/>
                </a:tc>
                <a:tc>
                  <a:txBody>
                    <a:bodyPr/>
                    <a:lstStyle/>
                    <a:p>
                      <a:pPr algn="ctr"/>
                      <a:r>
                        <a:rPr lang="en-US" sz="1400" cap="none" spc="0"/>
                        <a:t>83.06</a:t>
                      </a:r>
                    </a:p>
                  </a:txBody>
                  <a:tcPr marL="49844" marR="137646" marT="137646" marB="137646" anchor="ctr"/>
                </a:tc>
                <a:extLst>
                  <a:ext uri="{0D108BD9-81ED-4DB2-BD59-A6C34878D82A}">
                    <a16:rowId xmlns:a16="http://schemas.microsoft.com/office/drawing/2014/main" val="596400102"/>
                  </a:ext>
                </a:extLst>
              </a:tr>
              <a:tr h="514950">
                <a:tc>
                  <a:txBody>
                    <a:bodyPr/>
                    <a:lstStyle/>
                    <a:p>
                      <a:pPr lvl="0" algn="ctr">
                        <a:buNone/>
                      </a:pPr>
                      <a:r>
                        <a:rPr lang="en-US" sz="1400" cap="none" spc="0"/>
                        <a:t>Random Forest Classifier</a:t>
                      </a:r>
                    </a:p>
                  </a:txBody>
                  <a:tcPr marL="49844" marR="137645" marT="137645" marB="137645" anchor="ctr"/>
                </a:tc>
                <a:tc>
                  <a:txBody>
                    <a:bodyPr/>
                    <a:lstStyle/>
                    <a:p>
                      <a:pPr lvl="0" algn="ctr">
                        <a:buNone/>
                      </a:pPr>
                      <a:r>
                        <a:rPr lang="en-US" sz="1400" cap="none" spc="0"/>
                        <a:t>83.06</a:t>
                      </a:r>
                    </a:p>
                  </a:txBody>
                  <a:tcPr marL="49844" marR="137645" marT="137645" marB="137645" anchor="ctr"/>
                </a:tc>
                <a:extLst>
                  <a:ext uri="{0D108BD9-81ED-4DB2-BD59-A6C34878D82A}">
                    <a16:rowId xmlns:a16="http://schemas.microsoft.com/office/drawing/2014/main" val="4249400486"/>
                  </a:ext>
                </a:extLst>
              </a:tr>
              <a:tr h="514950">
                <a:tc>
                  <a:txBody>
                    <a:bodyPr/>
                    <a:lstStyle/>
                    <a:p>
                      <a:pPr lvl="0" algn="ctr">
                        <a:buNone/>
                      </a:pPr>
                      <a:r>
                        <a:rPr lang="en-US" sz="1400" cap="none" spc="0"/>
                        <a:t>Artificial Neural Networks</a:t>
                      </a:r>
                    </a:p>
                  </a:txBody>
                  <a:tcPr marL="49843" marR="137645" marT="137645" marB="137645" anchor="ctr"/>
                </a:tc>
                <a:tc>
                  <a:txBody>
                    <a:bodyPr/>
                    <a:lstStyle/>
                    <a:p>
                      <a:pPr lvl="0" algn="ctr">
                        <a:buNone/>
                      </a:pPr>
                      <a:r>
                        <a:rPr lang="en-US" sz="1400" cap="none" spc="0"/>
                        <a:t>88.71</a:t>
                      </a:r>
                    </a:p>
                  </a:txBody>
                  <a:tcPr marL="49843" marR="137645" marT="137645" marB="137645" anchor="ctr"/>
                </a:tc>
                <a:extLst>
                  <a:ext uri="{0D108BD9-81ED-4DB2-BD59-A6C34878D82A}">
                    <a16:rowId xmlns:a16="http://schemas.microsoft.com/office/drawing/2014/main" val="1941402847"/>
                  </a:ext>
                </a:extLst>
              </a:tr>
            </a:tbl>
          </a:graphicData>
        </a:graphic>
      </p:graphicFrame>
    </p:spTree>
    <p:extLst>
      <p:ext uri="{BB962C8B-B14F-4D97-AF65-F5344CB8AC3E}">
        <p14:creationId xmlns:p14="http://schemas.microsoft.com/office/powerpoint/2010/main" val="28511756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6" name="Group 225">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227" name="Oval 226">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9"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0" name="Oval 229">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4"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5" name="Oval 234">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0"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1" name="Oval 240">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5"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6"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7"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8"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9"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0"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52" name="Straight Connector 251">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54" name="Rectangle 25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6" name="Group 255">
            <a:extLst>
              <a:ext uri="{FF2B5EF4-FFF2-40B4-BE49-F238E27FC236}">
                <a16:creationId xmlns:a16="http://schemas.microsoft.com/office/drawing/2014/main" id="{C0205314-35C1-164D-BC9F-013EC41B61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63151" y="0"/>
            <a:ext cx="1901686" cy="6858000"/>
            <a:chOff x="10290315" y="0"/>
            <a:chExt cx="1901686" cy="6858000"/>
          </a:xfrm>
        </p:grpSpPr>
        <p:sp>
          <p:nvSpPr>
            <p:cNvPr id="257" name="Oval 256">
              <a:extLst>
                <a:ext uri="{FF2B5EF4-FFF2-40B4-BE49-F238E27FC236}">
                  <a16:creationId xmlns:a16="http://schemas.microsoft.com/office/drawing/2014/main" id="{AA6D6973-F827-304E-AD22-40A86F3B1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reeform 19">
              <a:extLst>
                <a:ext uri="{FF2B5EF4-FFF2-40B4-BE49-F238E27FC236}">
                  <a16:creationId xmlns:a16="http://schemas.microsoft.com/office/drawing/2014/main" id="{6D6538C6-97C2-AB4B-AD91-6683E87D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9" name="Freeform 20">
              <a:extLst>
                <a:ext uri="{FF2B5EF4-FFF2-40B4-BE49-F238E27FC236}">
                  <a16:creationId xmlns:a16="http://schemas.microsoft.com/office/drawing/2014/main" id="{562DEA63-689F-7841-B0B3-D0D5CD5F61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0" name="Freeform 21">
              <a:extLst>
                <a:ext uri="{FF2B5EF4-FFF2-40B4-BE49-F238E27FC236}">
                  <a16:creationId xmlns:a16="http://schemas.microsoft.com/office/drawing/2014/main" id="{8C5AE396-582D-B941-887F-AE7DA1DEB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1" name="Freeform 22">
              <a:extLst>
                <a:ext uri="{FF2B5EF4-FFF2-40B4-BE49-F238E27FC236}">
                  <a16:creationId xmlns:a16="http://schemas.microsoft.com/office/drawing/2014/main" id="{2EDDDB50-AA2E-8945-AD98-A5004EB1C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2" name="Freeform 23">
              <a:extLst>
                <a:ext uri="{FF2B5EF4-FFF2-40B4-BE49-F238E27FC236}">
                  <a16:creationId xmlns:a16="http://schemas.microsoft.com/office/drawing/2014/main" id="{CDFF1FF1-C613-4F45-B36D-938BA7095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3" name="Freeform 24">
              <a:extLst>
                <a:ext uri="{FF2B5EF4-FFF2-40B4-BE49-F238E27FC236}">
                  <a16:creationId xmlns:a16="http://schemas.microsoft.com/office/drawing/2014/main" id="{F1433CDB-675B-5448-8A7F-7D659FD29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85ADF54-626E-9642-2ABD-9B9D8834DE55}"/>
              </a:ext>
            </a:extLst>
          </p:cNvPr>
          <p:cNvSpPr>
            <a:spLocks noGrp="1"/>
          </p:cNvSpPr>
          <p:nvPr>
            <p:ph type="title"/>
          </p:nvPr>
        </p:nvSpPr>
        <p:spPr>
          <a:xfrm>
            <a:off x="565150" y="768334"/>
            <a:ext cx="3928725" cy="2866405"/>
          </a:xfrm>
        </p:spPr>
        <p:txBody>
          <a:bodyPr vert="horz" lIns="91440" tIns="45720" rIns="91440" bIns="45720" rtlCol="0" anchor="t">
            <a:normAutofit/>
          </a:bodyPr>
          <a:lstStyle/>
          <a:p>
            <a:r>
              <a:rPr lang="en-US" sz="3800"/>
              <a:t>Results/Graphs</a:t>
            </a:r>
          </a:p>
        </p:txBody>
      </p:sp>
      <p:cxnSp>
        <p:nvCxnSpPr>
          <p:cNvPr id="265" name="Straight Connector 264">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Graphical user interface, text, application&#10;&#10;Description automatically generated">
            <a:extLst>
              <a:ext uri="{FF2B5EF4-FFF2-40B4-BE49-F238E27FC236}">
                <a16:creationId xmlns:a16="http://schemas.microsoft.com/office/drawing/2014/main" id="{1C01AC06-81B5-FF01-61DD-0EFE3CAAA14E}"/>
              </a:ext>
            </a:extLst>
          </p:cNvPr>
          <p:cNvPicPr>
            <a:picLocks noGrp="1" noChangeAspect="1"/>
          </p:cNvPicPr>
          <p:nvPr>
            <p:ph idx="1"/>
          </p:nvPr>
        </p:nvPicPr>
        <p:blipFill rotWithShape="1">
          <a:blip r:embed="rId2"/>
          <a:srcRect r="14395"/>
          <a:stretch/>
        </p:blipFill>
        <p:spPr>
          <a:xfrm>
            <a:off x="5264837" y="1"/>
            <a:ext cx="6927163" cy="6857999"/>
          </a:xfrm>
          <a:prstGeom prst="rect">
            <a:avLst/>
          </a:prstGeom>
        </p:spPr>
      </p:pic>
    </p:spTree>
    <p:extLst>
      <p:ext uri="{BB962C8B-B14F-4D97-AF65-F5344CB8AC3E}">
        <p14:creationId xmlns:p14="http://schemas.microsoft.com/office/powerpoint/2010/main" val="354757891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C3137-8D1E-E9F0-4C49-1B9E650C0101}"/>
              </a:ext>
            </a:extLst>
          </p:cNvPr>
          <p:cNvSpPr>
            <a:spLocks noGrp="1"/>
          </p:cNvSpPr>
          <p:nvPr>
            <p:ph type="title"/>
          </p:nvPr>
        </p:nvSpPr>
        <p:spPr>
          <a:xfrm>
            <a:off x="565150" y="770890"/>
            <a:ext cx="10130224" cy="1268984"/>
          </a:xfrm>
        </p:spPr>
        <p:txBody>
          <a:bodyPr>
            <a:normAutofit/>
          </a:bodyPr>
          <a:lstStyle/>
          <a:p>
            <a:r>
              <a:rPr lang="en-US" dirty="0"/>
              <a:t>Originality</a:t>
            </a:r>
          </a:p>
        </p:txBody>
      </p:sp>
      <p:sp>
        <p:nvSpPr>
          <p:cNvPr id="3" name="Content Placeholder 2">
            <a:extLst>
              <a:ext uri="{FF2B5EF4-FFF2-40B4-BE49-F238E27FC236}">
                <a16:creationId xmlns:a16="http://schemas.microsoft.com/office/drawing/2014/main" id="{F1BA197F-40A4-5573-C5A2-114C000F5D76}"/>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en-US" dirty="0"/>
              <a:t>As per the information I gather, different algorithms gave the best accuracy rates for different datasets.</a:t>
            </a:r>
          </a:p>
          <a:p>
            <a:r>
              <a:rPr lang="en-US" dirty="0"/>
              <a:t>Artificial Neural Network (ANN) gives the best accuracy rate out of all different algorithms (as of now) for one dataset as I gathered in  research papers.</a:t>
            </a:r>
          </a:p>
          <a:p>
            <a:r>
              <a:rPr lang="en-US" dirty="0"/>
              <a:t>As my research, in future technology Polar Orbiting satellites provide the best forecasting for the long term in prediction of weather.</a:t>
            </a:r>
          </a:p>
          <a:p>
            <a:endParaRPr lang="en-US" dirty="0"/>
          </a:p>
        </p:txBody>
      </p:sp>
      <p:grpSp>
        <p:nvGrpSpPr>
          <p:cNvPr id="4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2"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1003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10">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8CAE26D-BB96-9363-D3D0-945E64AD1997}"/>
              </a:ext>
            </a:extLst>
          </p:cNvPr>
          <p:cNvSpPr>
            <a:spLocks noGrp="1"/>
          </p:cNvSpPr>
          <p:nvPr>
            <p:ph type="title"/>
          </p:nvPr>
        </p:nvSpPr>
        <p:spPr>
          <a:xfrm>
            <a:off x="7493280" y="770890"/>
            <a:ext cx="4133560" cy="1268984"/>
          </a:xfrm>
        </p:spPr>
        <p:txBody>
          <a:bodyPr>
            <a:normAutofit/>
          </a:bodyPr>
          <a:lstStyle/>
          <a:p>
            <a:r>
              <a:rPr lang="en-US"/>
              <a:t>AZENDA</a:t>
            </a:r>
          </a:p>
        </p:txBody>
      </p:sp>
      <p:sp>
        <p:nvSpPr>
          <p:cNvPr id="66" name="Content Placeholder 2">
            <a:extLst>
              <a:ext uri="{FF2B5EF4-FFF2-40B4-BE49-F238E27FC236}">
                <a16:creationId xmlns:a16="http://schemas.microsoft.com/office/drawing/2014/main" id="{963B8871-0210-7557-9BF9-12E8B18EF7EF}"/>
              </a:ext>
            </a:extLst>
          </p:cNvPr>
          <p:cNvSpPr>
            <a:spLocks noGrp="1"/>
          </p:cNvSpPr>
          <p:nvPr>
            <p:ph idx="1"/>
          </p:nvPr>
        </p:nvSpPr>
        <p:spPr>
          <a:xfrm>
            <a:off x="7493280" y="2160016"/>
            <a:ext cx="4133560" cy="3601212"/>
          </a:xfrm>
        </p:spPr>
        <p:txBody>
          <a:bodyPr vert="horz" lIns="91440" tIns="45720" rIns="91440" bIns="45720" rtlCol="0">
            <a:normAutofit/>
          </a:bodyPr>
          <a:lstStyle/>
          <a:p>
            <a:r>
              <a:rPr lang="en-US"/>
              <a:t>Motivation</a:t>
            </a:r>
          </a:p>
          <a:p>
            <a:r>
              <a:rPr lang="en-US"/>
              <a:t>Objectives</a:t>
            </a:r>
          </a:p>
          <a:p>
            <a:r>
              <a:rPr lang="en-US"/>
              <a:t>Problem Survey</a:t>
            </a:r>
          </a:p>
          <a:p>
            <a:r>
              <a:rPr lang="en-US"/>
              <a:t>Subject Knowledge</a:t>
            </a:r>
          </a:p>
          <a:p>
            <a:r>
              <a:rPr lang="en-US"/>
              <a:t>Methodology </a:t>
            </a:r>
          </a:p>
          <a:p>
            <a:r>
              <a:rPr lang="en-US"/>
              <a:t>TimeLine</a:t>
            </a:r>
          </a:p>
        </p:txBody>
      </p:sp>
      <p:pic>
        <p:nvPicPr>
          <p:cNvPr id="67" name="Picture 4" descr="Person writing on a notepad">
            <a:extLst>
              <a:ext uri="{FF2B5EF4-FFF2-40B4-BE49-F238E27FC236}">
                <a16:creationId xmlns:a16="http://schemas.microsoft.com/office/drawing/2014/main" id="{61CE0C2D-9C1B-9545-4F9C-566811E7336B}"/>
              </a:ext>
            </a:extLst>
          </p:cNvPr>
          <p:cNvPicPr>
            <a:picLocks noChangeAspect="1"/>
          </p:cNvPicPr>
          <p:nvPr/>
        </p:nvPicPr>
        <p:blipFill rotWithShape="1">
          <a:blip r:embed="rId2"/>
          <a:srcRect l="12781" r="7067" b="-7"/>
          <a:stretch/>
        </p:blipFill>
        <p:spPr>
          <a:xfrm>
            <a:off x="20" y="1"/>
            <a:ext cx="6927143" cy="6857999"/>
          </a:xfrm>
          <a:prstGeom prst="rect">
            <a:avLst/>
          </a:prstGeom>
        </p:spPr>
      </p:pic>
      <p:cxnSp>
        <p:nvCxnSpPr>
          <p:cNvPr id="68"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1827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 on a tablet with digital signs">
            <a:extLst>
              <a:ext uri="{FF2B5EF4-FFF2-40B4-BE49-F238E27FC236}">
                <a16:creationId xmlns:a16="http://schemas.microsoft.com/office/drawing/2014/main" id="{510BD0DF-A5D8-A408-4811-E8E83ED0FAFC}"/>
              </a:ext>
            </a:extLst>
          </p:cNvPr>
          <p:cNvPicPr>
            <a:picLocks noChangeAspect="1"/>
          </p:cNvPicPr>
          <p:nvPr/>
        </p:nvPicPr>
        <p:blipFill rotWithShape="1">
          <a:blip r:embed="rId2"/>
          <a:srcRect t="15730"/>
          <a:stretch/>
        </p:blipFill>
        <p:spPr>
          <a:xfrm>
            <a:off x="20" y="1"/>
            <a:ext cx="12191980" cy="6857999"/>
          </a:xfrm>
          <a:prstGeom prst="rect">
            <a:avLst/>
          </a:prstGeom>
        </p:spPr>
      </p:pic>
      <p:sp>
        <p:nvSpPr>
          <p:cNvPr id="110"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7916847E-9B73-5526-0474-30B6AE32E0FF}"/>
              </a:ext>
            </a:extLst>
          </p:cNvPr>
          <p:cNvSpPr>
            <a:spLocks noGrp="1"/>
          </p:cNvSpPr>
          <p:nvPr>
            <p:ph type="title"/>
          </p:nvPr>
        </p:nvSpPr>
        <p:spPr>
          <a:xfrm>
            <a:off x="565150" y="770890"/>
            <a:ext cx="7335835" cy="1268984"/>
          </a:xfrm>
        </p:spPr>
        <p:txBody>
          <a:bodyPr>
            <a:normAutofit/>
          </a:bodyPr>
          <a:lstStyle/>
          <a:p>
            <a:r>
              <a:rPr lang="en-US" dirty="0"/>
              <a:t>Analytical Skills</a:t>
            </a:r>
          </a:p>
        </p:txBody>
      </p:sp>
      <p:sp>
        <p:nvSpPr>
          <p:cNvPr id="3" name="Content Placeholder 2">
            <a:extLst>
              <a:ext uri="{FF2B5EF4-FFF2-40B4-BE49-F238E27FC236}">
                <a16:creationId xmlns:a16="http://schemas.microsoft.com/office/drawing/2014/main" id="{EFA342B8-5CFA-C017-B30D-C30C7B898E38}"/>
              </a:ext>
            </a:extLst>
          </p:cNvPr>
          <p:cNvSpPr>
            <a:spLocks noGrp="1"/>
          </p:cNvSpPr>
          <p:nvPr>
            <p:ph idx="1"/>
          </p:nvPr>
        </p:nvSpPr>
        <p:spPr>
          <a:xfrm>
            <a:off x="565150" y="2160016"/>
            <a:ext cx="7335835" cy="670443"/>
          </a:xfrm>
        </p:spPr>
        <p:txBody>
          <a:bodyPr vert="horz" lIns="91440" tIns="45720" rIns="91440" bIns="45720" rtlCol="0" anchor="t">
            <a:normAutofit/>
          </a:bodyPr>
          <a:lstStyle/>
          <a:p>
            <a:r>
              <a:rPr lang="en-US" sz="3600" dirty="0">
                <a:latin typeface="Neue Haas Grotesk Text Pro"/>
                <a:cs typeface="Arial"/>
              </a:rPr>
              <a:t>Libraries used :</a:t>
            </a:r>
          </a:p>
        </p:txBody>
      </p:sp>
      <p:cxnSp>
        <p:nvCxnSpPr>
          <p:cNvPr id="112" name="Straight Connector 111">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15"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78036B1D-B826-6781-64A0-E105DD428EB4}"/>
              </a:ext>
            </a:extLst>
          </p:cNvPr>
          <p:cNvSpPr txBox="1"/>
          <p:nvPr/>
        </p:nvSpPr>
        <p:spPr>
          <a:xfrm>
            <a:off x="1084384" y="2945423"/>
            <a:ext cx="235047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sz="2800" dirty="0"/>
              <a:t>Matplotlib</a:t>
            </a:r>
          </a:p>
          <a:p>
            <a:pPr marL="285750" indent="-285750">
              <a:buFont typeface="Arial"/>
              <a:buChar char="•"/>
            </a:pPr>
            <a:r>
              <a:rPr lang="en-US" sz="2800" dirty="0"/>
              <a:t>Seaborn</a:t>
            </a:r>
            <a:endParaRPr lang="en-US" sz="2800"/>
          </a:p>
          <a:p>
            <a:pPr marL="285750" indent="-285750">
              <a:buFont typeface="Arial"/>
              <a:buChar char="•"/>
            </a:pPr>
            <a:r>
              <a:rPr lang="en-US" sz="2800" dirty="0" err="1"/>
              <a:t>Scipy</a:t>
            </a:r>
            <a:endParaRPr lang="en-US" sz="2800" dirty="0"/>
          </a:p>
          <a:p>
            <a:pPr marL="285750" indent="-285750">
              <a:buFont typeface="Arial"/>
              <a:buChar char="•"/>
            </a:pPr>
            <a:r>
              <a:rPr lang="en-US" sz="2800" dirty="0" err="1"/>
              <a:t>Missingo</a:t>
            </a:r>
            <a:endParaRPr lang="en-US" sz="2800" dirty="0"/>
          </a:p>
          <a:p>
            <a:pPr marL="285750" indent="-285750">
              <a:buFont typeface="Arial"/>
              <a:buChar char="•"/>
            </a:pPr>
            <a:r>
              <a:rPr lang="en-US" sz="2800" dirty="0" err="1"/>
              <a:t>sklearn</a:t>
            </a:r>
            <a:endParaRPr lang="en-US" sz="2800" dirty="0"/>
          </a:p>
        </p:txBody>
      </p:sp>
      <p:sp>
        <p:nvSpPr>
          <p:cNvPr id="6" name="TextBox 5">
            <a:extLst>
              <a:ext uri="{FF2B5EF4-FFF2-40B4-BE49-F238E27FC236}">
                <a16:creationId xmlns:a16="http://schemas.microsoft.com/office/drawing/2014/main" id="{D50A3FE5-1743-C5F9-6217-4CF104646C22}"/>
              </a:ext>
            </a:extLst>
          </p:cNvPr>
          <p:cNvSpPr txBox="1"/>
          <p:nvPr/>
        </p:nvSpPr>
        <p:spPr>
          <a:xfrm>
            <a:off x="4706815" y="2942491"/>
            <a:ext cx="313592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t>Pandas</a:t>
            </a:r>
          </a:p>
          <a:p>
            <a:pPr marL="285750" indent="-285750" algn="l">
              <a:buFont typeface="Arial"/>
              <a:buChar char="•"/>
            </a:pPr>
            <a:r>
              <a:rPr lang="en-US" sz="2800" dirty="0"/>
              <a:t>Warnings</a:t>
            </a:r>
          </a:p>
          <a:p>
            <a:pPr marL="285750" indent="-285750">
              <a:buFont typeface="Arial"/>
              <a:buChar char="•"/>
            </a:pPr>
            <a:r>
              <a:rPr lang="en-US" sz="2800" dirty="0" err="1"/>
              <a:t>Keras</a:t>
            </a:r>
          </a:p>
          <a:p>
            <a:pPr marL="285750" indent="-285750">
              <a:buFont typeface="Arial"/>
              <a:buChar char="•"/>
            </a:pPr>
            <a:r>
              <a:rPr lang="en-US" sz="2800" dirty="0" err="1"/>
              <a:t>Tensorflow</a:t>
            </a:r>
          </a:p>
          <a:p>
            <a:pPr marL="285750" indent="-285750">
              <a:buFont typeface="Arial"/>
              <a:buChar char="•"/>
            </a:pPr>
            <a:r>
              <a:rPr lang="en-US" sz="2800" dirty="0" err="1"/>
              <a:t>RanndomForestClassifier</a:t>
            </a:r>
          </a:p>
        </p:txBody>
      </p:sp>
    </p:spTree>
    <p:extLst>
      <p:ext uri="{BB962C8B-B14F-4D97-AF65-F5344CB8AC3E}">
        <p14:creationId xmlns:p14="http://schemas.microsoft.com/office/powerpoint/2010/main" val="41923011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6" name="Rectangle 12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 on a tablet with digital signs">
            <a:extLst>
              <a:ext uri="{FF2B5EF4-FFF2-40B4-BE49-F238E27FC236}">
                <a16:creationId xmlns:a16="http://schemas.microsoft.com/office/drawing/2014/main" id="{510BD0DF-A5D8-A408-4811-E8E83ED0FAFC}"/>
              </a:ext>
            </a:extLst>
          </p:cNvPr>
          <p:cNvPicPr>
            <a:picLocks noChangeAspect="1"/>
          </p:cNvPicPr>
          <p:nvPr/>
        </p:nvPicPr>
        <p:blipFill rotWithShape="1">
          <a:blip r:embed="rId2"/>
          <a:srcRect t="15730"/>
          <a:stretch/>
        </p:blipFill>
        <p:spPr>
          <a:xfrm>
            <a:off x="20" y="1"/>
            <a:ext cx="12191980" cy="6857999"/>
          </a:xfrm>
          <a:prstGeom prst="rect">
            <a:avLst/>
          </a:prstGeom>
        </p:spPr>
      </p:pic>
      <p:sp>
        <p:nvSpPr>
          <p:cNvPr id="128"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7916847E-9B73-5526-0474-30B6AE32E0FF}"/>
              </a:ext>
            </a:extLst>
          </p:cNvPr>
          <p:cNvSpPr>
            <a:spLocks noGrp="1"/>
          </p:cNvSpPr>
          <p:nvPr>
            <p:ph type="title"/>
          </p:nvPr>
        </p:nvSpPr>
        <p:spPr>
          <a:xfrm>
            <a:off x="565150" y="770890"/>
            <a:ext cx="7335835" cy="1268984"/>
          </a:xfrm>
        </p:spPr>
        <p:txBody>
          <a:bodyPr>
            <a:normAutofit/>
          </a:bodyPr>
          <a:lstStyle/>
          <a:p>
            <a:r>
              <a:rPr lang="en-US" dirty="0"/>
              <a:t>Analytical Skills (Continued)</a:t>
            </a:r>
          </a:p>
        </p:txBody>
      </p:sp>
      <p:sp>
        <p:nvSpPr>
          <p:cNvPr id="3" name="Content Placeholder 2">
            <a:extLst>
              <a:ext uri="{FF2B5EF4-FFF2-40B4-BE49-F238E27FC236}">
                <a16:creationId xmlns:a16="http://schemas.microsoft.com/office/drawing/2014/main" id="{EFA342B8-5CFA-C017-B30D-C30C7B898E38}"/>
              </a:ext>
            </a:extLst>
          </p:cNvPr>
          <p:cNvSpPr>
            <a:spLocks noGrp="1"/>
          </p:cNvSpPr>
          <p:nvPr>
            <p:ph idx="1"/>
          </p:nvPr>
        </p:nvSpPr>
        <p:spPr>
          <a:xfrm>
            <a:off x="565150" y="2160016"/>
            <a:ext cx="7101374" cy="3519150"/>
          </a:xfrm>
        </p:spPr>
        <p:txBody>
          <a:bodyPr vert="horz" lIns="91440" tIns="45720" rIns="91440" bIns="45720" rtlCol="0" anchor="t">
            <a:normAutofit/>
          </a:bodyPr>
          <a:lstStyle/>
          <a:p>
            <a:r>
              <a:rPr lang="en-US" dirty="0">
                <a:latin typeface="Neue Haas Grotesk Text Pro"/>
                <a:cs typeface="Arial"/>
              </a:rPr>
              <a:t>Machine learning algorithms such as KNN, SVM, GBC, XGB, RFC and ANN had been used.</a:t>
            </a:r>
          </a:p>
          <a:p>
            <a:r>
              <a:rPr lang="en-US" dirty="0">
                <a:latin typeface="Neue Haas Grotesk Text Pro"/>
                <a:cs typeface="Arial"/>
              </a:rPr>
              <a:t>As mentioned in progress slide, ANN gave the best accuracy rate among those.</a:t>
            </a:r>
          </a:p>
          <a:p>
            <a:r>
              <a:rPr lang="en-US" dirty="0">
                <a:latin typeface="Neue Haas Grotesk Text Pro"/>
                <a:cs typeface="Arial"/>
              </a:rPr>
              <a:t>ANN can handle high-dimensional input makes them a powerful tool.</a:t>
            </a:r>
          </a:p>
          <a:p>
            <a:r>
              <a:rPr lang="en-US" dirty="0">
                <a:latin typeface="Neue Haas Grotesk Text Pro"/>
                <a:cs typeface="Arial"/>
              </a:rPr>
              <a:t>By using ANN, the prediction of weather will be accurate.</a:t>
            </a:r>
          </a:p>
        </p:txBody>
      </p:sp>
      <p:cxnSp>
        <p:nvCxnSpPr>
          <p:cNvPr id="130" name="Straight Connector 129">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32" name="Group 131">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3"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6"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8"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9"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0578235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2" name="Group 110">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2" name="Oval 111">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Oval 114">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Oval 119">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Oval 125">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53" name="Straight Connector 136">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54" name="Rectangle 13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4" descr="Magazine printing process">
            <a:extLst>
              <a:ext uri="{FF2B5EF4-FFF2-40B4-BE49-F238E27FC236}">
                <a16:creationId xmlns:a16="http://schemas.microsoft.com/office/drawing/2014/main" id="{5340484A-F7AD-7E82-2758-6F6B94305B50}"/>
              </a:ext>
            </a:extLst>
          </p:cNvPr>
          <p:cNvPicPr>
            <a:picLocks noChangeAspect="1"/>
          </p:cNvPicPr>
          <p:nvPr/>
        </p:nvPicPr>
        <p:blipFill rotWithShape="1">
          <a:blip r:embed="rId2"/>
          <a:srcRect t="16654" b="3840"/>
          <a:stretch/>
        </p:blipFill>
        <p:spPr>
          <a:xfrm>
            <a:off x="20" y="1"/>
            <a:ext cx="12191980" cy="6857999"/>
          </a:xfrm>
          <a:prstGeom prst="rect">
            <a:avLst/>
          </a:prstGeom>
        </p:spPr>
      </p:pic>
      <p:sp>
        <p:nvSpPr>
          <p:cNvPr id="155"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32396" y="1628393"/>
            <a:ext cx="6459604" cy="3601213"/>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46B4102A-2ED6-51D5-7139-B33B31D1CD12}"/>
              </a:ext>
            </a:extLst>
          </p:cNvPr>
          <p:cNvSpPr>
            <a:spLocks noGrp="1"/>
          </p:cNvSpPr>
          <p:nvPr>
            <p:ph type="title"/>
          </p:nvPr>
        </p:nvSpPr>
        <p:spPr>
          <a:xfrm>
            <a:off x="6192952" y="2035840"/>
            <a:ext cx="5022050" cy="1718589"/>
          </a:xfrm>
        </p:spPr>
        <p:txBody>
          <a:bodyPr vert="horz" lIns="91440" tIns="45720" rIns="91440" bIns="45720" rtlCol="0" anchor="t">
            <a:normAutofit/>
          </a:bodyPr>
          <a:lstStyle/>
          <a:p>
            <a:pPr>
              <a:lnSpc>
                <a:spcPct val="90000"/>
              </a:lnSpc>
            </a:pPr>
            <a:r>
              <a:rPr lang="en-US" sz="5400" dirty="0"/>
              <a:t>Design Contents</a:t>
            </a:r>
          </a:p>
        </p:txBody>
      </p:sp>
      <p:grpSp>
        <p:nvGrpSpPr>
          <p:cNvPr id="156" name="Group 142">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44"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6"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7"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8"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0"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051516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3" name="Oval 1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Oval 2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8" name="Straight Connector 3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3" name="Oval 42">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3910BC9-8F36-9D89-7B05-1F7E3972E63E}"/>
              </a:ext>
            </a:extLst>
          </p:cNvPr>
          <p:cNvSpPr>
            <a:spLocks noGrp="1"/>
          </p:cNvSpPr>
          <p:nvPr>
            <p:ph type="title"/>
          </p:nvPr>
        </p:nvSpPr>
        <p:spPr>
          <a:xfrm>
            <a:off x="7486648" y="768334"/>
            <a:ext cx="4025901" cy="2866405"/>
          </a:xfrm>
        </p:spPr>
        <p:txBody>
          <a:bodyPr vert="horz" lIns="91440" tIns="45720" rIns="91440" bIns="45720" rtlCol="0" anchor="t">
            <a:normAutofit/>
          </a:bodyPr>
          <a:lstStyle/>
          <a:p>
            <a:r>
              <a:rPr lang="en-US" sz="4600"/>
              <a:t>Architecture Design</a:t>
            </a:r>
          </a:p>
        </p:txBody>
      </p:sp>
      <p:cxnSp>
        <p:nvCxnSpPr>
          <p:cNvPr id="51" name="Straight Connector 5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066F2DE-601F-F782-3533-0EE73348E840}"/>
              </a:ext>
            </a:extLst>
          </p:cNvPr>
          <p:cNvPicPr>
            <a:picLocks noChangeAspect="1"/>
          </p:cNvPicPr>
          <p:nvPr/>
        </p:nvPicPr>
        <p:blipFill>
          <a:blip r:embed="rId2"/>
          <a:stretch>
            <a:fillRect/>
          </a:stretch>
        </p:blipFill>
        <p:spPr>
          <a:xfrm>
            <a:off x="0" y="50373"/>
            <a:ext cx="6807197" cy="6807197"/>
          </a:xfrm>
          <a:prstGeom prst="rect">
            <a:avLst/>
          </a:prstGeom>
        </p:spPr>
      </p:pic>
    </p:spTree>
    <p:extLst>
      <p:ext uri="{BB962C8B-B14F-4D97-AF65-F5344CB8AC3E}">
        <p14:creationId xmlns:p14="http://schemas.microsoft.com/office/powerpoint/2010/main" val="24609620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 name="Group 6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63" name="Oval 6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Oval 6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Oval 7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Oval 7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07" name="Straight Connector 8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08" name="Rectangle 8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85494-FF64-FE9A-6BD8-7BD0AF9A7CCD}"/>
              </a:ext>
            </a:extLst>
          </p:cNvPr>
          <p:cNvSpPr>
            <a:spLocks noGrp="1"/>
          </p:cNvSpPr>
          <p:nvPr>
            <p:ph type="title"/>
          </p:nvPr>
        </p:nvSpPr>
        <p:spPr>
          <a:xfrm>
            <a:off x="566924" y="4818126"/>
            <a:ext cx="6402597" cy="1063244"/>
          </a:xfrm>
        </p:spPr>
        <p:txBody>
          <a:bodyPr vert="horz" lIns="91440" tIns="45720" rIns="91440" bIns="45720" rtlCol="0" anchor="b">
            <a:normAutofit/>
          </a:bodyPr>
          <a:lstStyle/>
          <a:p>
            <a:r>
              <a:rPr lang="en-US" sz="4800"/>
              <a:t>Detailed Design</a:t>
            </a:r>
          </a:p>
        </p:txBody>
      </p:sp>
      <p:grpSp>
        <p:nvGrpSpPr>
          <p:cNvPr id="109" name="Group 91">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93" name="Oval 92">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6" name="Picture 37" descr="Shape&#10;&#10;Description automatically generated">
            <a:extLst>
              <a:ext uri="{FF2B5EF4-FFF2-40B4-BE49-F238E27FC236}">
                <a16:creationId xmlns:a16="http://schemas.microsoft.com/office/drawing/2014/main" id="{FC890F99-854C-3D1C-F9D2-D03A7D39E831}"/>
              </a:ext>
            </a:extLst>
          </p:cNvPr>
          <p:cNvPicPr>
            <a:picLocks noGrp="1" noChangeAspect="1"/>
          </p:cNvPicPr>
          <p:nvPr>
            <p:ph idx="1"/>
          </p:nvPr>
        </p:nvPicPr>
        <p:blipFill>
          <a:blip r:embed="rId2"/>
          <a:stretch>
            <a:fillRect/>
          </a:stretch>
        </p:blipFill>
        <p:spPr>
          <a:xfrm>
            <a:off x="651489" y="1660394"/>
            <a:ext cx="10885620" cy="1523986"/>
          </a:xfrm>
          <a:prstGeom prst="rect">
            <a:avLst/>
          </a:prstGeom>
        </p:spPr>
      </p:pic>
      <p:cxnSp>
        <p:nvCxnSpPr>
          <p:cNvPr id="110" name="Straight Connector 98">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8452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C0205314-35C1-164D-BC9F-013EC41B61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63151" y="0"/>
            <a:ext cx="1901686" cy="6858000"/>
            <a:chOff x="10290315" y="0"/>
            <a:chExt cx="1901686" cy="6858000"/>
          </a:xfrm>
        </p:grpSpPr>
        <p:sp>
          <p:nvSpPr>
            <p:cNvPr id="40" name="Oval 39">
              <a:extLst>
                <a:ext uri="{FF2B5EF4-FFF2-40B4-BE49-F238E27FC236}">
                  <a16:creationId xmlns:a16="http://schemas.microsoft.com/office/drawing/2014/main" id="{AA6D6973-F827-304E-AD22-40A86F3B1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19">
              <a:extLst>
                <a:ext uri="{FF2B5EF4-FFF2-40B4-BE49-F238E27FC236}">
                  <a16:creationId xmlns:a16="http://schemas.microsoft.com/office/drawing/2014/main" id="{6D6538C6-97C2-AB4B-AD91-6683E87D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20">
              <a:extLst>
                <a:ext uri="{FF2B5EF4-FFF2-40B4-BE49-F238E27FC236}">
                  <a16:creationId xmlns:a16="http://schemas.microsoft.com/office/drawing/2014/main" id="{562DEA63-689F-7841-B0B3-D0D5CD5F61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21">
              <a:extLst>
                <a:ext uri="{FF2B5EF4-FFF2-40B4-BE49-F238E27FC236}">
                  <a16:creationId xmlns:a16="http://schemas.microsoft.com/office/drawing/2014/main" id="{8C5AE396-582D-B941-887F-AE7DA1DEB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22">
              <a:extLst>
                <a:ext uri="{FF2B5EF4-FFF2-40B4-BE49-F238E27FC236}">
                  <a16:creationId xmlns:a16="http://schemas.microsoft.com/office/drawing/2014/main" id="{2EDDDB50-AA2E-8945-AD98-A5004EB1C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23">
              <a:extLst>
                <a:ext uri="{FF2B5EF4-FFF2-40B4-BE49-F238E27FC236}">
                  <a16:creationId xmlns:a16="http://schemas.microsoft.com/office/drawing/2014/main" id="{CDFF1FF1-C613-4F45-B36D-938BA7095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24">
              <a:extLst>
                <a:ext uri="{FF2B5EF4-FFF2-40B4-BE49-F238E27FC236}">
                  <a16:creationId xmlns:a16="http://schemas.microsoft.com/office/drawing/2014/main" id="{F1433CDB-675B-5448-8A7F-7D659FD29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22C6493-A3C1-071E-CE70-735355401B9B}"/>
              </a:ext>
            </a:extLst>
          </p:cNvPr>
          <p:cNvSpPr>
            <a:spLocks noGrp="1"/>
          </p:cNvSpPr>
          <p:nvPr>
            <p:ph type="title"/>
          </p:nvPr>
        </p:nvSpPr>
        <p:spPr>
          <a:xfrm>
            <a:off x="565150" y="768334"/>
            <a:ext cx="3928725" cy="2866405"/>
          </a:xfrm>
        </p:spPr>
        <p:txBody>
          <a:bodyPr vert="horz" lIns="91440" tIns="45720" rIns="91440" bIns="45720" rtlCol="0" anchor="t">
            <a:normAutofit/>
          </a:bodyPr>
          <a:lstStyle/>
          <a:p>
            <a:r>
              <a:rPr lang="en-US" sz="5400"/>
              <a:t>Interface Design</a:t>
            </a:r>
          </a:p>
        </p:txBody>
      </p:sp>
      <p:cxnSp>
        <p:nvCxnSpPr>
          <p:cNvPr id="48" name="Straight Connector 4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Shape, polygon&#10;&#10;Description automatically generated">
            <a:extLst>
              <a:ext uri="{FF2B5EF4-FFF2-40B4-BE49-F238E27FC236}">
                <a16:creationId xmlns:a16="http://schemas.microsoft.com/office/drawing/2014/main" id="{22AD2FC0-D27C-6671-03A8-740A139A0CDE}"/>
              </a:ext>
            </a:extLst>
          </p:cNvPr>
          <p:cNvPicPr>
            <a:picLocks noGrp="1" noChangeAspect="1"/>
          </p:cNvPicPr>
          <p:nvPr>
            <p:ph idx="1"/>
          </p:nvPr>
        </p:nvPicPr>
        <p:blipFill rotWithShape="1">
          <a:blip r:embed="rId2"/>
          <a:srcRect l="1572" r="12068" b="2"/>
          <a:stretch/>
        </p:blipFill>
        <p:spPr>
          <a:xfrm>
            <a:off x="5264837" y="1"/>
            <a:ext cx="6927163" cy="6857999"/>
          </a:xfrm>
          <a:prstGeom prst="rect">
            <a:avLst/>
          </a:prstGeom>
        </p:spPr>
      </p:pic>
    </p:spTree>
    <p:extLst>
      <p:ext uri="{BB962C8B-B14F-4D97-AF65-F5344CB8AC3E}">
        <p14:creationId xmlns:p14="http://schemas.microsoft.com/office/powerpoint/2010/main" val="28509036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9" name="Rectangle 10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descr="Three arrows on bullseye">
            <a:extLst>
              <a:ext uri="{FF2B5EF4-FFF2-40B4-BE49-F238E27FC236}">
                <a16:creationId xmlns:a16="http://schemas.microsoft.com/office/drawing/2014/main" id="{AF02502B-53CD-3C50-6FB2-F018E50DF1FC}"/>
              </a:ext>
            </a:extLst>
          </p:cNvPr>
          <p:cNvPicPr>
            <a:picLocks noChangeAspect="1"/>
          </p:cNvPicPr>
          <p:nvPr/>
        </p:nvPicPr>
        <p:blipFill rotWithShape="1">
          <a:blip r:embed="rId2"/>
          <a:srcRect t="14122"/>
          <a:stretch/>
        </p:blipFill>
        <p:spPr>
          <a:xfrm>
            <a:off x="20" y="1"/>
            <a:ext cx="12191980" cy="6857999"/>
          </a:xfrm>
          <a:prstGeom prst="rect">
            <a:avLst/>
          </a:prstGeom>
        </p:spPr>
      </p:pic>
      <p:sp>
        <p:nvSpPr>
          <p:cNvPr id="150"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8DEE9C53-4860-2527-29D1-AD495C99035E}"/>
              </a:ext>
            </a:extLst>
          </p:cNvPr>
          <p:cNvSpPr>
            <a:spLocks noGrp="1"/>
          </p:cNvSpPr>
          <p:nvPr>
            <p:ph type="title"/>
          </p:nvPr>
        </p:nvSpPr>
        <p:spPr>
          <a:xfrm>
            <a:off x="565150" y="770890"/>
            <a:ext cx="7335835" cy="1268984"/>
          </a:xfrm>
        </p:spPr>
        <p:txBody>
          <a:bodyPr>
            <a:normAutofit/>
          </a:bodyPr>
          <a:lstStyle/>
          <a:p>
            <a:r>
              <a:rPr lang="en-US" dirty="0"/>
              <a:t>Objectives Achieved</a:t>
            </a:r>
            <a:endParaRPr lang="en-US"/>
          </a:p>
        </p:txBody>
      </p:sp>
      <p:sp>
        <p:nvSpPr>
          <p:cNvPr id="65" name="Content Placeholder 2">
            <a:extLst>
              <a:ext uri="{FF2B5EF4-FFF2-40B4-BE49-F238E27FC236}">
                <a16:creationId xmlns:a16="http://schemas.microsoft.com/office/drawing/2014/main" id="{522F46ED-1C68-B138-4939-5E0D3ACEC6D0}"/>
              </a:ext>
            </a:extLst>
          </p:cNvPr>
          <p:cNvSpPr>
            <a:spLocks noGrp="1"/>
          </p:cNvSpPr>
          <p:nvPr>
            <p:ph idx="1"/>
          </p:nvPr>
        </p:nvSpPr>
        <p:spPr>
          <a:xfrm>
            <a:off x="565150" y="2160016"/>
            <a:ext cx="7335835" cy="3601212"/>
          </a:xfrm>
        </p:spPr>
        <p:txBody>
          <a:bodyPr vert="horz" lIns="91440" tIns="45720" rIns="91440" bIns="45720" rtlCol="0">
            <a:normAutofit/>
          </a:bodyPr>
          <a:lstStyle/>
          <a:p>
            <a:r>
              <a:rPr lang="en-US" dirty="0">
                <a:latin typeface="Neue Haas Grotesk Text Pro"/>
                <a:cs typeface="Calibri"/>
              </a:rPr>
              <a:t>Predicting the best accuracy rate is important and helpful for formers, navy officers and astronauts for their work.</a:t>
            </a:r>
          </a:p>
          <a:p>
            <a:r>
              <a:rPr lang="en-US" dirty="0">
                <a:latin typeface="Neue Haas Grotesk Text Pro"/>
                <a:cs typeface="Calibri"/>
              </a:rPr>
              <a:t>Out of those algorithms, ANN gave the best accuracy rate.</a:t>
            </a:r>
          </a:p>
          <a:p>
            <a:r>
              <a:rPr lang="en-US" dirty="0">
                <a:latin typeface="Neue Haas Grotesk Text Pro"/>
                <a:cs typeface="Calibri"/>
              </a:rPr>
              <a:t>Because ANN have the ability to learn complex patterns, noisy data and incomplete dataset.</a:t>
            </a:r>
            <a:endParaRPr lang="en-US" dirty="0"/>
          </a:p>
        </p:txBody>
      </p:sp>
      <p:cxnSp>
        <p:nvCxnSpPr>
          <p:cNvPr id="151" name="Straight Connector 104">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2" name="Group 106">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08"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818861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4" descr="Thermometer outdoors">
            <a:extLst>
              <a:ext uri="{FF2B5EF4-FFF2-40B4-BE49-F238E27FC236}">
                <a16:creationId xmlns:a16="http://schemas.microsoft.com/office/drawing/2014/main" id="{55411D1A-5E82-0157-425D-06659EB4D303}"/>
              </a:ext>
            </a:extLst>
          </p:cNvPr>
          <p:cNvPicPr>
            <a:picLocks noChangeAspect="1"/>
          </p:cNvPicPr>
          <p:nvPr/>
        </p:nvPicPr>
        <p:blipFill rotWithShape="1">
          <a:blip r:embed="rId2"/>
          <a:srcRect t="13502" b="2228"/>
          <a:stretch/>
        </p:blipFill>
        <p:spPr>
          <a:xfrm>
            <a:off x="20" y="1"/>
            <a:ext cx="12191980" cy="6857999"/>
          </a:xfrm>
          <a:prstGeom prst="rect">
            <a:avLst/>
          </a:prstGeom>
        </p:spPr>
      </p:pic>
      <p:sp>
        <p:nvSpPr>
          <p:cNvPr id="98"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D761AC48-087E-2DF0-AE65-93DD26A47C6D}"/>
              </a:ext>
            </a:extLst>
          </p:cNvPr>
          <p:cNvSpPr>
            <a:spLocks noGrp="1"/>
          </p:cNvSpPr>
          <p:nvPr>
            <p:ph type="title"/>
          </p:nvPr>
        </p:nvSpPr>
        <p:spPr>
          <a:xfrm>
            <a:off x="565150" y="770890"/>
            <a:ext cx="7335835" cy="1268984"/>
          </a:xfrm>
        </p:spPr>
        <p:txBody>
          <a:bodyPr>
            <a:normAutofit/>
          </a:bodyPr>
          <a:lstStyle/>
          <a:p>
            <a:r>
              <a:rPr lang="en-US"/>
              <a:t>Conclusion</a:t>
            </a:r>
          </a:p>
        </p:txBody>
      </p:sp>
      <p:sp>
        <p:nvSpPr>
          <p:cNvPr id="3" name="Content Placeholder 2">
            <a:extLst>
              <a:ext uri="{FF2B5EF4-FFF2-40B4-BE49-F238E27FC236}">
                <a16:creationId xmlns:a16="http://schemas.microsoft.com/office/drawing/2014/main" id="{D25C6AA6-BCFF-14C8-7B94-4ED58829F072}"/>
              </a:ext>
            </a:extLst>
          </p:cNvPr>
          <p:cNvSpPr>
            <a:spLocks noGrp="1"/>
          </p:cNvSpPr>
          <p:nvPr>
            <p:ph idx="1"/>
          </p:nvPr>
        </p:nvSpPr>
        <p:spPr>
          <a:xfrm>
            <a:off x="565150" y="2753928"/>
            <a:ext cx="7335835" cy="3601212"/>
          </a:xfrm>
        </p:spPr>
        <p:txBody>
          <a:bodyPr vert="horz" lIns="91440" tIns="45720" rIns="91440" bIns="45720" rtlCol="0">
            <a:normAutofit/>
          </a:bodyPr>
          <a:lstStyle/>
          <a:p>
            <a:r>
              <a:rPr lang="en-US" dirty="0"/>
              <a:t>Based on the dataset that was given; the machine learning algorithms will predict which type of weather condition it is.</a:t>
            </a:r>
          </a:p>
          <a:p>
            <a:r>
              <a:rPr lang="en-US" dirty="0"/>
              <a:t>Here, out of these algorithms, ANN gave the best accuracy rate, and it is used in prediction result.</a:t>
            </a:r>
          </a:p>
        </p:txBody>
      </p:sp>
      <p:cxnSp>
        <p:nvCxnSpPr>
          <p:cNvPr id="100" name="Straight Connector 99">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03"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712679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2" name="Group 12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23" name="Oval 12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Oval 12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Oval 13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Oval 13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48" name="Straight Connector 14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50" name="Rectangle 14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27D5F35-24FD-9E6D-C7E3-9AD0CAAB8E16}"/>
              </a:ext>
            </a:extLst>
          </p:cNvPr>
          <p:cNvPicPr>
            <a:picLocks noChangeAspect="1"/>
          </p:cNvPicPr>
          <p:nvPr/>
        </p:nvPicPr>
        <p:blipFill rotWithShape="1">
          <a:blip r:embed="rId2"/>
          <a:srcRect t="1722" r="-1" b="-1"/>
          <a:stretch/>
        </p:blipFill>
        <p:spPr>
          <a:xfrm>
            <a:off x="3048" y="-1"/>
            <a:ext cx="12188952" cy="6858000"/>
          </a:xfrm>
          <a:prstGeom prst="rect">
            <a:avLst/>
          </a:prstGeom>
        </p:spPr>
      </p:pic>
      <p:sp>
        <p:nvSpPr>
          <p:cNvPr id="152" name="Rectangle">
            <a:extLst>
              <a:ext uri="{FF2B5EF4-FFF2-40B4-BE49-F238E27FC236}">
                <a16:creationId xmlns:a16="http://schemas.microsoft.com/office/drawing/2014/main" id="{2B31B496-E92B-C84B-83E3-6272409ED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492708"/>
            <a:ext cx="12192001" cy="2365291"/>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31F8ABAA-4175-70DE-6737-7BFAAF21C82A}"/>
              </a:ext>
            </a:extLst>
          </p:cNvPr>
          <p:cNvSpPr>
            <a:spLocks noGrp="1"/>
          </p:cNvSpPr>
          <p:nvPr>
            <p:ph type="title"/>
          </p:nvPr>
        </p:nvSpPr>
        <p:spPr>
          <a:xfrm>
            <a:off x="566924" y="5023866"/>
            <a:ext cx="6402597" cy="1063244"/>
          </a:xfrm>
        </p:spPr>
        <p:txBody>
          <a:bodyPr vert="horz" lIns="91440" tIns="45720" rIns="91440" bIns="45720" rtlCol="0" anchor="t">
            <a:normAutofit/>
          </a:bodyPr>
          <a:lstStyle/>
          <a:p>
            <a:r>
              <a:rPr lang="en-US" sz="4800" dirty="0"/>
              <a:t>Thank You</a:t>
            </a:r>
          </a:p>
        </p:txBody>
      </p:sp>
      <p:grpSp>
        <p:nvGrpSpPr>
          <p:cNvPr id="154" name="Group 153">
            <a:extLst>
              <a:ext uri="{FF2B5EF4-FFF2-40B4-BE49-F238E27FC236}">
                <a16:creationId xmlns:a16="http://schemas.microsoft.com/office/drawing/2014/main" id="{558D799D-6817-AF48-958F-CAC89BB717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55" name="Freeform 105">
              <a:extLst>
                <a:ext uri="{FF2B5EF4-FFF2-40B4-BE49-F238E27FC236}">
                  <a16:creationId xmlns:a16="http://schemas.microsoft.com/office/drawing/2014/main" id="{6DF0BB04-41B9-2740-9969-3C65CE65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6" name="Freeform 106">
              <a:extLst>
                <a:ext uri="{FF2B5EF4-FFF2-40B4-BE49-F238E27FC236}">
                  <a16:creationId xmlns:a16="http://schemas.microsoft.com/office/drawing/2014/main" id="{67DF20F7-680A-4548-A356-D0B3F4277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7" name="Freeform 107">
              <a:extLst>
                <a:ext uri="{FF2B5EF4-FFF2-40B4-BE49-F238E27FC236}">
                  <a16:creationId xmlns:a16="http://schemas.microsoft.com/office/drawing/2014/main" id="{43CCEEBF-2FC8-D346-BCA8-D48EFF692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8" name="Freeform 108">
              <a:extLst>
                <a:ext uri="{FF2B5EF4-FFF2-40B4-BE49-F238E27FC236}">
                  <a16:creationId xmlns:a16="http://schemas.microsoft.com/office/drawing/2014/main" id="{16B5A5B6-3DE9-A94C-B219-519305EFC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9" name="Freeform 109">
              <a:extLst>
                <a:ext uri="{FF2B5EF4-FFF2-40B4-BE49-F238E27FC236}">
                  <a16:creationId xmlns:a16="http://schemas.microsoft.com/office/drawing/2014/main" id="{40B5DF0C-97A3-EB44-B608-6A71EFBF78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0" name="Freeform 110">
              <a:extLst>
                <a:ext uri="{FF2B5EF4-FFF2-40B4-BE49-F238E27FC236}">
                  <a16:creationId xmlns:a16="http://schemas.microsoft.com/office/drawing/2014/main" id="{FA869BB4-4F0B-F141-BC49-AF399B473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1" name="Freeform 111">
              <a:extLst>
                <a:ext uri="{FF2B5EF4-FFF2-40B4-BE49-F238E27FC236}">
                  <a16:creationId xmlns:a16="http://schemas.microsoft.com/office/drawing/2014/main" id="{4AF46C70-EE90-EC45-978A-0A8FEB661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5893645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46C7B6BC-B625-254B-8489-2BBE42C473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5" name="Freeform 19">
              <a:extLst>
                <a:ext uri="{FF2B5EF4-FFF2-40B4-BE49-F238E27FC236}">
                  <a16:creationId xmlns:a16="http://schemas.microsoft.com/office/drawing/2014/main" id="{E7643131-9751-394B-9DE4-EE9876275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20">
              <a:extLst>
                <a:ext uri="{FF2B5EF4-FFF2-40B4-BE49-F238E27FC236}">
                  <a16:creationId xmlns:a16="http://schemas.microsoft.com/office/drawing/2014/main" id="{58CC343C-FE9B-464A-BDCB-B71B66C82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21">
              <a:extLst>
                <a:ext uri="{FF2B5EF4-FFF2-40B4-BE49-F238E27FC236}">
                  <a16:creationId xmlns:a16="http://schemas.microsoft.com/office/drawing/2014/main" id="{3C7C7AE9-43E0-A248-A068-7B65FA36E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22">
              <a:extLst>
                <a:ext uri="{FF2B5EF4-FFF2-40B4-BE49-F238E27FC236}">
                  <a16:creationId xmlns:a16="http://schemas.microsoft.com/office/drawing/2014/main" id="{10B7D72C-4D23-D54E-92DE-193BCBE8D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23">
              <a:extLst>
                <a:ext uri="{FF2B5EF4-FFF2-40B4-BE49-F238E27FC236}">
                  <a16:creationId xmlns:a16="http://schemas.microsoft.com/office/drawing/2014/main" id="{4B622446-2EE4-FB43-9E11-21ACAA33CD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24">
              <a:extLst>
                <a:ext uri="{FF2B5EF4-FFF2-40B4-BE49-F238E27FC236}">
                  <a16:creationId xmlns:a16="http://schemas.microsoft.com/office/drawing/2014/main" id="{45047DD0-68DA-CA43-A471-927D27D9C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A2B58A8-E1FE-B232-53B3-D74B3E36F852}"/>
              </a:ext>
            </a:extLst>
          </p:cNvPr>
          <p:cNvSpPr>
            <a:spLocks noGrp="1"/>
          </p:cNvSpPr>
          <p:nvPr>
            <p:ph type="title"/>
          </p:nvPr>
        </p:nvSpPr>
        <p:spPr>
          <a:xfrm>
            <a:off x="565150" y="770890"/>
            <a:ext cx="7335835" cy="1268984"/>
          </a:xfrm>
        </p:spPr>
        <p:txBody>
          <a:bodyPr>
            <a:normAutofit/>
          </a:bodyPr>
          <a:lstStyle/>
          <a:p>
            <a:r>
              <a:rPr lang="en-US"/>
              <a:t>Motivation</a:t>
            </a:r>
          </a:p>
        </p:txBody>
      </p:sp>
      <p:graphicFrame>
        <p:nvGraphicFramePr>
          <p:cNvPr id="37" name="Content Placeholder 2">
            <a:extLst>
              <a:ext uri="{FF2B5EF4-FFF2-40B4-BE49-F238E27FC236}">
                <a16:creationId xmlns:a16="http://schemas.microsoft.com/office/drawing/2014/main" id="{469A9FA4-75D2-87FD-0541-E8D14611D4FF}"/>
              </a:ext>
            </a:extLst>
          </p:cNvPr>
          <p:cNvGraphicFramePr>
            <a:graphicFrameLocks noGrp="1"/>
          </p:cNvGraphicFramePr>
          <p:nvPr>
            <p:ph idx="1"/>
            <p:extLst>
              <p:ext uri="{D42A27DB-BD31-4B8C-83A1-F6EECF244321}">
                <p14:modId xmlns:p14="http://schemas.microsoft.com/office/powerpoint/2010/main" val="2421510163"/>
              </p:ext>
            </p:extLst>
          </p:nvPr>
        </p:nvGraphicFramePr>
        <p:xfrm>
          <a:off x="967562" y="2497074"/>
          <a:ext cx="10249787" cy="3263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026964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E558B-5967-396C-FF7F-4E1AD8D36DE0}"/>
              </a:ext>
            </a:extLst>
          </p:cNvPr>
          <p:cNvSpPr>
            <a:spLocks noGrp="1"/>
          </p:cNvSpPr>
          <p:nvPr>
            <p:ph type="title"/>
          </p:nvPr>
        </p:nvSpPr>
        <p:spPr>
          <a:xfrm>
            <a:off x="565150" y="2485898"/>
            <a:ext cx="3608387" cy="3395472"/>
          </a:xfrm>
        </p:spPr>
        <p:txBody>
          <a:bodyPr anchor="b">
            <a:normAutofit/>
          </a:bodyPr>
          <a:lstStyle/>
          <a:p>
            <a:r>
              <a:rPr lang="en-US"/>
              <a:t>Objectives</a:t>
            </a:r>
          </a:p>
        </p:txBody>
      </p:sp>
      <p:grpSp>
        <p:nvGrpSpPr>
          <p:cNvPr id="35" name="Group 10">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7" name="Straight Connector 16">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8" name="Content Placeholder 2">
            <a:extLst>
              <a:ext uri="{FF2B5EF4-FFF2-40B4-BE49-F238E27FC236}">
                <a16:creationId xmlns:a16="http://schemas.microsoft.com/office/drawing/2014/main" id="{2AD09E5C-F331-52E9-B57D-2776AC7398B3}"/>
              </a:ext>
            </a:extLst>
          </p:cNvPr>
          <p:cNvGraphicFramePr>
            <a:graphicFrameLocks noGrp="1"/>
          </p:cNvGraphicFramePr>
          <p:nvPr>
            <p:ph idx="1"/>
            <p:extLst>
              <p:ext uri="{D42A27DB-BD31-4B8C-83A1-F6EECF244321}">
                <p14:modId xmlns:p14="http://schemas.microsoft.com/office/powerpoint/2010/main" val="2502332423"/>
              </p:ext>
            </p:extLst>
          </p:nvPr>
        </p:nvGraphicFramePr>
        <p:xfrm>
          <a:off x="5224243" y="685667"/>
          <a:ext cx="6316267" cy="5077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20551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66">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925C1D-356A-E41A-939F-F67B4A386168}"/>
              </a:ext>
            </a:extLst>
          </p:cNvPr>
          <p:cNvSpPr>
            <a:spLocks noGrp="1"/>
          </p:cNvSpPr>
          <p:nvPr>
            <p:ph type="title"/>
          </p:nvPr>
        </p:nvSpPr>
        <p:spPr>
          <a:xfrm>
            <a:off x="565150" y="770890"/>
            <a:ext cx="7335835" cy="1268984"/>
          </a:xfrm>
        </p:spPr>
        <p:txBody>
          <a:bodyPr vert="horz" lIns="91440" tIns="45720" rIns="91440" bIns="45720" rtlCol="0">
            <a:normAutofit/>
          </a:bodyPr>
          <a:lstStyle/>
          <a:p>
            <a:r>
              <a:rPr lang="en-US"/>
              <a:t>Problem Survey</a:t>
            </a:r>
          </a:p>
        </p:txBody>
      </p:sp>
      <p:cxnSp>
        <p:nvCxnSpPr>
          <p:cNvPr id="141" name="Straight Connector 68">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2" name="Table 4">
            <a:extLst>
              <a:ext uri="{FF2B5EF4-FFF2-40B4-BE49-F238E27FC236}">
                <a16:creationId xmlns:a16="http://schemas.microsoft.com/office/drawing/2014/main" id="{A95B18C0-5BC1-CCC3-2C70-930BF672CAE1}"/>
              </a:ext>
            </a:extLst>
          </p:cNvPr>
          <p:cNvGraphicFramePr>
            <a:graphicFrameLocks noGrp="1"/>
          </p:cNvGraphicFramePr>
          <p:nvPr>
            <p:ph idx="1"/>
            <p:extLst>
              <p:ext uri="{D42A27DB-BD31-4B8C-83A1-F6EECF244321}">
                <p14:modId xmlns:p14="http://schemas.microsoft.com/office/powerpoint/2010/main" val="3254730994"/>
              </p:ext>
            </p:extLst>
          </p:nvPr>
        </p:nvGraphicFramePr>
        <p:xfrm>
          <a:off x="990105" y="2497074"/>
          <a:ext cx="10204702" cy="3263966"/>
        </p:xfrm>
        <a:graphic>
          <a:graphicData uri="http://schemas.openxmlformats.org/drawingml/2006/table">
            <a:tbl>
              <a:tblPr firstRow="1" bandRow="1">
                <a:tableStyleId>{3B4B98B0-60AC-42C2-AFA5-B58CD77FA1E5}</a:tableStyleId>
              </a:tblPr>
              <a:tblGrid>
                <a:gridCol w="2312932">
                  <a:extLst>
                    <a:ext uri="{9D8B030D-6E8A-4147-A177-3AD203B41FA5}">
                      <a16:colId xmlns:a16="http://schemas.microsoft.com/office/drawing/2014/main" val="195872356"/>
                    </a:ext>
                  </a:extLst>
                </a:gridCol>
                <a:gridCol w="3042218">
                  <a:extLst>
                    <a:ext uri="{9D8B030D-6E8A-4147-A177-3AD203B41FA5}">
                      <a16:colId xmlns:a16="http://schemas.microsoft.com/office/drawing/2014/main" val="4029541827"/>
                    </a:ext>
                  </a:extLst>
                </a:gridCol>
                <a:gridCol w="2288418">
                  <a:extLst>
                    <a:ext uri="{9D8B030D-6E8A-4147-A177-3AD203B41FA5}">
                      <a16:colId xmlns:a16="http://schemas.microsoft.com/office/drawing/2014/main" val="292631776"/>
                    </a:ext>
                  </a:extLst>
                </a:gridCol>
                <a:gridCol w="2561134">
                  <a:extLst>
                    <a:ext uri="{9D8B030D-6E8A-4147-A177-3AD203B41FA5}">
                      <a16:colId xmlns:a16="http://schemas.microsoft.com/office/drawing/2014/main" val="2424953437"/>
                    </a:ext>
                  </a:extLst>
                </a:gridCol>
              </a:tblGrid>
              <a:tr h="695768">
                <a:tc>
                  <a:txBody>
                    <a:bodyPr/>
                    <a:lstStyle/>
                    <a:p>
                      <a:pPr algn="ctr"/>
                      <a:r>
                        <a:rPr lang="en-US" sz="1500" b="1" cap="none" spc="0">
                          <a:solidFill>
                            <a:schemeClr val="tx1"/>
                          </a:solidFill>
                        </a:rPr>
                        <a:t>Related works done by Authors</a:t>
                      </a:r>
                    </a:p>
                  </a:txBody>
                  <a:tcPr marL="0" marR="55824" marT="22330" marB="167473" anchor="ctr"/>
                </a:tc>
                <a:tc>
                  <a:txBody>
                    <a:bodyPr/>
                    <a:lstStyle/>
                    <a:p>
                      <a:pPr algn="ctr"/>
                      <a:r>
                        <a:rPr lang="en-US" sz="1500" b="1" cap="none" spc="0">
                          <a:solidFill>
                            <a:schemeClr val="tx1"/>
                          </a:solidFill>
                        </a:rPr>
                        <a:t>Objective</a:t>
                      </a:r>
                    </a:p>
                  </a:txBody>
                  <a:tcPr marL="0" marR="55824" marT="22330" marB="167473" anchor="ctr"/>
                </a:tc>
                <a:tc>
                  <a:txBody>
                    <a:bodyPr/>
                    <a:lstStyle/>
                    <a:p>
                      <a:pPr algn="ctr"/>
                      <a:r>
                        <a:rPr lang="en-US" sz="1500" b="1" cap="none" spc="0">
                          <a:solidFill>
                            <a:schemeClr val="tx1"/>
                          </a:solidFill>
                        </a:rPr>
                        <a:t>Pros</a:t>
                      </a:r>
                    </a:p>
                  </a:txBody>
                  <a:tcPr marL="0" marR="55824" marT="22330" marB="167473" anchor="ctr"/>
                </a:tc>
                <a:tc>
                  <a:txBody>
                    <a:bodyPr/>
                    <a:lstStyle/>
                    <a:p>
                      <a:pPr algn="ctr"/>
                      <a:r>
                        <a:rPr lang="en-US" sz="1500" b="1" cap="none" spc="0">
                          <a:solidFill>
                            <a:schemeClr val="tx1"/>
                          </a:solidFill>
                        </a:rPr>
                        <a:t>Cons</a:t>
                      </a:r>
                    </a:p>
                  </a:txBody>
                  <a:tcPr marL="0" marR="55824" marT="22330" marB="167473" anchor="ctr"/>
                </a:tc>
                <a:extLst>
                  <a:ext uri="{0D108BD9-81ED-4DB2-BD59-A6C34878D82A}">
                    <a16:rowId xmlns:a16="http://schemas.microsoft.com/office/drawing/2014/main" val="1674372228"/>
                  </a:ext>
                </a:extLst>
              </a:tr>
              <a:tr h="1166433">
                <a:tc>
                  <a:txBody>
                    <a:bodyPr/>
                    <a:lstStyle/>
                    <a:p>
                      <a:pPr algn="ctr"/>
                      <a:r>
                        <a:rPr lang="en-US" sz="1500" cap="none" spc="0">
                          <a:solidFill>
                            <a:schemeClr val="tx1"/>
                          </a:solidFill>
                        </a:rPr>
                        <a:t>Yash Mali</a:t>
                      </a:r>
                      <a:r>
                        <a:rPr lang="en-US" sz="1500" cap="none" spc="0" baseline="30000">
                          <a:solidFill>
                            <a:schemeClr val="tx1"/>
                          </a:solidFill>
                        </a:rPr>
                        <a:t> 1</a:t>
                      </a:r>
                      <a:r>
                        <a:rPr lang="en-US" sz="1500" cap="none" spc="0">
                          <a:solidFill>
                            <a:schemeClr val="tx1"/>
                          </a:solidFill>
                        </a:rPr>
                        <a:t>, Aarya Kurlekar</a:t>
                      </a:r>
                      <a:r>
                        <a:rPr lang="en-US" sz="1500" cap="none" spc="0" baseline="30000">
                          <a:solidFill>
                            <a:schemeClr val="tx1"/>
                          </a:solidFill>
                        </a:rPr>
                        <a:t> 2</a:t>
                      </a:r>
                      <a:r>
                        <a:rPr lang="en-US" sz="1500" cap="none" spc="0">
                          <a:solidFill>
                            <a:schemeClr val="tx1"/>
                          </a:solidFill>
                        </a:rPr>
                        <a:t>, Shambhavi </a:t>
                      </a:r>
                      <a:r>
                        <a:rPr lang="en-US" sz="1500" cap="none" spc="0" err="1">
                          <a:solidFill>
                            <a:schemeClr val="tx1"/>
                          </a:solidFill>
                        </a:rPr>
                        <a:t>Lalsinge</a:t>
                      </a:r>
                      <a:r>
                        <a:rPr lang="en-US" sz="1500" cap="none" spc="0" baseline="30000">
                          <a:solidFill>
                            <a:schemeClr val="tx1"/>
                          </a:solidFill>
                        </a:rPr>
                        <a:t> 3</a:t>
                      </a:r>
                    </a:p>
                  </a:txBody>
                  <a:tcPr marL="0" marR="55824" marT="22330" marB="167473" anchor="ctr"/>
                </a:tc>
                <a:tc>
                  <a:txBody>
                    <a:bodyPr/>
                    <a:lstStyle/>
                    <a:p>
                      <a:pPr algn="ctr"/>
                      <a:r>
                        <a:rPr lang="en-US" sz="1500" cap="none" spc="0">
                          <a:solidFill>
                            <a:schemeClr val="tx1"/>
                          </a:solidFill>
                        </a:rPr>
                        <a:t>As compared to Linear Regression and SVM, SVM gave the best accuracy rate </a:t>
                      </a:r>
                      <a:r>
                        <a:rPr lang="en-US" sz="1500" b="0" u="none" strike="noStrike" cap="none" spc="0" noProof="0">
                          <a:solidFill>
                            <a:schemeClr val="tx1"/>
                          </a:solidFill>
                        </a:rPr>
                        <a:t>for the polynomial kernel</a:t>
                      </a:r>
                      <a:r>
                        <a:rPr lang="en-US" sz="1500" cap="none" spc="0">
                          <a:solidFill>
                            <a:schemeClr val="tx1"/>
                          </a:solidFill>
                        </a:rPr>
                        <a:t>.</a:t>
                      </a:r>
                    </a:p>
                  </a:txBody>
                  <a:tcPr marL="0" marR="55824" marT="22330" marB="167473" anchor="ctr"/>
                </a:tc>
                <a:tc>
                  <a:txBody>
                    <a:bodyPr/>
                    <a:lstStyle/>
                    <a:p>
                      <a:pPr lvl="0" algn="ctr">
                        <a:buNone/>
                      </a:pPr>
                      <a:r>
                        <a:rPr lang="en-US" sz="1500" b="0" u="none" strike="noStrike" cap="none" spc="0" noProof="0">
                          <a:solidFill>
                            <a:schemeClr val="tx1"/>
                          </a:solidFill>
                        </a:rPr>
                        <a:t>SVMs can use a kernel trick for the data classification.</a:t>
                      </a:r>
                      <a:endParaRPr lang="en-US" sz="1500" b="0" i="0" u="none" strike="noStrike" cap="none" spc="0" noProof="0">
                        <a:solidFill>
                          <a:schemeClr val="tx1"/>
                        </a:solidFill>
                        <a:latin typeface="Neue Haas Grotesk Text Pro"/>
                      </a:endParaRPr>
                    </a:p>
                  </a:txBody>
                  <a:tcPr marL="0" marR="55824" marT="22330" marB="167473" anchor="ctr"/>
                </a:tc>
                <a:tc>
                  <a:txBody>
                    <a:bodyPr/>
                    <a:lstStyle/>
                    <a:p>
                      <a:pPr lvl="0" algn="ctr">
                        <a:buNone/>
                      </a:pPr>
                      <a:r>
                        <a:rPr lang="en-US" sz="1500" b="0" u="none" strike="noStrike" cap="none" spc="0" noProof="0">
                          <a:solidFill>
                            <a:schemeClr val="tx1"/>
                          </a:solidFill>
                        </a:rPr>
                        <a:t>SVM is difficulty in handling noisy data and take longer to train.</a:t>
                      </a:r>
                      <a:endParaRPr lang="en-US" sz="1500" cap="none" spc="0">
                        <a:solidFill>
                          <a:schemeClr val="tx1"/>
                        </a:solidFill>
                      </a:endParaRPr>
                    </a:p>
                  </a:txBody>
                  <a:tcPr marL="0" marR="55824" marT="22330" marB="167473" anchor="ctr"/>
                </a:tc>
                <a:extLst>
                  <a:ext uri="{0D108BD9-81ED-4DB2-BD59-A6C34878D82A}">
                    <a16:rowId xmlns:a16="http://schemas.microsoft.com/office/drawing/2014/main" val="3927748079"/>
                  </a:ext>
                </a:extLst>
              </a:tr>
              <a:tr h="1401765">
                <a:tc>
                  <a:txBody>
                    <a:bodyPr/>
                    <a:lstStyle/>
                    <a:p>
                      <a:pPr algn="ctr"/>
                      <a:r>
                        <a:rPr lang="en-US" sz="1500" cap="none" spc="0">
                          <a:solidFill>
                            <a:schemeClr val="tx1"/>
                          </a:solidFill>
                        </a:rPr>
                        <a:t>Ismaila Oshodi</a:t>
                      </a:r>
                    </a:p>
                  </a:txBody>
                  <a:tcPr marL="0" marR="55824" marT="22330" marB="167473" anchor="ctr"/>
                </a:tc>
                <a:tc>
                  <a:txBody>
                    <a:bodyPr/>
                    <a:lstStyle/>
                    <a:p>
                      <a:pPr lvl="0" algn="ctr">
                        <a:buNone/>
                      </a:pPr>
                      <a:r>
                        <a:rPr lang="en-US" sz="1500" b="0" u="none" strike="noStrike" cap="none" spc="0" noProof="0">
                          <a:solidFill>
                            <a:schemeClr val="tx1"/>
                          </a:solidFill>
                        </a:rPr>
                        <a:t>Among 4 classifier algorithms, the Gaussian Naive Bayes(GNB) gave the best predictive accuracy rate</a:t>
                      </a:r>
                      <a:endParaRPr lang="en-US" sz="1500" b="0" i="0" u="none" strike="noStrike" cap="none" spc="0" noProof="0">
                        <a:solidFill>
                          <a:schemeClr val="tx1"/>
                        </a:solidFill>
                        <a:latin typeface="Neue Haas Grotesk Text Pro"/>
                      </a:endParaRPr>
                    </a:p>
                  </a:txBody>
                  <a:tcPr marL="0" marR="55824" marT="22330" marB="167473" anchor="ctr"/>
                </a:tc>
                <a:tc>
                  <a:txBody>
                    <a:bodyPr/>
                    <a:lstStyle/>
                    <a:p>
                      <a:pPr lvl="0" algn="ctr">
                        <a:buNone/>
                      </a:pPr>
                      <a:r>
                        <a:rPr lang="en-US" sz="1500" b="0" u="none" strike="noStrike" cap="none" spc="0" noProof="0">
                          <a:solidFill>
                            <a:schemeClr val="tx1"/>
                          </a:solidFill>
                        </a:rPr>
                        <a:t>GNB trained very efficiently and are highly scalable and can handle both binary and continuous data:</a:t>
                      </a:r>
                      <a:endParaRPr lang="en-US" sz="1500" cap="none" spc="0">
                        <a:solidFill>
                          <a:schemeClr val="tx1"/>
                        </a:solidFill>
                      </a:endParaRPr>
                    </a:p>
                  </a:txBody>
                  <a:tcPr marL="0" marR="55824" marT="22330" marB="167473" anchor="ctr"/>
                </a:tc>
                <a:tc>
                  <a:txBody>
                    <a:bodyPr/>
                    <a:lstStyle/>
                    <a:p>
                      <a:pPr lvl="0" algn="ctr">
                        <a:buNone/>
                      </a:pPr>
                      <a:r>
                        <a:rPr lang="en-US" sz="1500" b="0" u="none" strike="noStrike" cap="none" spc="0" noProof="0">
                          <a:solidFill>
                            <a:schemeClr val="tx1"/>
                          </a:solidFill>
                        </a:rPr>
                        <a:t>NB assumes that the features are conditionally independent which leads to suboptimal performance.</a:t>
                      </a:r>
                      <a:endParaRPr lang="en-US" sz="1500" cap="none" spc="0">
                        <a:solidFill>
                          <a:schemeClr val="tx1"/>
                        </a:solidFill>
                      </a:endParaRPr>
                    </a:p>
                  </a:txBody>
                  <a:tcPr marL="0" marR="55824" marT="22330" marB="167473" anchor="ctr"/>
                </a:tc>
                <a:extLst>
                  <a:ext uri="{0D108BD9-81ED-4DB2-BD59-A6C34878D82A}">
                    <a16:rowId xmlns:a16="http://schemas.microsoft.com/office/drawing/2014/main" val="2058669434"/>
                  </a:ext>
                </a:extLst>
              </a:tr>
            </a:tbl>
          </a:graphicData>
        </a:graphic>
      </p:graphicFrame>
    </p:spTree>
    <p:extLst>
      <p:ext uri="{BB962C8B-B14F-4D97-AF65-F5344CB8AC3E}">
        <p14:creationId xmlns:p14="http://schemas.microsoft.com/office/powerpoint/2010/main" val="2093475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6"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B07E1-6C04-FC76-138E-CF4AA5AE18C0}"/>
              </a:ext>
            </a:extLst>
          </p:cNvPr>
          <p:cNvSpPr>
            <a:spLocks noGrp="1"/>
          </p:cNvSpPr>
          <p:nvPr>
            <p:ph type="title"/>
          </p:nvPr>
        </p:nvSpPr>
        <p:spPr>
          <a:xfrm>
            <a:off x="566924" y="4818126"/>
            <a:ext cx="6402597" cy="1063244"/>
          </a:xfrm>
        </p:spPr>
        <p:txBody>
          <a:bodyPr vert="horz" lIns="91440" tIns="45720" rIns="91440" bIns="45720" rtlCol="0" anchor="b">
            <a:normAutofit/>
          </a:bodyPr>
          <a:lstStyle/>
          <a:p>
            <a:r>
              <a:rPr lang="en-US" sz="4800"/>
              <a:t>Problem Survey</a:t>
            </a:r>
          </a:p>
        </p:txBody>
      </p:sp>
      <p:grpSp>
        <p:nvGrpSpPr>
          <p:cNvPr id="58" name="Group 38">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0" name="Oval 39">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6" name="Straight Connector 45">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9" name="Table 4">
            <a:extLst>
              <a:ext uri="{FF2B5EF4-FFF2-40B4-BE49-F238E27FC236}">
                <a16:creationId xmlns:a16="http://schemas.microsoft.com/office/drawing/2014/main" id="{DDA2E701-DB83-47D8-8699-04EFF4398B2F}"/>
              </a:ext>
            </a:extLst>
          </p:cNvPr>
          <p:cNvGraphicFramePr>
            <a:graphicFrameLocks noGrp="1"/>
          </p:cNvGraphicFramePr>
          <p:nvPr>
            <p:ph idx="1"/>
            <p:extLst>
              <p:ext uri="{D42A27DB-BD31-4B8C-83A1-F6EECF244321}">
                <p14:modId xmlns:p14="http://schemas.microsoft.com/office/powerpoint/2010/main" val="2731442103"/>
              </p:ext>
            </p:extLst>
          </p:nvPr>
        </p:nvGraphicFramePr>
        <p:xfrm>
          <a:off x="651489" y="1179095"/>
          <a:ext cx="10885622" cy="2486587"/>
        </p:xfrm>
        <a:graphic>
          <a:graphicData uri="http://schemas.openxmlformats.org/drawingml/2006/table">
            <a:tbl>
              <a:tblPr firstRow="1" bandRow="1">
                <a:solidFill>
                  <a:schemeClr val="bg1">
                    <a:lumMod val="95000"/>
                  </a:schemeClr>
                </a:solidFill>
                <a:tableStyleId>{5C22544A-7EE6-4342-B048-85BDC9FD1C3A}</a:tableStyleId>
              </a:tblPr>
              <a:tblGrid>
                <a:gridCol w="2636870">
                  <a:extLst>
                    <a:ext uri="{9D8B030D-6E8A-4147-A177-3AD203B41FA5}">
                      <a16:colId xmlns:a16="http://schemas.microsoft.com/office/drawing/2014/main" val="2572914201"/>
                    </a:ext>
                  </a:extLst>
                </a:gridCol>
                <a:gridCol w="3151816">
                  <a:extLst>
                    <a:ext uri="{9D8B030D-6E8A-4147-A177-3AD203B41FA5}">
                      <a16:colId xmlns:a16="http://schemas.microsoft.com/office/drawing/2014/main" val="2675490907"/>
                    </a:ext>
                  </a:extLst>
                </a:gridCol>
                <a:gridCol w="2230219">
                  <a:extLst>
                    <a:ext uri="{9D8B030D-6E8A-4147-A177-3AD203B41FA5}">
                      <a16:colId xmlns:a16="http://schemas.microsoft.com/office/drawing/2014/main" val="3760456106"/>
                    </a:ext>
                  </a:extLst>
                </a:gridCol>
                <a:gridCol w="2866717">
                  <a:extLst>
                    <a:ext uri="{9D8B030D-6E8A-4147-A177-3AD203B41FA5}">
                      <a16:colId xmlns:a16="http://schemas.microsoft.com/office/drawing/2014/main" val="511916384"/>
                    </a:ext>
                  </a:extLst>
                </a:gridCol>
              </a:tblGrid>
              <a:tr h="946261">
                <a:tc>
                  <a:txBody>
                    <a:bodyPr/>
                    <a:lstStyle/>
                    <a:p>
                      <a:pPr algn="ctr"/>
                      <a:r>
                        <a:rPr lang="en-US" sz="1800" b="1" cap="none" spc="0">
                          <a:solidFill>
                            <a:schemeClr val="tx1"/>
                          </a:solidFill>
                        </a:rPr>
                        <a:t>Relatable work done by Authors</a:t>
                      </a:r>
                    </a:p>
                  </a:txBody>
                  <a:tcPr marL="89110" marR="127300" marT="25460" marB="190949"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a:r>
                        <a:rPr lang="en-US" sz="1800" b="1" cap="none" spc="0">
                          <a:solidFill>
                            <a:schemeClr val="tx1"/>
                          </a:solidFill>
                        </a:rPr>
                        <a:t>Objective</a:t>
                      </a:r>
                    </a:p>
                  </a:txBody>
                  <a:tcPr marL="89110" marR="127300" marT="25460" marB="190949"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a:r>
                        <a:rPr lang="en-US" sz="1800" b="1" cap="none" spc="0">
                          <a:solidFill>
                            <a:schemeClr val="tx1"/>
                          </a:solidFill>
                        </a:rPr>
                        <a:t>Pro's</a:t>
                      </a:r>
                    </a:p>
                  </a:txBody>
                  <a:tcPr marL="89110" marR="127300" marT="25460" marB="190949"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a:r>
                        <a:rPr lang="en-US" sz="1800" b="1" cap="none" spc="0">
                          <a:solidFill>
                            <a:schemeClr val="tx1"/>
                          </a:solidFill>
                        </a:rPr>
                        <a:t>Con's</a:t>
                      </a:r>
                    </a:p>
                  </a:txBody>
                  <a:tcPr marL="89110" marR="127300" marT="25460" marB="190949"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912017552"/>
                  </a:ext>
                </a:extLst>
              </a:tr>
              <a:tr h="1540326">
                <a:tc>
                  <a:txBody>
                    <a:bodyPr/>
                    <a:lstStyle/>
                    <a:p>
                      <a:pPr algn="ctr"/>
                      <a:r>
                        <a:rPr lang="en-US" sz="1700" cap="none" spc="0">
                          <a:solidFill>
                            <a:schemeClr val="tx1"/>
                          </a:solidFill>
                        </a:rPr>
                        <a:t>Shivam Tandon, Pawan Kumar Singh, Abhishek Patel</a:t>
                      </a:r>
                    </a:p>
                  </a:txBody>
                  <a:tcPr marL="89110" marR="127300" marT="25460" marB="190949" anchor="ctr">
                    <a:lnL w="12700" cap="flat" cmpd="sng" algn="ctr">
                      <a:solidFill>
                        <a:schemeClr val="accent1"/>
                      </a:solidFill>
                      <a:prstDash val="solid"/>
                    </a:lnL>
                    <a:lnR w="12700" cmpd="sng">
                      <a:noFill/>
                      <a:prstDash val="solid"/>
                    </a:lnR>
                    <a:lnT w="38100" cmpd="sng">
                      <a:noFill/>
                    </a:lnT>
                    <a:lnB w="12700" cmpd="sng">
                      <a:noFill/>
                      <a:prstDash val="solid"/>
                    </a:lnB>
                    <a:solidFill>
                      <a:schemeClr val="bg1">
                        <a:lumMod val="95000"/>
                      </a:schemeClr>
                    </a:solidFill>
                  </a:tcPr>
                </a:tc>
                <a:tc>
                  <a:txBody>
                    <a:bodyPr/>
                    <a:lstStyle/>
                    <a:p>
                      <a:pPr lvl="0" algn="ctr">
                        <a:buNone/>
                      </a:pPr>
                      <a:r>
                        <a:rPr lang="en-US" sz="1700" b="0" i="0" u="none" strike="noStrike" cap="none" spc="0" noProof="0">
                          <a:solidFill>
                            <a:schemeClr val="tx1"/>
                          </a:solidFill>
                        </a:rPr>
                        <a:t>The purpose is to format effective weather forecasts and </a:t>
                      </a:r>
                      <a:r>
                        <a:rPr lang="en-US" sz="1700" b="0" i="0" u="none" strike="noStrike" cap="none" spc="0" noProof="0">
                          <a:solidFill>
                            <a:schemeClr val="tx1"/>
                          </a:solidFill>
                          <a:latin typeface="Neue Haas Grotesk Text Pro"/>
                        </a:rPr>
                        <a:t>comparison of various machine learning models for forecasting.</a:t>
                      </a:r>
                    </a:p>
                  </a:txBody>
                  <a:tcPr marL="89110" marR="127300" marT="25460" marB="190949" anchor="ctr">
                    <a:lnL w="12700" cmpd="sng">
                      <a:noFill/>
                      <a:prstDash val="solid"/>
                    </a:lnL>
                    <a:lnR w="12700" cmpd="sng">
                      <a:noFill/>
                      <a:prstDash val="solid"/>
                    </a:lnR>
                    <a:lnT w="38100" cmpd="sng">
                      <a:noFill/>
                    </a:lnT>
                    <a:lnB w="12700" cmpd="sng">
                      <a:noFill/>
                      <a:prstDash val="solid"/>
                    </a:lnB>
                    <a:solidFill>
                      <a:schemeClr val="bg1">
                        <a:lumMod val="95000"/>
                      </a:schemeClr>
                    </a:solidFill>
                  </a:tcPr>
                </a:tc>
                <a:tc>
                  <a:txBody>
                    <a:bodyPr/>
                    <a:lstStyle/>
                    <a:p>
                      <a:pPr lvl="0" algn="ctr">
                        <a:buNone/>
                      </a:pPr>
                      <a:r>
                        <a:rPr lang="en-US" sz="1700" b="0" i="0" u="none" strike="noStrike" cap="none" spc="0" noProof="0">
                          <a:solidFill>
                            <a:schemeClr val="tx1"/>
                          </a:solidFill>
                          <a:latin typeface="Neue Haas Grotesk Text Pro"/>
                        </a:rPr>
                        <a:t>It is useful if we have unanticipated values to consider</a:t>
                      </a:r>
                      <a:endParaRPr lang="en-US" sz="1700" cap="none" spc="0">
                        <a:solidFill>
                          <a:schemeClr val="tx1"/>
                        </a:solidFill>
                      </a:endParaRPr>
                    </a:p>
                  </a:txBody>
                  <a:tcPr marL="89110" marR="127300" marT="25460" marB="190949" anchor="ctr">
                    <a:lnL w="12700" cmpd="sng">
                      <a:noFill/>
                      <a:prstDash val="solid"/>
                    </a:lnL>
                    <a:lnR w="12700" cmpd="sng">
                      <a:noFill/>
                      <a:prstDash val="solid"/>
                    </a:lnR>
                    <a:lnT w="38100" cmpd="sng">
                      <a:noFill/>
                    </a:lnT>
                    <a:lnB w="12700" cmpd="sng">
                      <a:noFill/>
                      <a:prstDash val="solid"/>
                    </a:lnB>
                    <a:solidFill>
                      <a:schemeClr val="bg1">
                        <a:lumMod val="95000"/>
                      </a:schemeClr>
                    </a:solidFill>
                  </a:tcPr>
                </a:tc>
                <a:tc>
                  <a:txBody>
                    <a:bodyPr/>
                    <a:lstStyle/>
                    <a:p>
                      <a:pPr lvl="0" algn="ctr">
                        <a:buNone/>
                      </a:pPr>
                      <a:r>
                        <a:rPr lang="en-US" sz="1700" b="0" i="0" u="none" strike="noStrike" cap="none" spc="0" noProof="0">
                          <a:solidFill>
                            <a:schemeClr val="tx1"/>
                          </a:solidFill>
                          <a:latin typeface="Neue Haas Grotesk Text Pro"/>
                        </a:rPr>
                        <a:t>If we make a single extremely bad prediction, squaring may amplify the error and can skew the metrics.</a:t>
                      </a:r>
                      <a:endParaRPr lang="en-US" sz="1700" cap="none" spc="0">
                        <a:solidFill>
                          <a:schemeClr val="tx1"/>
                        </a:solidFill>
                      </a:endParaRPr>
                    </a:p>
                  </a:txBody>
                  <a:tcPr marL="89110" marR="127300" marT="25460" marB="190949" anchor="ctr">
                    <a:lnL w="12700" cmpd="sng">
                      <a:noFill/>
                      <a:prstDash val="solid"/>
                    </a:lnL>
                    <a:lnR w="12700" cmpd="sng">
                      <a:noFill/>
                      <a:prstDash val="solid"/>
                    </a:lnR>
                    <a:lnT w="38100" cmpd="sng">
                      <a:noFill/>
                    </a:lnT>
                    <a:lnB w="12700" cmpd="sng">
                      <a:noFill/>
                      <a:prstDash val="solid"/>
                    </a:lnB>
                    <a:solidFill>
                      <a:schemeClr val="bg1">
                        <a:lumMod val="95000"/>
                      </a:schemeClr>
                    </a:solidFill>
                  </a:tcPr>
                </a:tc>
                <a:extLst>
                  <a:ext uri="{0D108BD9-81ED-4DB2-BD59-A6C34878D82A}">
                    <a16:rowId xmlns:a16="http://schemas.microsoft.com/office/drawing/2014/main" val="3532597808"/>
                  </a:ext>
                </a:extLst>
              </a:tr>
            </a:tbl>
          </a:graphicData>
        </a:graphic>
      </p:graphicFrame>
    </p:spTree>
    <p:extLst>
      <p:ext uri="{BB962C8B-B14F-4D97-AF65-F5344CB8AC3E}">
        <p14:creationId xmlns:p14="http://schemas.microsoft.com/office/powerpoint/2010/main" val="26062127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0" name="Rectangle 20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1C51E-84A1-A9C5-BD09-4AB9602ECB82}"/>
              </a:ext>
            </a:extLst>
          </p:cNvPr>
          <p:cNvSpPr>
            <a:spLocks noGrp="1"/>
          </p:cNvSpPr>
          <p:nvPr>
            <p:ph type="title"/>
          </p:nvPr>
        </p:nvSpPr>
        <p:spPr>
          <a:xfrm>
            <a:off x="565150" y="4617731"/>
            <a:ext cx="7335835" cy="1268984"/>
          </a:xfrm>
        </p:spPr>
        <p:txBody>
          <a:bodyPr anchor="b">
            <a:normAutofit/>
          </a:bodyPr>
          <a:lstStyle/>
          <a:p>
            <a:r>
              <a:rPr lang="en-US"/>
              <a:t>Subject Knowledge</a:t>
            </a:r>
          </a:p>
        </p:txBody>
      </p:sp>
      <p:cxnSp>
        <p:nvCxnSpPr>
          <p:cNvPr id="221" name="Straight Connector 209">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2" name="Content Placeholder 201">
            <a:extLst>
              <a:ext uri="{FF2B5EF4-FFF2-40B4-BE49-F238E27FC236}">
                <a16:creationId xmlns:a16="http://schemas.microsoft.com/office/drawing/2014/main" id="{3A3232A1-5DC9-FCA8-5DBE-058A2B9FCBC2}"/>
              </a:ext>
            </a:extLst>
          </p:cNvPr>
          <p:cNvGraphicFramePr>
            <a:graphicFrameLocks noGrp="1"/>
          </p:cNvGraphicFramePr>
          <p:nvPr>
            <p:ph idx="1"/>
            <p:extLst>
              <p:ext uri="{D42A27DB-BD31-4B8C-83A1-F6EECF244321}">
                <p14:modId xmlns:p14="http://schemas.microsoft.com/office/powerpoint/2010/main" val="142551905"/>
              </p:ext>
            </p:extLst>
          </p:nvPr>
        </p:nvGraphicFramePr>
        <p:xfrm>
          <a:off x="967562" y="805720"/>
          <a:ext cx="10249787" cy="3263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53569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DBEB-DAD1-1355-713E-472B13ACF074}"/>
              </a:ext>
            </a:extLst>
          </p:cNvPr>
          <p:cNvSpPr>
            <a:spLocks noGrp="1"/>
          </p:cNvSpPr>
          <p:nvPr>
            <p:ph type="title"/>
          </p:nvPr>
        </p:nvSpPr>
        <p:spPr/>
        <p:txBody>
          <a:bodyPr/>
          <a:lstStyle/>
          <a:p>
            <a:r>
              <a:rPr lang="en-US"/>
              <a:t>Methodology</a:t>
            </a:r>
          </a:p>
        </p:txBody>
      </p:sp>
      <p:graphicFrame>
        <p:nvGraphicFramePr>
          <p:cNvPr id="4" name="Content Placeholder 2">
            <a:extLst>
              <a:ext uri="{FF2B5EF4-FFF2-40B4-BE49-F238E27FC236}">
                <a16:creationId xmlns:a16="http://schemas.microsoft.com/office/drawing/2014/main" id="{092B59B3-AB84-380B-54AD-7598B098DF77}"/>
              </a:ext>
            </a:extLst>
          </p:cNvPr>
          <p:cNvGraphicFramePr>
            <a:graphicFrameLocks noGrp="1"/>
          </p:cNvGraphicFramePr>
          <p:nvPr>
            <p:extLst>
              <p:ext uri="{D42A27DB-BD31-4B8C-83A1-F6EECF244321}">
                <p14:modId xmlns:p14="http://schemas.microsoft.com/office/powerpoint/2010/main" val="2280877529"/>
              </p:ext>
            </p:extLst>
          </p:nvPr>
        </p:nvGraphicFramePr>
        <p:xfrm>
          <a:off x="602661" y="1917525"/>
          <a:ext cx="8436012" cy="3800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92028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1835-3DD0-CF0B-371C-9DB131DE11D0}"/>
              </a:ext>
            </a:extLst>
          </p:cNvPr>
          <p:cNvSpPr>
            <a:spLocks noGrp="1"/>
          </p:cNvSpPr>
          <p:nvPr>
            <p:ph type="title"/>
          </p:nvPr>
        </p:nvSpPr>
        <p:spPr>
          <a:xfrm>
            <a:off x="565150" y="770890"/>
            <a:ext cx="7335835" cy="1268984"/>
          </a:xfrm>
        </p:spPr>
        <p:txBody>
          <a:bodyPr>
            <a:normAutofit/>
          </a:bodyPr>
          <a:lstStyle/>
          <a:p>
            <a:r>
              <a:rPr lang="en-US"/>
              <a:t>Technologies</a:t>
            </a:r>
          </a:p>
        </p:txBody>
      </p:sp>
      <p:cxnSp>
        <p:nvCxnSpPr>
          <p:cNvPr id="60" name="Straight Connector 10">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0" name="Content Placeholder 2">
            <a:extLst>
              <a:ext uri="{FF2B5EF4-FFF2-40B4-BE49-F238E27FC236}">
                <a16:creationId xmlns:a16="http://schemas.microsoft.com/office/drawing/2014/main" id="{E5A5372A-41DE-8B55-72B7-24CA32AC44BE}"/>
              </a:ext>
            </a:extLst>
          </p:cNvPr>
          <p:cNvGraphicFramePr>
            <a:graphicFrameLocks noGrp="1"/>
          </p:cNvGraphicFramePr>
          <p:nvPr>
            <p:ph idx="1"/>
            <p:extLst>
              <p:ext uri="{D42A27DB-BD31-4B8C-83A1-F6EECF244321}">
                <p14:modId xmlns:p14="http://schemas.microsoft.com/office/powerpoint/2010/main" val="3461657729"/>
              </p:ext>
            </p:extLst>
          </p:nvPr>
        </p:nvGraphicFramePr>
        <p:xfrm>
          <a:off x="967562" y="2497074"/>
          <a:ext cx="10249787" cy="3263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53009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PunchcardVTI">
  <a:themeElements>
    <a:clrScheme name="AnalogousFromLightSeedLeftStep">
      <a:dk1>
        <a:srgbClr val="000000"/>
      </a:dk1>
      <a:lt1>
        <a:srgbClr val="FFFFFF"/>
      </a:lt1>
      <a:dk2>
        <a:srgbClr val="223A3C"/>
      </a:dk2>
      <a:lt2>
        <a:srgbClr val="E5E8E2"/>
      </a:lt2>
      <a:accent1>
        <a:srgbClr val="AB96C6"/>
      </a:accent1>
      <a:accent2>
        <a:srgbClr val="807FBA"/>
      </a:accent2>
      <a:accent3>
        <a:srgbClr val="91A5C3"/>
      </a:accent3>
      <a:accent4>
        <a:srgbClr val="7DACB7"/>
      </a:accent4>
      <a:accent5>
        <a:srgbClr val="82ACA3"/>
      </a:accent5>
      <a:accent6>
        <a:srgbClr val="77AF8B"/>
      </a:accent6>
      <a:hlink>
        <a:srgbClr val="738B54"/>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office theme</Template>
  <TotalTime>60</TotalTime>
  <Words>824</Words>
  <Application>Microsoft Office PowerPoint</Application>
  <PresentationFormat>Widescreen</PresentationFormat>
  <Paragraphs>120</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Neue Haas Grotesk Text Pro</vt:lpstr>
      <vt:lpstr>PunchcardVTI</vt:lpstr>
      <vt:lpstr>WEATHER PREDICTION </vt:lpstr>
      <vt:lpstr>AZENDA</vt:lpstr>
      <vt:lpstr>Motivation</vt:lpstr>
      <vt:lpstr>Objectives</vt:lpstr>
      <vt:lpstr>Problem Survey</vt:lpstr>
      <vt:lpstr>Problem Survey</vt:lpstr>
      <vt:lpstr>Subject Knowledge</vt:lpstr>
      <vt:lpstr>Methodology</vt:lpstr>
      <vt:lpstr>Technologies</vt:lpstr>
      <vt:lpstr>Importing Required Libraries in Python</vt:lpstr>
      <vt:lpstr>TimeLine</vt:lpstr>
      <vt:lpstr>Histplot of Dataset</vt:lpstr>
      <vt:lpstr>Violin Plot</vt:lpstr>
      <vt:lpstr>Box Plot Comparisons</vt:lpstr>
      <vt:lpstr>Box Plot (Continues)</vt:lpstr>
      <vt:lpstr>Results/Graphs</vt:lpstr>
      <vt:lpstr>Overall Progress</vt:lpstr>
      <vt:lpstr>Results/Graphs</vt:lpstr>
      <vt:lpstr>Originality</vt:lpstr>
      <vt:lpstr>Analytical Skills</vt:lpstr>
      <vt:lpstr>Analytical Skills (Continued)</vt:lpstr>
      <vt:lpstr>Design Contents</vt:lpstr>
      <vt:lpstr>Architecture Design</vt:lpstr>
      <vt:lpstr>Detailed Design</vt:lpstr>
      <vt:lpstr>Interface Design</vt:lpstr>
      <vt:lpstr>Objectives Achieved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Gorla Nandini</cp:lastModifiedBy>
  <cp:revision>1079</cp:revision>
  <dcterms:created xsi:type="dcterms:W3CDTF">2023-03-07T10:47:03Z</dcterms:created>
  <dcterms:modified xsi:type="dcterms:W3CDTF">2023-05-23T10:38:56Z</dcterms:modified>
</cp:coreProperties>
</file>