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6"/>
  </p:notesMasterIdLst>
  <p:sldIdLst>
    <p:sldId id="256" r:id="rId2"/>
    <p:sldId id="262" r:id="rId3"/>
    <p:sldId id="260" r:id="rId4"/>
    <p:sldId id="257" r:id="rId5"/>
    <p:sldId id="259" r:id="rId6"/>
    <p:sldId id="315" r:id="rId7"/>
    <p:sldId id="323" r:id="rId8"/>
    <p:sldId id="316" r:id="rId9"/>
    <p:sldId id="317" r:id="rId10"/>
    <p:sldId id="319" r:id="rId11"/>
    <p:sldId id="321" r:id="rId12"/>
    <p:sldId id="322" r:id="rId13"/>
    <p:sldId id="314" r:id="rId14"/>
    <p:sldId id="324" r:id="rId15"/>
    <p:sldId id="325" r:id="rId16"/>
    <p:sldId id="326" r:id="rId17"/>
    <p:sldId id="327" r:id="rId18"/>
    <p:sldId id="328" r:id="rId19"/>
    <p:sldId id="341" r:id="rId20"/>
    <p:sldId id="336" r:id="rId21"/>
    <p:sldId id="338" r:id="rId22"/>
    <p:sldId id="337" r:id="rId23"/>
    <p:sldId id="339" r:id="rId24"/>
    <p:sldId id="340" r:id="rId25"/>
    <p:sldId id="342" r:id="rId26"/>
    <p:sldId id="343" r:id="rId27"/>
    <p:sldId id="329" r:id="rId28"/>
    <p:sldId id="330" r:id="rId29"/>
    <p:sldId id="332" r:id="rId30"/>
    <p:sldId id="333" r:id="rId31"/>
    <p:sldId id="334" r:id="rId32"/>
    <p:sldId id="263" r:id="rId33"/>
    <p:sldId id="269" r:id="rId34"/>
    <p:sldId id="344" r:id="rId35"/>
    <p:sldId id="347" r:id="rId36"/>
    <p:sldId id="348" r:id="rId37"/>
    <p:sldId id="350" r:id="rId38"/>
    <p:sldId id="358" r:id="rId39"/>
    <p:sldId id="352" r:id="rId40"/>
    <p:sldId id="359" r:id="rId41"/>
    <p:sldId id="360" r:id="rId42"/>
    <p:sldId id="361" r:id="rId43"/>
    <p:sldId id="362" r:id="rId44"/>
    <p:sldId id="363" r:id="rId45"/>
    <p:sldId id="364" r:id="rId46"/>
    <p:sldId id="345" r:id="rId47"/>
    <p:sldId id="354" r:id="rId48"/>
    <p:sldId id="355" r:id="rId49"/>
    <p:sldId id="365" r:id="rId50"/>
    <p:sldId id="366" r:id="rId51"/>
    <p:sldId id="356" r:id="rId52"/>
    <p:sldId id="357" r:id="rId53"/>
    <p:sldId id="349" r:id="rId54"/>
    <p:sldId id="346" r:id="rId55"/>
  </p:sldIdLst>
  <p:sldSz cx="9144000" cy="5143500" type="screen16x9"/>
  <p:notesSz cx="6858000" cy="9144000"/>
  <p:embeddedFontLst>
    <p:embeddedFont>
      <p:font typeface="Chelsea Market" panose="020B0604020202020204" charset="0"/>
      <p:regular r:id="rId57"/>
    </p:embeddedFont>
    <p:embeddedFont>
      <p:font typeface="Fredoka One" panose="02000000000000000000" pitchFamily="2" charset="0"/>
      <p:regular r:id="rId58"/>
    </p:embeddedFont>
    <p:embeddedFont>
      <p:font typeface="KoHo" panose="020B0604020202020204" charset="-34"/>
      <p:regular r:id="rId59"/>
      <p:bold r:id="rId60"/>
      <p:italic r:id="rId61"/>
      <p:boldItalic r:id="rId62"/>
    </p:embeddedFont>
    <p:embeddedFont>
      <p:font typeface="KoHo Medium" panose="020B0604020202020204" charset="-34"/>
      <p:regular r:id="rId63"/>
      <p:bold r:id="rId64"/>
      <p:italic r:id="rId65"/>
      <p:boldItalic r:id="rId66"/>
    </p:embeddedFont>
    <p:embeddedFont>
      <p:font typeface="Livvic" pitchFamily="2" charset="0"/>
      <p:regular r:id="rId67"/>
      <p:bold r:id="rId68"/>
      <p:italic r:id="rId69"/>
      <p:boldItalic r:id="rId70"/>
    </p:embeddedFont>
    <p:embeddedFont>
      <p:font typeface="Roboto Condensed Light" panose="02000000000000000000" pitchFamily="2" charset="0"/>
      <p:regular r:id="rId71"/>
      <p: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6">
          <p15:clr>
            <a:srgbClr val="FF00FF"/>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3E698-2E33-4BFD-AB84-AE35F0E1FBE8}" v="9" dt="2023-12-20T13:15:50.104"/>
  </p1510:revLst>
</p1510:revInfo>
</file>

<file path=ppt/tableStyles.xml><?xml version="1.0" encoding="utf-8"?>
<a:tblStyleLst xmlns:a="http://schemas.openxmlformats.org/drawingml/2006/main" def="{9179B59E-DEFF-4639-B843-DC64D67DEDFD}">
  <a:tblStyle styleId="{9179B59E-DEFF-4639-B843-DC64D67DED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5033" autoAdjust="0"/>
  </p:normalViewPr>
  <p:slideViewPr>
    <p:cSldViewPr snapToGrid="0">
      <p:cViewPr varScale="1">
        <p:scale>
          <a:sx n="84" d="100"/>
          <a:sy n="84" d="100"/>
        </p:scale>
        <p:origin x="800" y="56"/>
      </p:cViewPr>
      <p:guideLst>
        <p:guide orient="horz" pos="56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ni kuppala" userId="d6f20e8b4159cace" providerId="LiveId" clId="{BB93E698-2E33-4BFD-AB84-AE35F0E1FBE8}"/>
    <pc:docChg chg="undo custSel addSld delSld modSld sldOrd">
      <pc:chgData name="Nandini kuppala" userId="d6f20e8b4159cace" providerId="LiveId" clId="{BB93E698-2E33-4BFD-AB84-AE35F0E1FBE8}" dt="2023-12-20T13:50:22.269" v="296"/>
      <pc:docMkLst>
        <pc:docMk/>
      </pc:docMkLst>
      <pc:sldChg chg="addSp delSp modSp mod">
        <pc:chgData name="Nandini kuppala" userId="d6f20e8b4159cace" providerId="LiveId" clId="{BB93E698-2E33-4BFD-AB84-AE35F0E1FBE8}" dt="2023-12-20T12:38:41.432" v="18" actId="20577"/>
        <pc:sldMkLst>
          <pc:docMk/>
          <pc:sldMk cId="0" sldId="256"/>
        </pc:sldMkLst>
        <pc:spChg chg="add mod">
          <ac:chgData name="Nandini kuppala" userId="d6f20e8b4159cace" providerId="LiveId" clId="{BB93E698-2E33-4BFD-AB84-AE35F0E1FBE8}" dt="2023-12-20T12:38:20.979" v="13"/>
          <ac:spMkLst>
            <pc:docMk/>
            <pc:sldMk cId="0" sldId="256"/>
            <ac:spMk id="2" creationId="{38837089-94AA-511E-4597-A8B672F27189}"/>
          </ac:spMkLst>
        </pc:spChg>
        <pc:spChg chg="add mod">
          <ac:chgData name="Nandini kuppala" userId="d6f20e8b4159cace" providerId="LiveId" clId="{BB93E698-2E33-4BFD-AB84-AE35F0E1FBE8}" dt="2023-12-20T12:38:41.432" v="18" actId="20577"/>
          <ac:spMkLst>
            <pc:docMk/>
            <pc:sldMk cId="0" sldId="256"/>
            <ac:spMk id="3" creationId="{D46357E9-9726-A5DB-2154-56620269EEC1}"/>
          </ac:spMkLst>
        </pc:spChg>
        <pc:spChg chg="mod">
          <ac:chgData name="Nandini kuppala" userId="d6f20e8b4159cace" providerId="LiveId" clId="{BB93E698-2E33-4BFD-AB84-AE35F0E1FBE8}" dt="2023-12-20T12:37:19.669" v="11" actId="14100"/>
          <ac:spMkLst>
            <pc:docMk/>
            <pc:sldMk cId="0" sldId="256"/>
            <ac:spMk id="197" creationId="{00000000-0000-0000-0000-000000000000}"/>
          </ac:spMkLst>
        </pc:spChg>
        <pc:spChg chg="del mod">
          <ac:chgData name="Nandini kuppala" userId="d6f20e8b4159cace" providerId="LiveId" clId="{BB93E698-2E33-4BFD-AB84-AE35F0E1FBE8}" dt="2023-12-20T12:38:23.207" v="14" actId="478"/>
          <ac:spMkLst>
            <pc:docMk/>
            <pc:sldMk cId="0" sldId="256"/>
            <ac:spMk id="198" creationId="{00000000-0000-0000-0000-000000000000}"/>
          </ac:spMkLst>
        </pc:spChg>
      </pc:sldChg>
      <pc:sldChg chg="addSp delSp modSp mod ord">
        <pc:chgData name="Nandini kuppala" userId="d6f20e8b4159cace" providerId="LiveId" clId="{BB93E698-2E33-4BFD-AB84-AE35F0E1FBE8}" dt="2023-12-20T13:21:23.941" v="247" actId="1076"/>
        <pc:sldMkLst>
          <pc:docMk/>
          <pc:sldMk cId="0" sldId="257"/>
        </pc:sldMkLst>
        <pc:spChg chg="add del mod">
          <ac:chgData name="Nandini kuppala" userId="d6f20e8b4159cace" providerId="LiveId" clId="{BB93E698-2E33-4BFD-AB84-AE35F0E1FBE8}" dt="2023-12-20T13:15:43.643" v="229" actId="478"/>
          <ac:spMkLst>
            <pc:docMk/>
            <pc:sldMk cId="0" sldId="257"/>
            <ac:spMk id="4" creationId="{EDA6E1EA-E69A-5DAB-00F8-0924C2247DDF}"/>
          </ac:spMkLst>
        </pc:spChg>
        <pc:spChg chg="add del">
          <ac:chgData name="Nandini kuppala" userId="d6f20e8b4159cace" providerId="LiveId" clId="{BB93E698-2E33-4BFD-AB84-AE35F0E1FBE8}" dt="2023-12-20T13:20:55.245" v="240" actId="22"/>
          <ac:spMkLst>
            <pc:docMk/>
            <pc:sldMk cId="0" sldId="257"/>
            <ac:spMk id="6" creationId="{E0311D9A-0F16-1D7D-5701-5499148FF6D0}"/>
          </ac:spMkLst>
        </pc:spChg>
        <pc:spChg chg="mod">
          <ac:chgData name="Nandini kuppala" userId="d6f20e8b4159cace" providerId="LiveId" clId="{BB93E698-2E33-4BFD-AB84-AE35F0E1FBE8}" dt="2023-12-20T13:20:02.265" v="238"/>
          <ac:spMkLst>
            <pc:docMk/>
            <pc:sldMk cId="0" sldId="257"/>
            <ac:spMk id="303" creationId="{00000000-0000-0000-0000-000000000000}"/>
          </ac:spMkLst>
        </pc:spChg>
        <pc:picChg chg="del">
          <ac:chgData name="Nandini kuppala" userId="d6f20e8b4159cace" providerId="LiveId" clId="{BB93E698-2E33-4BFD-AB84-AE35F0E1FBE8}" dt="2023-12-20T13:15:39.490" v="228" actId="478"/>
          <ac:picMkLst>
            <pc:docMk/>
            <pc:sldMk cId="0" sldId="257"/>
            <ac:picMk id="2" creationId="{8D0F37EC-6B04-5698-3C2B-E8B4FD4348B3}"/>
          </ac:picMkLst>
        </pc:picChg>
        <pc:picChg chg="add mod">
          <ac:chgData name="Nandini kuppala" userId="d6f20e8b4159cace" providerId="LiveId" clId="{BB93E698-2E33-4BFD-AB84-AE35F0E1FBE8}" dt="2023-12-20T13:21:23.941" v="247" actId="1076"/>
          <ac:picMkLst>
            <pc:docMk/>
            <pc:sldMk cId="0" sldId="257"/>
            <ac:picMk id="8" creationId="{94DF2D63-4E5E-6AEB-C824-D6B8067EB6D7}"/>
          </ac:picMkLst>
        </pc:picChg>
      </pc:sldChg>
      <pc:sldChg chg="del">
        <pc:chgData name="Nandini kuppala" userId="d6f20e8b4159cace" providerId="LiveId" clId="{BB93E698-2E33-4BFD-AB84-AE35F0E1FBE8}" dt="2023-12-20T12:39:17.472" v="19" actId="47"/>
        <pc:sldMkLst>
          <pc:docMk/>
          <pc:sldMk cId="0" sldId="258"/>
        </pc:sldMkLst>
      </pc:sldChg>
      <pc:sldChg chg="addSp delSp modSp mod">
        <pc:chgData name="Nandini kuppala" userId="d6f20e8b4159cace" providerId="LiveId" clId="{BB93E698-2E33-4BFD-AB84-AE35F0E1FBE8}" dt="2023-12-20T13:21:47.675" v="256" actId="1076"/>
        <pc:sldMkLst>
          <pc:docMk/>
          <pc:sldMk cId="0" sldId="259"/>
        </pc:sldMkLst>
        <pc:spChg chg="mod">
          <ac:chgData name="Nandini kuppala" userId="d6f20e8b4159cace" providerId="LiveId" clId="{BB93E698-2E33-4BFD-AB84-AE35F0E1FBE8}" dt="2023-12-20T13:21:30.623" v="248" actId="6549"/>
          <ac:spMkLst>
            <pc:docMk/>
            <pc:sldMk cId="0" sldId="259"/>
            <ac:spMk id="440" creationId="{00000000-0000-0000-0000-000000000000}"/>
          </ac:spMkLst>
        </pc:spChg>
        <pc:spChg chg="mod">
          <ac:chgData name="Nandini kuppala" userId="d6f20e8b4159cace" providerId="LiveId" clId="{BB93E698-2E33-4BFD-AB84-AE35F0E1FBE8}" dt="2023-12-20T13:21:44.152" v="254" actId="1076"/>
          <ac:spMkLst>
            <pc:docMk/>
            <pc:sldMk cId="0" sldId="259"/>
            <ac:spMk id="441" creationId="{00000000-0000-0000-0000-000000000000}"/>
          </ac:spMkLst>
        </pc:spChg>
        <pc:grpChg chg="del">
          <ac:chgData name="Nandini kuppala" userId="d6f20e8b4159cace" providerId="LiveId" clId="{BB93E698-2E33-4BFD-AB84-AE35F0E1FBE8}" dt="2023-12-20T12:56:43.253" v="137" actId="478"/>
          <ac:grpSpMkLst>
            <pc:docMk/>
            <pc:sldMk cId="0" sldId="259"/>
            <ac:grpSpMk id="443" creationId="{00000000-0000-0000-0000-000000000000}"/>
          </ac:grpSpMkLst>
        </pc:grpChg>
        <pc:picChg chg="add mod">
          <ac:chgData name="Nandini kuppala" userId="d6f20e8b4159cace" providerId="LiveId" clId="{BB93E698-2E33-4BFD-AB84-AE35F0E1FBE8}" dt="2023-12-20T13:21:47.675" v="256" actId="1076"/>
          <ac:picMkLst>
            <pc:docMk/>
            <pc:sldMk cId="0" sldId="259"/>
            <ac:picMk id="3" creationId="{40039CA4-74B6-4C68-F604-47980995830C}"/>
          </ac:picMkLst>
        </pc:picChg>
      </pc:sldChg>
      <pc:sldChg chg="modSp mod">
        <pc:chgData name="Nandini kuppala" userId="d6f20e8b4159cace" providerId="LiveId" clId="{BB93E698-2E33-4BFD-AB84-AE35F0E1FBE8}" dt="2023-12-20T12:55:02.925" v="91" actId="255"/>
        <pc:sldMkLst>
          <pc:docMk/>
          <pc:sldMk cId="0" sldId="260"/>
        </pc:sldMkLst>
        <pc:spChg chg="mod">
          <ac:chgData name="Nandini kuppala" userId="d6f20e8b4159cace" providerId="LiveId" clId="{BB93E698-2E33-4BFD-AB84-AE35F0E1FBE8}" dt="2023-12-20T12:50:23.579" v="73" actId="14100"/>
          <ac:spMkLst>
            <pc:docMk/>
            <pc:sldMk cId="0" sldId="260"/>
            <ac:spMk id="567" creationId="{00000000-0000-0000-0000-000000000000}"/>
          </ac:spMkLst>
        </pc:spChg>
        <pc:spChg chg="mod">
          <ac:chgData name="Nandini kuppala" userId="d6f20e8b4159cace" providerId="LiveId" clId="{BB93E698-2E33-4BFD-AB84-AE35F0E1FBE8}" dt="2023-12-20T12:55:02.925" v="91" actId="255"/>
          <ac:spMkLst>
            <pc:docMk/>
            <pc:sldMk cId="0" sldId="260"/>
            <ac:spMk id="568" creationId="{00000000-0000-0000-0000-000000000000}"/>
          </ac:spMkLst>
        </pc:spChg>
      </pc:sldChg>
      <pc:sldChg chg="modSp mod">
        <pc:chgData name="Nandini kuppala" userId="d6f20e8b4159cace" providerId="LiveId" clId="{BB93E698-2E33-4BFD-AB84-AE35F0E1FBE8}" dt="2023-12-20T12:49:35.737" v="70" actId="20577"/>
        <pc:sldMkLst>
          <pc:docMk/>
          <pc:sldMk cId="0" sldId="262"/>
        </pc:sldMkLst>
        <pc:spChg chg="mod">
          <ac:chgData name="Nandini kuppala" userId="d6f20e8b4159cace" providerId="LiveId" clId="{BB93E698-2E33-4BFD-AB84-AE35F0E1FBE8}" dt="2023-12-20T12:49:35.737" v="70" actId="20577"/>
          <ac:spMkLst>
            <pc:docMk/>
            <pc:sldMk cId="0" sldId="262"/>
            <ac:spMk id="678" creationId="{00000000-0000-0000-0000-000000000000}"/>
          </ac:spMkLst>
        </pc:spChg>
        <pc:spChg chg="mod">
          <ac:chgData name="Nandini kuppala" userId="d6f20e8b4159cace" providerId="LiveId" clId="{BB93E698-2E33-4BFD-AB84-AE35F0E1FBE8}" dt="2023-12-20T12:41:13.011" v="32" actId="20577"/>
          <ac:spMkLst>
            <pc:docMk/>
            <pc:sldMk cId="0" sldId="262"/>
            <ac:spMk id="679" creationId="{00000000-0000-0000-0000-000000000000}"/>
          </ac:spMkLst>
        </pc:spChg>
      </pc:sldChg>
      <pc:sldChg chg="addSp delSp modSp new mod">
        <pc:chgData name="Nandini kuppala" userId="d6f20e8b4159cace" providerId="LiveId" clId="{BB93E698-2E33-4BFD-AB84-AE35F0E1FBE8}" dt="2023-12-20T13:46:12.571" v="267" actId="1076"/>
        <pc:sldMkLst>
          <pc:docMk/>
          <pc:sldMk cId="2189284472" sldId="315"/>
        </pc:sldMkLst>
        <pc:spChg chg="del">
          <ac:chgData name="Nandini kuppala" userId="d6f20e8b4159cace" providerId="LiveId" clId="{BB93E698-2E33-4BFD-AB84-AE35F0E1FBE8}" dt="2023-12-20T12:59:40.586" v="158" actId="478"/>
          <ac:spMkLst>
            <pc:docMk/>
            <pc:sldMk cId="2189284472" sldId="315"/>
            <ac:spMk id="2" creationId="{5248A722-1B5D-B9A7-601B-2FF2714EE45A}"/>
          </ac:spMkLst>
        </pc:spChg>
        <pc:spChg chg="mod">
          <ac:chgData name="Nandini kuppala" userId="d6f20e8b4159cace" providerId="LiveId" clId="{BB93E698-2E33-4BFD-AB84-AE35F0E1FBE8}" dt="2023-12-20T12:59:28.475" v="153" actId="20577"/>
          <ac:spMkLst>
            <pc:docMk/>
            <pc:sldMk cId="2189284472" sldId="315"/>
            <ac:spMk id="3" creationId="{29480DC9-7193-25BE-9E6E-398A9A4B1D95}"/>
          </ac:spMkLst>
        </pc:spChg>
        <pc:picChg chg="add mod">
          <ac:chgData name="Nandini kuppala" userId="d6f20e8b4159cace" providerId="LiveId" clId="{BB93E698-2E33-4BFD-AB84-AE35F0E1FBE8}" dt="2023-12-20T13:46:06.271" v="266" actId="1076"/>
          <ac:picMkLst>
            <pc:docMk/>
            <pc:sldMk cId="2189284472" sldId="315"/>
            <ac:picMk id="5" creationId="{D6371C1A-86F2-C49A-5728-DC314C0B7F27}"/>
          </ac:picMkLst>
        </pc:picChg>
        <pc:picChg chg="add mod">
          <ac:chgData name="Nandini kuppala" userId="d6f20e8b4159cace" providerId="LiveId" clId="{BB93E698-2E33-4BFD-AB84-AE35F0E1FBE8}" dt="2023-12-20T13:46:12.571" v="267" actId="1076"/>
          <ac:picMkLst>
            <pc:docMk/>
            <pc:sldMk cId="2189284472" sldId="315"/>
            <ac:picMk id="7" creationId="{48662CB5-E986-9C5E-245D-B3DA566AC134}"/>
          </ac:picMkLst>
        </pc:picChg>
      </pc:sldChg>
      <pc:sldChg chg="addSp delSp modSp new mod">
        <pc:chgData name="Nandini kuppala" userId="d6f20e8b4159cace" providerId="LiveId" clId="{BB93E698-2E33-4BFD-AB84-AE35F0E1FBE8}" dt="2023-12-20T13:48:36.156" v="283" actId="1076"/>
        <pc:sldMkLst>
          <pc:docMk/>
          <pc:sldMk cId="3781233563" sldId="316"/>
        </pc:sldMkLst>
        <pc:spChg chg="del">
          <ac:chgData name="Nandini kuppala" userId="d6f20e8b4159cace" providerId="LiveId" clId="{BB93E698-2E33-4BFD-AB84-AE35F0E1FBE8}" dt="2023-12-20T13:04:50.719" v="181" actId="478"/>
          <ac:spMkLst>
            <pc:docMk/>
            <pc:sldMk cId="3781233563" sldId="316"/>
            <ac:spMk id="2" creationId="{9C381D57-7F9E-CA6F-645C-31C4A1E7C372}"/>
          </ac:spMkLst>
        </pc:spChg>
        <pc:spChg chg="mod">
          <ac:chgData name="Nandini kuppala" userId="d6f20e8b4159cace" providerId="LiveId" clId="{BB93E698-2E33-4BFD-AB84-AE35F0E1FBE8}" dt="2023-12-20T13:04:45.878" v="180" actId="20577"/>
          <ac:spMkLst>
            <pc:docMk/>
            <pc:sldMk cId="3781233563" sldId="316"/>
            <ac:spMk id="3" creationId="{1C74D08C-AEB6-4D38-D542-35E0150692BB}"/>
          </ac:spMkLst>
        </pc:spChg>
        <pc:picChg chg="add mod">
          <ac:chgData name="Nandini kuppala" userId="d6f20e8b4159cace" providerId="LiveId" clId="{BB93E698-2E33-4BFD-AB84-AE35F0E1FBE8}" dt="2023-12-20T13:48:36.156" v="283" actId="1076"/>
          <ac:picMkLst>
            <pc:docMk/>
            <pc:sldMk cId="3781233563" sldId="316"/>
            <ac:picMk id="5" creationId="{F0509556-9398-E269-148E-7A41533DAC8A}"/>
          </ac:picMkLst>
        </pc:picChg>
        <pc:picChg chg="add del mod">
          <ac:chgData name="Nandini kuppala" userId="d6f20e8b4159cace" providerId="LiveId" clId="{BB93E698-2E33-4BFD-AB84-AE35F0E1FBE8}" dt="2023-12-20T13:48:27.399" v="280" actId="478"/>
          <ac:picMkLst>
            <pc:docMk/>
            <pc:sldMk cId="3781233563" sldId="316"/>
            <ac:picMk id="7" creationId="{C499829E-5E3B-CC6D-A472-57529C60F7B1}"/>
          </ac:picMkLst>
        </pc:picChg>
      </pc:sldChg>
      <pc:sldChg chg="addSp delSp modSp new mod">
        <pc:chgData name="Nandini kuppala" userId="d6f20e8b4159cace" providerId="LiveId" clId="{BB93E698-2E33-4BFD-AB84-AE35F0E1FBE8}" dt="2023-12-20T13:06:07.159" v="194"/>
        <pc:sldMkLst>
          <pc:docMk/>
          <pc:sldMk cId="542776293" sldId="317"/>
        </pc:sldMkLst>
        <pc:spChg chg="del">
          <ac:chgData name="Nandini kuppala" userId="d6f20e8b4159cace" providerId="LiveId" clId="{BB93E698-2E33-4BFD-AB84-AE35F0E1FBE8}" dt="2023-12-20T13:05:49.261" v="188" actId="478"/>
          <ac:spMkLst>
            <pc:docMk/>
            <pc:sldMk cId="542776293" sldId="317"/>
            <ac:spMk id="2" creationId="{FC22D2CA-5611-17B9-3058-F7E808B61266}"/>
          </ac:spMkLst>
        </pc:spChg>
        <pc:spChg chg="del">
          <ac:chgData name="Nandini kuppala" userId="d6f20e8b4159cace" providerId="LiveId" clId="{BB93E698-2E33-4BFD-AB84-AE35F0E1FBE8}" dt="2023-12-20T13:05:58.224" v="193" actId="478"/>
          <ac:spMkLst>
            <pc:docMk/>
            <pc:sldMk cId="542776293" sldId="317"/>
            <ac:spMk id="3" creationId="{78C85B26-51E7-844A-4AAB-674972D6CCAA}"/>
          </ac:spMkLst>
        </pc:spChg>
        <pc:spChg chg="add mod">
          <ac:chgData name="Nandini kuppala" userId="d6f20e8b4159cace" providerId="LiveId" clId="{BB93E698-2E33-4BFD-AB84-AE35F0E1FBE8}" dt="2023-12-20T13:06:07.159" v="194"/>
          <ac:spMkLst>
            <pc:docMk/>
            <pc:sldMk cId="542776293" sldId="317"/>
            <ac:spMk id="6" creationId="{AEA73171-AA66-3F90-FBCB-AD234383D508}"/>
          </ac:spMkLst>
        </pc:spChg>
        <pc:picChg chg="add mod">
          <ac:chgData name="Nandini kuppala" userId="d6f20e8b4159cace" providerId="LiveId" clId="{BB93E698-2E33-4BFD-AB84-AE35F0E1FBE8}" dt="2023-12-20T13:05:54.976" v="192" actId="1076"/>
          <ac:picMkLst>
            <pc:docMk/>
            <pc:sldMk cId="542776293" sldId="317"/>
            <ac:picMk id="5" creationId="{3C5C0F71-284C-967A-AE50-FC15281DE860}"/>
          </ac:picMkLst>
        </pc:picChg>
      </pc:sldChg>
      <pc:sldChg chg="addSp delSp modSp new del mod">
        <pc:chgData name="Nandini kuppala" userId="d6f20e8b4159cace" providerId="LiveId" clId="{BB93E698-2E33-4BFD-AB84-AE35F0E1FBE8}" dt="2023-12-20T13:07:18.131" v="208" actId="47"/>
        <pc:sldMkLst>
          <pc:docMk/>
          <pc:sldMk cId="665375407" sldId="318"/>
        </pc:sldMkLst>
        <pc:spChg chg="del">
          <ac:chgData name="Nandini kuppala" userId="d6f20e8b4159cace" providerId="LiveId" clId="{BB93E698-2E33-4BFD-AB84-AE35F0E1FBE8}" dt="2023-12-20T13:06:15.626" v="197" actId="478"/>
          <ac:spMkLst>
            <pc:docMk/>
            <pc:sldMk cId="665375407" sldId="318"/>
            <ac:spMk id="2" creationId="{CA2055DF-FF8F-62BD-3223-8640D5A326ED}"/>
          </ac:spMkLst>
        </pc:spChg>
        <pc:spChg chg="del">
          <ac:chgData name="Nandini kuppala" userId="d6f20e8b4159cace" providerId="LiveId" clId="{BB93E698-2E33-4BFD-AB84-AE35F0E1FBE8}" dt="2023-12-20T13:06:11.777" v="196"/>
          <ac:spMkLst>
            <pc:docMk/>
            <pc:sldMk cId="665375407" sldId="318"/>
            <ac:spMk id="3" creationId="{C8783FC4-3CA4-B6FF-841F-045FEE3004A5}"/>
          </ac:spMkLst>
        </pc:spChg>
        <pc:spChg chg="add del mod">
          <ac:chgData name="Nandini kuppala" userId="d6f20e8b4159cace" providerId="LiveId" clId="{BB93E698-2E33-4BFD-AB84-AE35F0E1FBE8}" dt="2023-12-20T13:07:15.383" v="207" actId="478"/>
          <ac:spMkLst>
            <pc:docMk/>
            <pc:sldMk cId="665375407" sldId="318"/>
            <ac:spMk id="4" creationId="{065E9DFA-3533-4D9B-B3D3-38E12B09CDE7}"/>
          </ac:spMkLst>
        </pc:spChg>
        <pc:spChg chg="add mod">
          <ac:chgData name="Nandini kuppala" userId="d6f20e8b4159cace" providerId="LiveId" clId="{BB93E698-2E33-4BFD-AB84-AE35F0E1FBE8}" dt="2023-12-20T13:07:15.383" v="207" actId="478"/>
          <ac:spMkLst>
            <pc:docMk/>
            <pc:sldMk cId="665375407" sldId="318"/>
            <ac:spMk id="8" creationId="{09C59519-590D-0E5D-9A61-3DC79D8C5E45}"/>
          </ac:spMkLst>
        </pc:spChg>
        <pc:picChg chg="add mod">
          <ac:chgData name="Nandini kuppala" userId="d6f20e8b4159cace" providerId="LiveId" clId="{BB93E698-2E33-4BFD-AB84-AE35F0E1FBE8}" dt="2023-12-20T13:06:39.577" v="201" actId="1076"/>
          <ac:picMkLst>
            <pc:docMk/>
            <pc:sldMk cId="665375407" sldId="318"/>
            <ac:picMk id="6" creationId="{582F0419-A98C-03C3-1D0E-6CF8BC9EF1D9}"/>
          </ac:picMkLst>
        </pc:picChg>
      </pc:sldChg>
      <pc:sldChg chg="addSp delSp modSp new mod">
        <pc:chgData name="Nandini kuppala" userId="d6f20e8b4159cace" providerId="LiveId" clId="{BB93E698-2E33-4BFD-AB84-AE35F0E1FBE8}" dt="2023-12-20T13:07:21.302" v="209"/>
        <pc:sldMkLst>
          <pc:docMk/>
          <pc:sldMk cId="1296044021" sldId="319"/>
        </pc:sldMkLst>
        <pc:spChg chg="del">
          <ac:chgData name="Nandini kuppala" userId="d6f20e8b4159cace" providerId="LiveId" clId="{BB93E698-2E33-4BFD-AB84-AE35F0E1FBE8}" dt="2023-12-20T13:07:03.104" v="203" actId="478"/>
          <ac:spMkLst>
            <pc:docMk/>
            <pc:sldMk cId="1296044021" sldId="319"/>
            <ac:spMk id="2" creationId="{7F942381-4C9D-90E3-B42E-C3AE71CB783C}"/>
          </ac:spMkLst>
        </pc:spChg>
        <pc:spChg chg="del">
          <ac:chgData name="Nandini kuppala" userId="d6f20e8b4159cace" providerId="LiveId" clId="{BB93E698-2E33-4BFD-AB84-AE35F0E1FBE8}" dt="2023-12-20T13:07:21.302" v="209"/>
          <ac:spMkLst>
            <pc:docMk/>
            <pc:sldMk cId="1296044021" sldId="319"/>
            <ac:spMk id="3" creationId="{12F96C35-9F87-BC2F-F0B7-8B7A1332B5BA}"/>
          </ac:spMkLst>
        </pc:spChg>
        <pc:spChg chg="add mod">
          <ac:chgData name="Nandini kuppala" userId="d6f20e8b4159cace" providerId="LiveId" clId="{BB93E698-2E33-4BFD-AB84-AE35F0E1FBE8}" dt="2023-12-20T13:07:21.302" v="209"/>
          <ac:spMkLst>
            <pc:docMk/>
            <pc:sldMk cId="1296044021" sldId="319"/>
            <ac:spMk id="5" creationId="{99DE4055-D854-11EF-F36F-D22173BDA65E}"/>
          </ac:spMkLst>
        </pc:spChg>
        <pc:picChg chg="add mod">
          <ac:chgData name="Nandini kuppala" userId="d6f20e8b4159cace" providerId="LiveId" clId="{BB93E698-2E33-4BFD-AB84-AE35F0E1FBE8}" dt="2023-12-20T13:07:08.889" v="206" actId="14100"/>
          <ac:picMkLst>
            <pc:docMk/>
            <pc:sldMk cId="1296044021" sldId="319"/>
            <ac:picMk id="4" creationId="{3A34CFBC-C6AD-9114-EEEC-F47C4DF76304}"/>
          </ac:picMkLst>
        </pc:picChg>
      </pc:sldChg>
      <pc:sldChg chg="addSp modSp add mod">
        <pc:chgData name="Nandini kuppala" userId="d6f20e8b4159cace" providerId="LiveId" clId="{BB93E698-2E33-4BFD-AB84-AE35F0E1FBE8}" dt="2023-12-20T13:24:43.731" v="260" actId="1076"/>
        <pc:sldMkLst>
          <pc:docMk/>
          <pc:sldMk cId="1591666666" sldId="320"/>
        </pc:sldMkLst>
        <pc:picChg chg="add mod">
          <ac:chgData name="Nandini kuppala" userId="d6f20e8b4159cace" providerId="LiveId" clId="{BB93E698-2E33-4BFD-AB84-AE35F0E1FBE8}" dt="2023-12-20T13:24:43.731" v="260" actId="1076"/>
          <ac:picMkLst>
            <pc:docMk/>
            <pc:sldMk cId="1591666666" sldId="320"/>
            <ac:picMk id="3" creationId="{BC65844A-721D-8184-943A-3FD0612B5A9B}"/>
          </ac:picMkLst>
        </pc:picChg>
      </pc:sldChg>
      <pc:sldChg chg="add">
        <pc:chgData name="Nandini kuppala" userId="d6f20e8b4159cace" providerId="LiveId" clId="{BB93E698-2E33-4BFD-AB84-AE35F0E1FBE8}" dt="2023-12-20T13:15:49.617" v="231"/>
        <pc:sldMkLst>
          <pc:docMk/>
          <pc:sldMk cId="2265525146" sldId="321"/>
        </pc:sldMkLst>
      </pc:sldChg>
      <pc:sldChg chg="add">
        <pc:chgData name="Nandini kuppala" userId="d6f20e8b4159cace" providerId="LiveId" clId="{BB93E698-2E33-4BFD-AB84-AE35F0E1FBE8}" dt="2023-12-20T13:15:50.097" v="232"/>
        <pc:sldMkLst>
          <pc:docMk/>
          <pc:sldMk cId="3883554083" sldId="322"/>
        </pc:sldMkLst>
      </pc:sldChg>
      <pc:sldChg chg="addSp delSp modSp new mod ord">
        <pc:chgData name="Nandini kuppala" userId="d6f20e8b4159cace" providerId="LiveId" clId="{BB93E698-2E33-4BFD-AB84-AE35F0E1FBE8}" dt="2023-12-20T13:50:22.269" v="296"/>
        <pc:sldMkLst>
          <pc:docMk/>
          <pc:sldMk cId="889133556" sldId="323"/>
        </pc:sldMkLst>
        <pc:spChg chg="del">
          <ac:chgData name="Nandini kuppala" userId="d6f20e8b4159cace" providerId="LiveId" clId="{BB93E698-2E33-4BFD-AB84-AE35F0E1FBE8}" dt="2023-12-20T13:49:13" v="286" actId="478"/>
          <ac:spMkLst>
            <pc:docMk/>
            <pc:sldMk cId="889133556" sldId="323"/>
            <ac:spMk id="2" creationId="{62BBE191-6A47-FC1B-EF7C-00D29EEAAC37}"/>
          </ac:spMkLst>
        </pc:spChg>
        <pc:spChg chg="del">
          <ac:chgData name="Nandini kuppala" userId="d6f20e8b4159cace" providerId="LiveId" clId="{BB93E698-2E33-4BFD-AB84-AE35F0E1FBE8}" dt="2023-12-20T13:49:10.633" v="285" actId="478"/>
          <ac:spMkLst>
            <pc:docMk/>
            <pc:sldMk cId="889133556" sldId="323"/>
            <ac:spMk id="3" creationId="{F3AF9CC7-58C5-69C1-0515-20985001164C}"/>
          </ac:spMkLst>
        </pc:spChg>
        <pc:picChg chg="add mod">
          <ac:chgData name="Nandini kuppala" userId="d6f20e8b4159cace" providerId="LiveId" clId="{BB93E698-2E33-4BFD-AB84-AE35F0E1FBE8}" dt="2023-12-20T13:49:49.206" v="294" actId="1076"/>
          <ac:picMkLst>
            <pc:docMk/>
            <pc:sldMk cId="889133556" sldId="323"/>
            <ac:picMk id="5" creationId="{A381F1AA-4D96-D9B5-D92C-077592C08BD5}"/>
          </ac:picMkLst>
        </pc:picChg>
      </pc:sldChg>
      <pc:sldMasterChg chg="delSldLayout">
        <pc:chgData name="Nandini kuppala" userId="d6f20e8b4159cace" providerId="LiveId" clId="{BB93E698-2E33-4BFD-AB84-AE35F0E1FBE8}" dt="2023-12-20T12:39:17.472" v="19" actId="47"/>
        <pc:sldMasterMkLst>
          <pc:docMk/>
          <pc:sldMasterMk cId="0" sldId="2147483672"/>
        </pc:sldMasterMkLst>
        <pc:sldLayoutChg chg="del">
          <pc:chgData name="Nandini kuppala" userId="d6f20e8b4159cace" providerId="LiveId" clId="{BB93E698-2E33-4BFD-AB84-AE35F0E1FBE8}" dt="2023-12-20T12:39:17.472" v="19" actId="47"/>
          <pc:sldLayoutMkLst>
            <pc:docMk/>
            <pc:sldMasterMk cId="0" sldId="2147483672"/>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8d7307d1f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8d7307d1fe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50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8d7307d1f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8d7307d1fe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933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8d7307d1f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8d7307d1fe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513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8d7307d1f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8d7307d1fe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56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888fe86cf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888fe86cf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8b00801bcb_0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8b00801bcb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8b00801bcb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8b00801bcb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8b00801bcb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8b00801bcb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224f5a5c5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224f5a5c5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8b5f6f8321_1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8b5f6f8321_1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224f5a5c5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224f5a5c5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1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224f5a5c5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224f5a5c5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167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8d7307d1f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8d7307d1fe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04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8d7307d1f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8d7307d1fe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557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3709275" y="3589725"/>
            <a:ext cx="44622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600"/>
              <a:buFont typeface="Chelsea Market"/>
              <a:buNone/>
              <a:defRPr sz="2500">
                <a:latin typeface="Fredoka One"/>
                <a:ea typeface="Fredoka One"/>
                <a:cs typeface="Fredoka One"/>
                <a:sym typeface="Fredoka One"/>
              </a:defRPr>
            </a:lvl1pPr>
            <a:lvl2pPr lvl="1" algn="ctr" rtl="0">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2pPr>
            <a:lvl3pPr lvl="2" algn="ctr" rtl="0">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3pPr>
            <a:lvl4pPr lvl="3" algn="ctr" rtl="0">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4pPr>
            <a:lvl5pPr lvl="4" algn="ctr" rtl="0">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5pPr>
            <a:lvl6pPr lvl="5" algn="ctr" rtl="0">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6pPr>
            <a:lvl7pPr lvl="6" algn="ctr" rtl="0">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7pPr>
            <a:lvl8pPr lvl="7" algn="ctr" rtl="0">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8pPr>
            <a:lvl9pPr lvl="8" algn="ctr" rtl="0">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9pPr>
          </a:lstStyle>
          <a:p>
            <a:endParaRPr/>
          </a:p>
        </p:txBody>
      </p:sp>
      <p:sp>
        <p:nvSpPr>
          <p:cNvPr id="10" name="Google Shape;10;p2"/>
          <p:cNvSpPr txBox="1">
            <a:spLocks noGrp="1"/>
          </p:cNvSpPr>
          <p:nvPr>
            <p:ph type="ctrTitle"/>
          </p:nvPr>
        </p:nvSpPr>
        <p:spPr>
          <a:xfrm>
            <a:off x="3709275" y="1128500"/>
            <a:ext cx="4721400" cy="24423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2"/>
          </p:nvPr>
        </p:nvSpPr>
        <p:spPr>
          <a:xfrm>
            <a:off x="3709275" y="4175675"/>
            <a:ext cx="42009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600"/>
              <a:buFont typeface="Chelsea Market"/>
              <a:buNone/>
              <a:defRPr/>
            </a:lvl1pPr>
            <a:lvl2pPr lvl="1" algn="ctr">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2pPr>
            <a:lvl3pPr lvl="2" algn="ctr">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3pPr>
            <a:lvl4pPr lvl="3" algn="ctr">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4pPr>
            <a:lvl5pPr lvl="4" algn="ctr">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5pPr>
            <a:lvl6pPr lvl="5" algn="ctr">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6pPr>
            <a:lvl7pPr lvl="6" algn="ctr">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7pPr>
            <a:lvl8pPr lvl="7" algn="ctr">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8pPr>
            <a:lvl9pPr lvl="8" algn="ctr">
              <a:lnSpc>
                <a:spcPct val="100000"/>
              </a:lnSpc>
              <a:spcBef>
                <a:spcPts val="0"/>
              </a:spcBef>
              <a:spcAft>
                <a:spcPts val="0"/>
              </a:spcAft>
              <a:buSzPts val="3600"/>
              <a:buFont typeface="Chelsea Market"/>
              <a:buNone/>
              <a:defRPr sz="3600">
                <a:latin typeface="Chelsea Market"/>
                <a:ea typeface="Chelsea Market"/>
                <a:cs typeface="Chelsea Market"/>
                <a:sym typeface="Chelsea Marke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a:off x="0" y="0"/>
            <a:ext cx="9144000" cy="1145935"/>
          </a:xfrm>
          <a:custGeom>
            <a:avLst/>
            <a:gdLst/>
            <a:ahLst/>
            <a:cxnLst/>
            <a:rect l="l" t="t" r="r" b="b"/>
            <a:pathLst>
              <a:path w="285750" h="53436" extrusionOk="0">
                <a:moveTo>
                  <a:pt x="0" y="0"/>
                </a:moveTo>
                <a:lnTo>
                  <a:pt x="0" y="53435"/>
                </a:lnTo>
                <a:lnTo>
                  <a:pt x="239792" y="53435"/>
                </a:lnTo>
                <a:cubicBezTo>
                  <a:pt x="239875" y="53316"/>
                  <a:pt x="239982" y="53233"/>
                  <a:pt x="240101" y="53185"/>
                </a:cubicBezTo>
                <a:cubicBezTo>
                  <a:pt x="240234" y="53064"/>
                  <a:pt x="240408" y="52993"/>
                  <a:pt x="240584" y="52993"/>
                </a:cubicBezTo>
                <a:cubicBezTo>
                  <a:pt x="240598" y="52993"/>
                  <a:pt x="240612" y="52994"/>
                  <a:pt x="240625" y="52995"/>
                </a:cubicBezTo>
                <a:cubicBezTo>
                  <a:pt x="240875" y="53018"/>
                  <a:pt x="241090" y="53185"/>
                  <a:pt x="241161" y="53435"/>
                </a:cubicBezTo>
                <a:lnTo>
                  <a:pt x="285750" y="53435"/>
                </a:lnTo>
                <a:lnTo>
                  <a:pt x="2857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8" name="Google Shape;18;p4"/>
          <p:cNvSpPr txBox="1">
            <a:spLocks noGrp="1"/>
          </p:cNvSpPr>
          <p:nvPr>
            <p:ph type="body" idx="1"/>
          </p:nvPr>
        </p:nvSpPr>
        <p:spPr>
          <a:xfrm>
            <a:off x="713225" y="1273500"/>
            <a:ext cx="7717500" cy="3335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AutoNum type="arabicPeriod"/>
              <a:defRPr sz="1200"/>
            </a:lvl1pPr>
            <a:lvl2pPr marL="914400" lvl="1" indent="-304800">
              <a:spcBef>
                <a:spcPts val="0"/>
              </a:spcBef>
              <a:spcAft>
                <a:spcPts val="0"/>
              </a:spcAft>
              <a:buSzPts val="1200"/>
              <a:buFont typeface="Roboto Condensed Light"/>
              <a:buAutoNum type="alphaLcPeriod"/>
              <a:defRPr sz="1200"/>
            </a:lvl2pPr>
            <a:lvl3pPr marL="1371600" lvl="2" indent="-304800">
              <a:spcBef>
                <a:spcPts val="0"/>
              </a:spcBef>
              <a:spcAft>
                <a:spcPts val="0"/>
              </a:spcAft>
              <a:buSzPts val="1200"/>
              <a:buFont typeface="Roboto Condensed Light"/>
              <a:buAutoNum type="romanLcPeriod"/>
              <a:defRPr sz="1200"/>
            </a:lvl3pPr>
            <a:lvl4pPr marL="1828800" lvl="3" indent="-304800">
              <a:spcBef>
                <a:spcPts val="0"/>
              </a:spcBef>
              <a:spcAft>
                <a:spcPts val="0"/>
              </a:spcAft>
              <a:buSzPts val="1200"/>
              <a:buFont typeface="Roboto Condensed Light"/>
              <a:buAutoNum type="arabicPeriod"/>
              <a:defRPr sz="1200"/>
            </a:lvl4pPr>
            <a:lvl5pPr marL="2286000" lvl="4" indent="-304800">
              <a:spcBef>
                <a:spcPts val="0"/>
              </a:spcBef>
              <a:spcAft>
                <a:spcPts val="0"/>
              </a:spcAft>
              <a:buSzPts val="1200"/>
              <a:buFont typeface="Roboto Condensed Light"/>
              <a:buAutoNum type="alphaLcPeriod"/>
              <a:defRPr sz="1200"/>
            </a:lvl5pPr>
            <a:lvl6pPr marL="2743200" lvl="5" indent="-304800">
              <a:spcBef>
                <a:spcPts val="0"/>
              </a:spcBef>
              <a:spcAft>
                <a:spcPts val="0"/>
              </a:spcAft>
              <a:buSzPts val="1200"/>
              <a:buFont typeface="Roboto Condensed Light"/>
              <a:buAutoNum type="romanLcPeriod"/>
              <a:defRPr sz="1200"/>
            </a:lvl6pPr>
            <a:lvl7pPr marL="3200400" lvl="6" indent="-304800">
              <a:spcBef>
                <a:spcPts val="0"/>
              </a:spcBef>
              <a:spcAft>
                <a:spcPts val="0"/>
              </a:spcAft>
              <a:buSzPts val="1200"/>
              <a:buFont typeface="Roboto Condensed Light"/>
              <a:buAutoNum type="arabicPeriod"/>
              <a:defRPr sz="1200"/>
            </a:lvl7pPr>
            <a:lvl8pPr marL="3657600" lvl="7" indent="-304800">
              <a:spcBef>
                <a:spcPts val="0"/>
              </a:spcBef>
              <a:spcAft>
                <a:spcPts val="0"/>
              </a:spcAft>
              <a:buSzPts val="1200"/>
              <a:buFont typeface="Roboto Condensed Light"/>
              <a:buAutoNum type="alphaLcPeriod"/>
              <a:defRPr sz="1200"/>
            </a:lvl8pPr>
            <a:lvl9pPr marL="4114800" lvl="8" indent="-304800">
              <a:spcBef>
                <a:spcPts val="0"/>
              </a:spcBef>
              <a:spcAft>
                <a:spcPts val="0"/>
              </a:spcAft>
              <a:buSzPts val="1200"/>
              <a:buFont typeface="Roboto Condensed Light"/>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4" name="Google Shape;24;p6"/>
          <p:cNvSpPr txBox="1">
            <a:spLocks noGrp="1"/>
          </p:cNvSpPr>
          <p:nvPr>
            <p:ph type="subTitle" idx="1"/>
          </p:nvPr>
        </p:nvSpPr>
        <p:spPr>
          <a:xfrm>
            <a:off x="1170425" y="2339300"/>
            <a:ext cx="1956900" cy="5706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Font typeface="Chelsea Market"/>
              <a:buNone/>
              <a:defRPr sz="3000">
                <a:solidFill>
                  <a:schemeClr val="dk1"/>
                </a:solidFill>
                <a:latin typeface="Fredoka One"/>
                <a:ea typeface="Fredoka One"/>
                <a:cs typeface="Fredoka One"/>
                <a:sym typeface="Fredoka One"/>
              </a:defRPr>
            </a:lvl1pPr>
            <a:lvl2pPr lvl="1" algn="ctr">
              <a:spcBef>
                <a:spcPts val="0"/>
              </a:spcBef>
              <a:spcAft>
                <a:spcPts val="0"/>
              </a:spcAft>
              <a:buSzPts val="1600"/>
              <a:buFont typeface="Chelsea Market"/>
              <a:buNone/>
              <a:defRPr>
                <a:latin typeface="Chelsea Market"/>
                <a:ea typeface="Chelsea Market"/>
                <a:cs typeface="Chelsea Market"/>
                <a:sym typeface="Chelsea Market"/>
              </a:defRPr>
            </a:lvl2pPr>
            <a:lvl3pPr lvl="2" algn="ctr">
              <a:spcBef>
                <a:spcPts val="0"/>
              </a:spcBef>
              <a:spcAft>
                <a:spcPts val="0"/>
              </a:spcAft>
              <a:buSzPts val="1600"/>
              <a:buFont typeface="Chelsea Market"/>
              <a:buNone/>
              <a:defRPr>
                <a:latin typeface="Chelsea Market"/>
                <a:ea typeface="Chelsea Market"/>
                <a:cs typeface="Chelsea Market"/>
                <a:sym typeface="Chelsea Market"/>
              </a:defRPr>
            </a:lvl3pPr>
            <a:lvl4pPr lvl="3" algn="ctr">
              <a:spcBef>
                <a:spcPts val="0"/>
              </a:spcBef>
              <a:spcAft>
                <a:spcPts val="0"/>
              </a:spcAft>
              <a:buSzPts val="1600"/>
              <a:buFont typeface="Chelsea Market"/>
              <a:buNone/>
              <a:defRPr>
                <a:latin typeface="Chelsea Market"/>
                <a:ea typeface="Chelsea Market"/>
                <a:cs typeface="Chelsea Market"/>
                <a:sym typeface="Chelsea Market"/>
              </a:defRPr>
            </a:lvl4pPr>
            <a:lvl5pPr lvl="4" algn="ctr">
              <a:spcBef>
                <a:spcPts val="0"/>
              </a:spcBef>
              <a:spcAft>
                <a:spcPts val="0"/>
              </a:spcAft>
              <a:buSzPts val="1600"/>
              <a:buFont typeface="Chelsea Market"/>
              <a:buNone/>
              <a:defRPr>
                <a:latin typeface="Chelsea Market"/>
                <a:ea typeface="Chelsea Market"/>
                <a:cs typeface="Chelsea Market"/>
                <a:sym typeface="Chelsea Market"/>
              </a:defRPr>
            </a:lvl5pPr>
            <a:lvl6pPr lvl="5" algn="ctr">
              <a:spcBef>
                <a:spcPts val="0"/>
              </a:spcBef>
              <a:spcAft>
                <a:spcPts val="0"/>
              </a:spcAft>
              <a:buSzPts val="1600"/>
              <a:buFont typeface="Chelsea Market"/>
              <a:buNone/>
              <a:defRPr>
                <a:latin typeface="Chelsea Market"/>
                <a:ea typeface="Chelsea Market"/>
                <a:cs typeface="Chelsea Market"/>
                <a:sym typeface="Chelsea Market"/>
              </a:defRPr>
            </a:lvl6pPr>
            <a:lvl7pPr lvl="6" algn="ctr">
              <a:spcBef>
                <a:spcPts val="0"/>
              </a:spcBef>
              <a:spcAft>
                <a:spcPts val="0"/>
              </a:spcAft>
              <a:buSzPts val="1600"/>
              <a:buFont typeface="Chelsea Market"/>
              <a:buNone/>
              <a:defRPr>
                <a:latin typeface="Chelsea Market"/>
                <a:ea typeface="Chelsea Market"/>
                <a:cs typeface="Chelsea Market"/>
                <a:sym typeface="Chelsea Market"/>
              </a:defRPr>
            </a:lvl7pPr>
            <a:lvl8pPr lvl="7" algn="ctr">
              <a:spcBef>
                <a:spcPts val="0"/>
              </a:spcBef>
              <a:spcAft>
                <a:spcPts val="0"/>
              </a:spcAft>
              <a:buSzPts val="1600"/>
              <a:buFont typeface="Chelsea Market"/>
              <a:buNone/>
              <a:defRPr>
                <a:latin typeface="Chelsea Market"/>
                <a:ea typeface="Chelsea Market"/>
                <a:cs typeface="Chelsea Market"/>
                <a:sym typeface="Chelsea Market"/>
              </a:defRPr>
            </a:lvl8pPr>
            <a:lvl9pPr lvl="8" algn="ctr">
              <a:spcBef>
                <a:spcPts val="0"/>
              </a:spcBef>
              <a:spcAft>
                <a:spcPts val="0"/>
              </a:spcAft>
              <a:buSzPts val="1600"/>
              <a:buFont typeface="Chelsea Market"/>
              <a:buNone/>
              <a:defRPr>
                <a:latin typeface="Chelsea Market"/>
                <a:ea typeface="Chelsea Market"/>
                <a:cs typeface="Chelsea Market"/>
                <a:sym typeface="Chelsea Market"/>
              </a:defRPr>
            </a:lvl9pPr>
          </a:lstStyle>
          <a:p>
            <a:endParaRPr/>
          </a:p>
        </p:txBody>
      </p:sp>
      <p:sp>
        <p:nvSpPr>
          <p:cNvPr id="25" name="Google Shape;25;p6"/>
          <p:cNvSpPr txBox="1">
            <a:spLocks noGrp="1"/>
          </p:cNvSpPr>
          <p:nvPr>
            <p:ph type="subTitle" idx="2"/>
          </p:nvPr>
        </p:nvSpPr>
        <p:spPr>
          <a:xfrm>
            <a:off x="1170413" y="2909925"/>
            <a:ext cx="19569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solidFill>
                  <a:schemeClr val="dk1"/>
                </a:solidFill>
              </a:defRPr>
            </a:lvl1pPr>
            <a:lvl2pPr lvl="1" algn="ctr" rtl="0">
              <a:spcBef>
                <a:spcPts val="160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6" name="Google Shape;26;p6"/>
          <p:cNvSpPr txBox="1">
            <a:spLocks noGrp="1"/>
          </p:cNvSpPr>
          <p:nvPr>
            <p:ph type="subTitle" idx="3"/>
          </p:nvPr>
        </p:nvSpPr>
        <p:spPr>
          <a:xfrm>
            <a:off x="6016625" y="2339300"/>
            <a:ext cx="19569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Chelsea Market"/>
              <a:buNone/>
              <a:defRPr sz="3000">
                <a:latin typeface="Fredoka One"/>
                <a:ea typeface="Fredoka One"/>
                <a:cs typeface="Fredoka One"/>
                <a:sym typeface="Fredoka One"/>
              </a:defRPr>
            </a:lvl1pPr>
            <a:lvl2pPr lvl="1" algn="ctr" rtl="0">
              <a:spcBef>
                <a:spcPts val="0"/>
              </a:spcBef>
              <a:spcAft>
                <a:spcPts val="0"/>
              </a:spcAft>
              <a:buSzPts val="1600"/>
              <a:buFont typeface="Chelsea Market"/>
              <a:buNone/>
              <a:defRPr>
                <a:latin typeface="Chelsea Market"/>
                <a:ea typeface="Chelsea Market"/>
                <a:cs typeface="Chelsea Market"/>
                <a:sym typeface="Chelsea Market"/>
              </a:defRPr>
            </a:lvl2pPr>
            <a:lvl3pPr lvl="2" algn="ctr" rtl="0">
              <a:spcBef>
                <a:spcPts val="0"/>
              </a:spcBef>
              <a:spcAft>
                <a:spcPts val="0"/>
              </a:spcAft>
              <a:buSzPts val="1600"/>
              <a:buFont typeface="Chelsea Market"/>
              <a:buNone/>
              <a:defRPr>
                <a:latin typeface="Chelsea Market"/>
                <a:ea typeface="Chelsea Market"/>
                <a:cs typeface="Chelsea Market"/>
                <a:sym typeface="Chelsea Market"/>
              </a:defRPr>
            </a:lvl3pPr>
            <a:lvl4pPr lvl="3" algn="ctr" rtl="0">
              <a:spcBef>
                <a:spcPts val="0"/>
              </a:spcBef>
              <a:spcAft>
                <a:spcPts val="0"/>
              </a:spcAft>
              <a:buSzPts val="1600"/>
              <a:buFont typeface="Chelsea Market"/>
              <a:buNone/>
              <a:defRPr>
                <a:latin typeface="Chelsea Market"/>
                <a:ea typeface="Chelsea Market"/>
                <a:cs typeface="Chelsea Market"/>
                <a:sym typeface="Chelsea Market"/>
              </a:defRPr>
            </a:lvl4pPr>
            <a:lvl5pPr lvl="4" algn="ctr" rtl="0">
              <a:spcBef>
                <a:spcPts val="0"/>
              </a:spcBef>
              <a:spcAft>
                <a:spcPts val="0"/>
              </a:spcAft>
              <a:buSzPts val="1600"/>
              <a:buFont typeface="Chelsea Market"/>
              <a:buNone/>
              <a:defRPr>
                <a:latin typeface="Chelsea Market"/>
                <a:ea typeface="Chelsea Market"/>
                <a:cs typeface="Chelsea Market"/>
                <a:sym typeface="Chelsea Market"/>
              </a:defRPr>
            </a:lvl5pPr>
            <a:lvl6pPr lvl="5" algn="ctr" rtl="0">
              <a:spcBef>
                <a:spcPts val="0"/>
              </a:spcBef>
              <a:spcAft>
                <a:spcPts val="0"/>
              </a:spcAft>
              <a:buSzPts val="1600"/>
              <a:buFont typeface="Chelsea Market"/>
              <a:buNone/>
              <a:defRPr>
                <a:latin typeface="Chelsea Market"/>
                <a:ea typeface="Chelsea Market"/>
                <a:cs typeface="Chelsea Market"/>
                <a:sym typeface="Chelsea Market"/>
              </a:defRPr>
            </a:lvl6pPr>
            <a:lvl7pPr lvl="6" algn="ctr" rtl="0">
              <a:spcBef>
                <a:spcPts val="0"/>
              </a:spcBef>
              <a:spcAft>
                <a:spcPts val="0"/>
              </a:spcAft>
              <a:buSzPts val="1600"/>
              <a:buFont typeface="Chelsea Market"/>
              <a:buNone/>
              <a:defRPr>
                <a:latin typeface="Chelsea Market"/>
                <a:ea typeface="Chelsea Market"/>
                <a:cs typeface="Chelsea Market"/>
                <a:sym typeface="Chelsea Market"/>
              </a:defRPr>
            </a:lvl7pPr>
            <a:lvl8pPr lvl="7" algn="ctr" rtl="0">
              <a:spcBef>
                <a:spcPts val="0"/>
              </a:spcBef>
              <a:spcAft>
                <a:spcPts val="0"/>
              </a:spcAft>
              <a:buSzPts val="1600"/>
              <a:buFont typeface="Chelsea Market"/>
              <a:buNone/>
              <a:defRPr>
                <a:latin typeface="Chelsea Market"/>
                <a:ea typeface="Chelsea Market"/>
                <a:cs typeface="Chelsea Market"/>
                <a:sym typeface="Chelsea Market"/>
              </a:defRPr>
            </a:lvl8pPr>
            <a:lvl9pPr lvl="8" algn="ctr" rtl="0">
              <a:spcBef>
                <a:spcPts val="0"/>
              </a:spcBef>
              <a:spcAft>
                <a:spcPts val="0"/>
              </a:spcAft>
              <a:buSzPts val="1600"/>
              <a:buFont typeface="Chelsea Market"/>
              <a:buNone/>
              <a:defRPr>
                <a:latin typeface="Chelsea Market"/>
                <a:ea typeface="Chelsea Market"/>
                <a:cs typeface="Chelsea Market"/>
                <a:sym typeface="Chelsea Market"/>
              </a:defRPr>
            </a:lvl9pPr>
          </a:lstStyle>
          <a:p>
            <a:endParaRPr/>
          </a:p>
        </p:txBody>
      </p:sp>
      <p:sp>
        <p:nvSpPr>
          <p:cNvPr id="27" name="Google Shape;27;p6"/>
          <p:cNvSpPr txBox="1">
            <a:spLocks noGrp="1"/>
          </p:cNvSpPr>
          <p:nvPr>
            <p:ph type="subTitle" idx="4"/>
          </p:nvPr>
        </p:nvSpPr>
        <p:spPr>
          <a:xfrm>
            <a:off x="6016613" y="2909925"/>
            <a:ext cx="19569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solidFill>
                  <a:schemeClr val="dk1"/>
                </a:solidFill>
              </a:defRPr>
            </a:lvl1pPr>
            <a:lvl2pPr lvl="1" algn="ctr" rtl="0">
              <a:spcBef>
                <a:spcPts val="160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7"/>
          <p:cNvSpPr/>
          <p:nvPr/>
        </p:nvSpPr>
        <p:spPr>
          <a:xfrm>
            <a:off x="0" y="0"/>
            <a:ext cx="9144000" cy="1145935"/>
          </a:xfrm>
          <a:custGeom>
            <a:avLst/>
            <a:gdLst/>
            <a:ahLst/>
            <a:cxnLst/>
            <a:rect l="l" t="t" r="r" b="b"/>
            <a:pathLst>
              <a:path w="285750" h="53436" extrusionOk="0">
                <a:moveTo>
                  <a:pt x="0" y="0"/>
                </a:moveTo>
                <a:lnTo>
                  <a:pt x="0" y="53435"/>
                </a:lnTo>
                <a:lnTo>
                  <a:pt x="239792" y="53435"/>
                </a:lnTo>
                <a:cubicBezTo>
                  <a:pt x="239875" y="53316"/>
                  <a:pt x="239982" y="53233"/>
                  <a:pt x="240101" y="53185"/>
                </a:cubicBezTo>
                <a:cubicBezTo>
                  <a:pt x="240234" y="53064"/>
                  <a:pt x="240408" y="52993"/>
                  <a:pt x="240584" y="52993"/>
                </a:cubicBezTo>
                <a:cubicBezTo>
                  <a:pt x="240598" y="52993"/>
                  <a:pt x="240612" y="52994"/>
                  <a:pt x="240625" y="52995"/>
                </a:cubicBezTo>
                <a:cubicBezTo>
                  <a:pt x="240875" y="53018"/>
                  <a:pt x="241090" y="53185"/>
                  <a:pt x="241161" y="53435"/>
                </a:cubicBezTo>
                <a:lnTo>
                  <a:pt x="285750" y="53435"/>
                </a:lnTo>
                <a:lnTo>
                  <a:pt x="285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a:hlinkClick r:id="" action="ppaction://noaction"/>
          </p:cNvPr>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11"/>
          <p:cNvSpPr txBox="1">
            <a:spLocks noGrp="1"/>
          </p:cNvSpPr>
          <p:nvPr>
            <p:ph type="subTitle" idx="1"/>
          </p:nvPr>
        </p:nvSpPr>
        <p:spPr>
          <a:xfrm>
            <a:off x="1579950" y="1886425"/>
            <a:ext cx="5984100" cy="112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1800">
                <a:solidFill>
                  <a:schemeClr val="dk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50" name="Google Shape;50;p11"/>
          <p:cNvSpPr txBox="1">
            <a:spLocks noGrp="1"/>
          </p:cNvSpPr>
          <p:nvPr>
            <p:ph type="title"/>
          </p:nvPr>
        </p:nvSpPr>
        <p:spPr>
          <a:xfrm>
            <a:off x="713225" y="337575"/>
            <a:ext cx="7717500" cy="130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51" name="Google Shape;51;p11"/>
          <p:cNvSpPr/>
          <p:nvPr/>
        </p:nvSpPr>
        <p:spPr>
          <a:xfrm>
            <a:off x="-11000" y="-7975"/>
            <a:ext cx="9144000" cy="115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column text 4">
  <p:cSld name="ONE_COLUMN_TEXT_2_1">
    <p:spTree>
      <p:nvGrpSpPr>
        <p:cNvPr id="1" name="Shape 59"/>
        <p:cNvGrpSpPr/>
        <p:nvPr/>
      </p:nvGrpSpPr>
      <p:grpSpPr>
        <a:xfrm>
          <a:off x="0" y="0"/>
          <a:ext cx="0" cy="0"/>
          <a:chOff x="0" y="0"/>
          <a:chExt cx="0" cy="0"/>
        </a:xfrm>
      </p:grpSpPr>
      <p:sp>
        <p:nvSpPr>
          <p:cNvPr id="60" name="Google Shape;60;p13"/>
          <p:cNvSpPr txBox="1">
            <a:spLocks noGrp="1"/>
          </p:cNvSpPr>
          <p:nvPr>
            <p:ph type="subTitle" idx="1"/>
          </p:nvPr>
        </p:nvSpPr>
        <p:spPr>
          <a:xfrm>
            <a:off x="2305550" y="1926175"/>
            <a:ext cx="2391900" cy="268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AutoNum type="arabicPeriod"/>
              <a:defRPr>
                <a:latin typeface="KoHo Medium"/>
                <a:ea typeface="KoHo Medium"/>
                <a:cs typeface="KoHo Medium"/>
                <a:sym typeface="KoHo Medium"/>
              </a:defRPr>
            </a:lvl1pPr>
            <a:lvl2pPr lvl="1" rtl="0">
              <a:spcBef>
                <a:spcPts val="0"/>
              </a:spcBef>
              <a:spcAft>
                <a:spcPts val="0"/>
              </a:spcAft>
              <a:buSzPts val="1600"/>
              <a:buAutoNum type="alphaLcPeriod"/>
              <a:defRPr/>
            </a:lvl2pPr>
            <a:lvl3pPr lvl="2" rtl="0">
              <a:spcBef>
                <a:spcPts val="0"/>
              </a:spcBef>
              <a:spcAft>
                <a:spcPts val="0"/>
              </a:spcAft>
              <a:buSzPts val="1600"/>
              <a:buAutoNum type="romanLcPeriod"/>
              <a:defRPr/>
            </a:lvl3pPr>
            <a:lvl4pPr lvl="3" rtl="0">
              <a:spcBef>
                <a:spcPts val="0"/>
              </a:spcBef>
              <a:spcAft>
                <a:spcPts val="0"/>
              </a:spcAft>
              <a:buSzPts val="1600"/>
              <a:buAutoNum type="arabicPeriod"/>
              <a:defRPr/>
            </a:lvl4pPr>
            <a:lvl5pPr lvl="4" rtl="0">
              <a:spcBef>
                <a:spcPts val="0"/>
              </a:spcBef>
              <a:spcAft>
                <a:spcPts val="0"/>
              </a:spcAft>
              <a:buSzPts val="1600"/>
              <a:buAutoNum type="alphaLcPeriod"/>
              <a:defRPr/>
            </a:lvl5pPr>
            <a:lvl6pPr lvl="5" rtl="0">
              <a:spcBef>
                <a:spcPts val="0"/>
              </a:spcBef>
              <a:spcAft>
                <a:spcPts val="0"/>
              </a:spcAft>
              <a:buSzPts val="1600"/>
              <a:buAutoNum type="romanLcPeriod"/>
              <a:defRPr/>
            </a:lvl6pPr>
            <a:lvl7pPr lvl="6" rtl="0">
              <a:spcBef>
                <a:spcPts val="0"/>
              </a:spcBef>
              <a:spcAft>
                <a:spcPts val="0"/>
              </a:spcAft>
              <a:buSzPts val="1600"/>
              <a:buAutoNum type="arabicPeriod"/>
              <a:defRPr/>
            </a:lvl7pPr>
            <a:lvl8pPr lvl="7" rtl="0">
              <a:spcBef>
                <a:spcPts val="0"/>
              </a:spcBef>
              <a:spcAft>
                <a:spcPts val="0"/>
              </a:spcAft>
              <a:buSzPts val="1600"/>
              <a:buAutoNum type="alphaLcPeriod"/>
              <a:defRPr/>
            </a:lvl8pPr>
            <a:lvl9pPr lvl="8" rtl="0">
              <a:spcBef>
                <a:spcPts val="0"/>
              </a:spcBef>
              <a:spcAft>
                <a:spcPts val="0"/>
              </a:spcAft>
              <a:buSzPts val="1600"/>
              <a:buAutoNum type="romanLcPeriod"/>
              <a:defRPr/>
            </a:lvl9pPr>
          </a:lstStyle>
          <a:p>
            <a:endParaRPr/>
          </a:p>
        </p:txBody>
      </p:sp>
      <p:sp>
        <p:nvSpPr>
          <p:cNvPr id="61" name="Google Shape;61;p13"/>
          <p:cNvSpPr txBox="1">
            <a:spLocks noGrp="1"/>
          </p:cNvSpPr>
          <p:nvPr>
            <p:ph type="title"/>
          </p:nvPr>
        </p:nvSpPr>
        <p:spPr>
          <a:xfrm>
            <a:off x="693450" y="337575"/>
            <a:ext cx="77571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62" name="Google Shape;62;p13"/>
          <p:cNvGrpSpPr/>
          <p:nvPr/>
        </p:nvGrpSpPr>
        <p:grpSpPr>
          <a:xfrm>
            <a:off x="-39" y="1475229"/>
            <a:ext cx="1365932" cy="3663637"/>
            <a:chOff x="-39" y="1475229"/>
            <a:chExt cx="1365932" cy="3663637"/>
          </a:xfrm>
        </p:grpSpPr>
        <p:grpSp>
          <p:nvGrpSpPr>
            <p:cNvPr id="63" name="Google Shape;63;p13"/>
            <p:cNvGrpSpPr/>
            <p:nvPr/>
          </p:nvGrpSpPr>
          <p:grpSpPr>
            <a:xfrm>
              <a:off x="-39" y="1475229"/>
              <a:ext cx="1365932" cy="3663637"/>
              <a:chOff x="2827800" y="238125"/>
              <a:chExt cx="1946050" cy="5219600"/>
            </a:xfrm>
          </p:grpSpPr>
          <p:sp>
            <p:nvSpPr>
              <p:cNvPr id="64" name="Google Shape;64;p13"/>
              <p:cNvSpPr/>
              <p:nvPr/>
            </p:nvSpPr>
            <p:spPr>
              <a:xfrm>
                <a:off x="2827800" y="588750"/>
                <a:ext cx="1930950" cy="4868975"/>
              </a:xfrm>
              <a:custGeom>
                <a:avLst/>
                <a:gdLst/>
                <a:ahLst/>
                <a:cxnLst/>
                <a:rect l="l" t="t" r="r" b="b"/>
                <a:pathLst>
                  <a:path w="77238" h="194759" extrusionOk="0">
                    <a:moveTo>
                      <a:pt x="0" y="0"/>
                    </a:moveTo>
                    <a:lnTo>
                      <a:pt x="0" y="194759"/>
                    </a:lnTo>
                    <a:lnTo>
                      <a:pt x="58727" y="194759"/>
                    </a:lnTo>
                    <a:cubicBezTo>
                      <a:pt x="66295" y="194759"/>
                      <a:pt x="72427" y="188626"/>
                      <a:pt x="72427" y="181059"/>
                    </a:cubicBezTo>
                    <a:cubicBezTo>
                      <a:pt x="72427" y="173508"/>
                      <a:pt x="66295" y="167360"/>
                      <a:pt x="58727" y="167360"/>
                    </a:cubicBezTo>
                    <a:lnTo>
                      <a:pt x="32829" y="167360"/>
                    </a:lnTo>
                    <a:cubicBezTo>
                      <a:pt x="29796" y="167360"/>
                      <a:pt x="27350" y="164914"/>
                      <a:pt x="27350" y="161897"/>
                    </a:cubicBezTo>
                    <a:cubicBezTo>
                      <a:pt x="27350" y="160396"/>
                      <a:pt x="27969" y="159026"/>
                      <a:pt x="28964" y="158048"/>
                    </a:cubicBezTo>
                    <a:cubicBezTo>
                      <a:pt x="29943" y="157069"/>
                      <a:pt x="31313" y="156466"/>
                      <a:pt x="32829" y="156466"/>
                    </a:cubicBezTo>
                    <a:lnTo>
                      <a:pt x="54324" y="156466"/>
                    </a:lnTo>
                    <a:cubicBezTo>
                      <a:pt x="58254" y="156466"/>
                      <a:pt x="61435" y="153286"/>
                      <a:pt x="61435" y="149355"/>
                    </a:cubicBezTo>
                    <a:cubicBezTo>
                      <a:pt x="61435" y="145408"/>
                      <a:pt x="58271" y="142228"/>
                      <a:pt x="54324" y="142228"/>
                    </a:cubicBezTo>
                    <a:lnTo>
                      <a:pt x="16406" y="142228"/>
                    </a:lnTo>
                    <a:cubicBezTo>
                      <a:pt x="12982" y="142228"/>
                      <a:pt x="10193" y="139440"/>
                      <a:pt x="10193" y="136015"/>
                    </a:cubicBezTo>
                    <a:cubicBezTo>
                      <a:pt x="10193" y="132590"/>
                      <a:pt x="12965" y="129801"/>
                      <a:pt x="16406" y="129801"/>
                    </a:cubicBezTo>
                    <a:lnTo>
                      <a:pt x="56493" y="129801"/>
                    </a:lnTo>
                    <a:cubicBezTo>
                      <a:pt x="62332" y="129801"/>
                      <a:pt x="67094" y="125055"/>
                      <a:pt x="67094" y="119200"/>
                    </a:cubicBezTo>
                    <a:cubicBezTo>
                      <a:pt x="67094" y="113346"/>
                      <a:pt x="62332" y="108600"/>
                      <a:pt x="56493" y="108600"/>
                    </a:cubicBezTo>
                    <a:lnTo>
                      <a:pt x="44001" y="108600"/>
                    </a:lnTo>
                    <a:cubicBezTo>
                      <a:pt x="36939" y="108600"/>
                      <a:pt x="31231" y="102892"/>
                      <a:pt x="31231" y="95830"/>
                    </a:cubicBezTo>
                    <a:cubicBezTo>
                      <a:pt x="31231" y="88801"/>
                      <a:pt x="36939" y="83093"/>
                      <a:pt x="43968" y="83093"/>
                    </a:cubicBezTo>
                    <a:lnTo>
                      <a:pt x="60962" y="83093"/>
                    </a:lnTo>
                    <a:cubicBezTo>
                      <a:pt x="64338" y="83093"/>
                      <a:pt x="67077" y="80370"/>
                      <a:pt x="67077" y="76977"/>
                    </a:cubicBezTo>
                    <a:cubicBezTo>
                      <a:pt x="67077" y="75346"/>
                      <a:pt x="66425" y="73797"/>
                      <a:pt x="65283" y="72656"/>
                    </a:cubicBezTo>
                    <a:cubicBezTo>
                      <a:pt x="64142" y="71514"/>
                      <a:pt x="62593" y="70862"/>
                      <a:pt x="60962" y="70862"/>
                    </a:cubicBezTo>
                    <a:lnTo>
                      <a:pt x="27806" y="70862"/>
                    </a:lnTo>
                    <a:cubicBezTo>
                      <a:pt x="24137" y="70862"/>
                      <a:pt x="21136" y="67893"/>
                      <a:pt x="21136" y="64191"/>
                    </a:cubicBezTo>
                    <a:cubicBezTo>
                      <a:pt x="21136" y="62430"/>
                      <a:pt x="21837" y="60718"/>
                      <a:pt x="23093" y="59462"/>
                    </a:cubicBezTo>
                    <a:cubicBezTo>
                      <a:pt x="24349" y="58222"/>
                      <a:pt x="26029" y="57537"/>
                      <a:pt x="27806" y="57537"/>
                    </a:cubicBezTo>
                    <a:lnTo>
                      <a:pt x="69361" y="57537"/>
                    </a:lnTo>
                    <a:cubicBezTo>
                      <a:pt x="71171" y="57537"/>
                      <a:pt x="72916" y="56901"/>
                      <a:pt x="74335" y="55760"/>
                    </a:cubicBezTo>
                    <a:cubicBezTo>
                      <a:pt x="76178" y="54276"/>
                      <a:pt x="77238" y="52009"/>
                      <a:pt x="77238" y="49644"/>
                    </a:cubicBezTo>
                    <a:cubicBezTo>
                      <a:pt x="77238" y="47279"/>
                      <a:pt x="76161" y="45012"/>
                      <a:pt x="74335" y="43512"/>
                    </a:cubicBezTo>
                    <a:cubicBezTo>
                      <a:pt x="72916" y="42370"/>
                      <a:pt x="71171" y="41734"/>
                      <a:pt x="69361" y="41734"/>
                    </a:cubicBezTo>
                    <a:lnTo>
                      <a:pt x="51910" y="41734"/>
                    </a:lnTo>
                    <a:cubicBezTo>
                      <a:pt x="47540" y="41734"/>
                      <a:pt x="44017" y="38212"/>
                      <a:pt x="44017" y="33841"/>
                    </a:cubicBezTo>
                    <a:lnTo>
                      <a:pt x="44017" y="16717"/>
                    </a:lnTo>
                    <a:cubicBezTo>
                      <a:pt x="44017" y="8334"/>
                      <a:pt x="37233" y="1533"/>
                      <a:pt x="28834" y="1533"/>
                    </a:cubicBezTo>
                    <a:lnTo>
                      <a:pt x="5643" y="1533"/>
                    </a:lnTo>
                    <a:cubicBezTo>
                      <a:pt x="5613" y="1534"/>
                      <a:pt x="5582" y="1534"/>
                      <a:pt x="5552" y="1534"/>
                    </a:cubicBezTo>
                    <a:cubicBezTo>
                      <a:pt x="3594" y="1534"/>
                      <a:pt x="1686" y="101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3832800" y="2882550"/>
                <a:ext cx="941050" cy="258125"/>
              </a:xfrm>
              <a:custGeom>
                <a:avLst/>
                <a:gdLst/>
                <a:ahLst/>
                <a:cxnLst/>
                <a:rect l="l" t="t" r="r" b="b"/>
                <a:pathLst>
                  <a:path w="37642" h="10325" extrusionOk="0">
                    <a:moveTo>
                      <a:pt x="5154" y="1"/>
                    </a:moveTo>
                    <a:cubicBezTo>
                      <a:pt x="2300" y="1"/>
                      <a:pt x="1" y="2317"/>
                      <a:pt x="1" y="5171"/>
                    </a:cubicBezTo>
                    <a:cubicBezTo>
                      <a:pt x="1" y="8025"/>
                      <a:pt x="2300" y="10324"/>
                      <a:pt x="5154" y="10324"/>
                    </a:cubicBezTo>
                    <a:lnTo>
                      <a:pt x="32455" y="10324"/>
                    </a:lnTo>
                    <a:cubicBezTo>
                      <a:pt x="33026" y="10324"/>
                      <a:pt x="33580" y="10243"/>
                      <a:pt x="34102" y="10063"/>
                    </a:cubicBezTo>
                    <a:cubicBezTo>
                      <a:pt x="36206" y="9346"/>
                      <a:pt x="37609" y="7389"/>
                      <a:pt x="37609" y="5171"/>
                    </a:cubicBezTo>
                    <a:cubicBezTo>
                      <a:pt x="37641" y="2937"/>
                      <a:pt x="36206" y="980"/>
                      <a:pt x="34135" y="278"/>
                    </a:cubicBezTo>
                    <a:cubicBezTo>
                      <a:pt x="33597" y="83"/>
                      <a:pt x="33026" y="1"/>
                      <a:pt x="324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3379825" y="238125"/>
                <a:ext cx="940225" cy="258100"/>
              </a:xfrm>
              <a:custGeom>
                <a:avLst/>
                <a:gdLst/>
                <a:ahLst/>
                <a:cxnLst/>
                <a:rect l="l" t="t" r="r" b="b"/>
                <a:pathLst>
                  <a:path w="37609" h="10324" extrusionOk="0">
                    <a:moveTo>
                      <a:pt x="5154" y="0"/>
                    </a:moveTo>
                    <a:cubicBezTo>
                      <a:pt x="2300" y="0"/>
                      <a:pt x="1" y="2300"/>
                      <a:pt x="1" y="5154"/>
                    </a:cubicBezTo>
                    <a:cubicBezTo>
                      <a:pt x="1" y="8008"/>
                      <a:pt x="2300" y="10323"/>
                      <a:pt x="5154" y="10323"/>
                    </a:cubicBezTo>
                    <a:lnTo>
                      <a:pt x="32455" y="10323"/>
                    </a:lnTo>
                    <a:cubicBezTo>
                      <a:pt x="35309" y="10323"/>
                      <a:pt x="37609" y="8008"/>
                      <a:pt x="37609" y="5154"/>
                    </a:cubicBezTo>
                    <a:cubicBezTo>
                      <a:pt x="37609" y="2300"/>
                      <a:pt x="35309" y="0"/>
                      <a:pt x="32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 name="Google Shape;67;p13"/>
            <p:cNvCxnSpPr/>
            <p:nvPr/>
          </p:nvCxnSpPr>
          <p:spPr>
            <a:xfrm rot="10800000">
              <a:off x="559993" y="2693391"/>
              <a:ext cx="795300" cy="0"/>
            </a:xfrm>
            <a:prstGeom prst="straightConnector1">
              <a:avLst/>
            </a:prstGeom>
            <a:noFill/>
            <a:ln w="19050" cap="flat" cmpd="sng">
              <a:solidFill>
                <a:schemeClr val="dk2"/>
              </a:solidFill>
              <a:prstDash val="solid"/>
              <a:round/>
              <a:headEnd type="none" w="med" len="med"/>
              <a:tailEnd type="none" w="med" len="med"/>
            </a:ln>
          </p:spPr>
        </p:cxnSp>
        <p:sp>
          <p:nvSpPr>
            <p:cNvPr id="68" name="Google Shape;68;p13"/>
            <p:cNvSpPr/>
            <p:nvPr/>
          </p:nvSpPr>
          <p:spPr>
            <a:xfrm flipH="1">
              <a:off x="548875" y="3177851"/>
              <a:ext cx="485100" cy="451200"/>
            </a:xfrm>
            <a:prstGeom prst="arc">
              <a:avLst>
                <a:gd name="adj1" fmla="val 16200000"/>
                <a:gd name="adj2" fmla="val 538542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column text 2">
  <p:cSld name="ONE_COLUMN_TEXT_1">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2634150" y="1566675"/>
            <a:ext cx="3875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1" name="Google Shape;71;p14"/>
          <p:cNvSpPr txBox="1">
            <a:spLocks noGrp="1"/>
          </p:cNvSpPr>
          <p:nvPr>
            <p:ph type="title"/>
          </p:nvPr>
        </p:nvSpPr>
        <p:spPr>
          <a:xfrm>
            <a:off x="2003700" y="337575"/>
            <a:ext cx="51366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72" name="Google Shape;72;p14"/>
          <p:cNvGrpSpPr/>
          <p:nvPr/>
        </p:nvGrpSpPr>
        <p:grpSpPr>
          <a:xfrm>
            <a:off x="7778111" y="1475229"/>
            <a:ext cx="1365932" cy="3663637"/>
            <a:chOff x="7778111" y="1475229"/>
            <a:chExt cx="1365932" cy="3663637"/>
          </a:xfrm>
        </p:grpSpPr>
        <p:grpSp>
          <p:nvGrpSpPr>
            <p:cNvPr id="73" name="Google Shape;73;p14"/>
            <p:cNvGrpSpPr/>
            <p:nvPr/>
          </p:nvGrpSpPr>
          <p:grpSpPr>
            <a:xfrm flipH="1">
              <a:off x="7778111" y="1475229"/>
              <a:ext cx="1365932" cy="3663637"/>
              <a:chOff x="2827800" y="238125"/>
              <a:chExt cx="1946050" cy="5219600"/>
            </a:xfrm>
          </p:grpSpPr>
          <p:sp>
            <p:nvSpPr>
              <p:cNvPr id="74" name="Google Shape;74;p14"/>
              <p:cNvSpPr/>
              <p:nvPr/>
            </p:nvSpPr>
            <p:spPr>
              <a:xfrm>
                <a:off x="2827800" y="588750"/>
                <a:ext cx="1930950" cy="4868975"/>
              </a:xfrm>
              <a:custGeom>
                <a:avLst/>
                <a:gdLst/>
                <a:ahLst/>
                <a:cxnLst/>
                <a:rect l="l" t="t" r="r" b="b"/>
                <a:pathLst>
                  <a:path w="77238" h="194759" extrusionOk="0">
                    <a:moveTo>
                      <a:pt x="0" y="0"/>
                    </a:moveTo>
                    <a:lnTo>
                      <a:pt x="0" y="194759"/>
                    </a:lnTo>
                    <a:lnTo>
                      <a:pt x="58727" y="194759"/>
                    </a:lnTo>
                    <a:cubicBezTo>
                      <a:pt x="66295" y="194759"/>
                      <a:pt x="72427" y="188626"/>
                      <a:pt x="72427" y="181059"/>
                    </a:cubicBezTo>
                    <a:cubicBezTo>
                      <a:pt x="72427" y="173508"/>
                      <a:pt x="66295" y="167360"/>
                      <a:pt x="58727" y="167360"/>
                    </a:cubicBezTo>
                    <a:lnTo>
                      <a:pt x="32829" y="167360"/>
                    </a:lnTo>
                    <a:cubicBezTo>
                      <a:pt x="29796" y="167360"/>
                      <a:pt x="27350" y="164914"/>
                      <a:pt x="27350" y="161897"/>
                    </a:cubicBezTo>
                    <a:cubicBezTo>
                      <a:pt x="27350" y="160396"/>
                      <a:pt x="27969" y="159026"/>
                      <a:pt x="28964" y="158048"/>
                    </a:cubicBezTo>
                    <a:cubicBezTo>
                      <a:pt x="29943" y="157069"/>
                      <a:pt x="31313" y="156466"/>
                      <a:pt x="32829" y="156466"/>
                    </a:cubicBezTo>
                    <a:lnTo>
                      <a:pt x="54324" y="156466"/>
                    </a:lnTo>
                    <a:cubicBezTo>
                      <a:pt x="58254" y="156466"/>
                      <a:pt x="61435" y="153286"/>
                      <a:pt x="61435" y="149355"/>
                    </a:cubicBezTo>
                    <a:cubicBezTo>
                      <a:pt x="61435" y="145408"/>
                      <a:pt x="58271" y="142228"/>
                      <a:pt x="54324" y="142228"/>
                    </a:cubicBezTo>
                    <a:lnTo>
                      <a:pt x="16406" y="142228"/>
                    </a:lnTo>
                    <a:cubicBezTo>
                      <a:pt x="12982" y="142228"/>
                      <a:pt x="10193" y="139440"/>
                      <a:pt x="10193" y="136015"/>
                    </a:cubicBezTo>
                    <a:cubicBezTo>
                      <a:pt x="10193" y="132590"/>
                      <a:pt x="12965" y="129801"/>
                      <a:pt x="16406" y="129801"/>
                    </a:cubicBezTo>
                    <a:lnTo>
                      <a:pt x="56493" y="129801"/>
                    </a:lnTo>
                    <a:cubicBezTo>
                      <a:pt x="62332" y="129801"/>
                      <a:pt x="67094" y="125055"/>
                      <a:pt x="67094" y="119200"/>
                    </a:cubicBezTo>
                    <a:cubicBezTo>
                      <a:pt x="67094" y="113346"/>
                      <a:pt x="62332" y="108600"/>
                      <a:pt x="56493" y="108600"/>
                    </a:cubicBezTo>
                    <a:lnTo>
                      <a:pt x="44001" y="108600"/>
                    </a:lnTo>
                    <a:cubicBezTo>
                      <a:pt x="36939" y="108600"/>
                      <a:pt x="31231" y="102892"/>
                      <a:pt x="31231" y="95830"/>
                    </a:cubicBezTo>
                    <a:cubicBezTo>
                      <a:pt x="31231" y="88801"/>
                      <a:pt x="36939" y="83093"/>
                      <a:pt x="43968" y="83093"/>
                    </a:cubicBezTo>
                    <a:lnTo>
                      <a:pt x="60962" y="83093"/>
                    </a:lnTo>
                    <a:cubicBezTo>
                      <a:pt x="64338" y="83093"/>
                      <a:pt x="67077" y="80370"/>
                      <a:pt x="67077" y="76977"/>
                    </a:cubicBezTo>
                    <a:cubicBezTo>
                      <a:pt x="67077" y="75346"/>
                      <a:pt x="66425" y="73797"/>
                      <a:pt x="65283" y="72656"/>
                    </a:cubicBezTo>
                    <a:cubicBezTo>
                      <a:pt x="64142" y="71514"/>
                      <a:pt x="62593" y="70862"/>
                      <a:pt x="60962" y="70862"/>
                    </a:cubicBezTo>
                    <a:lnTo>
                      <a:pt x="27806" y="70862"/>
                    </a:lnTo>
                    <a:cubicBezTo>
                      <a:pt x="24137" y="70862"/>
                      <a:pt x="21136" y="67893"/>
                      <a:pt x="21136" y="64191"/>
                    </a:cubicBezTo>
                    <a:cubicBezTo>
                      <a:pt x="21136" y="62430"/>
                      <a:pt x="21837" y="60718"/>
                      <a:pt x="23093" y="59462"/>
                    </a:cubicBezTo>
                    <a:cubicBezTo>
                      <a:pt x="24349" y="58222"/>
                      <a:pt x="26029" y="57537"/>
                      <a:pt x="27806" y="57537"/>
                    </a:cubicBezTo>
                    <a:lnTo>
                      <a:pt x="69361" y="57537"/>
                    </a:lnTo>
                    <a:cubicBezTo>
                      <a:pt x="71171" y="57537"/>
                      <a:pt x="72916" y="56901"/>
                      <a:pt x="74335" y="55760"/>
                    </a:cubicBezTo>
                    <a:cubicBezTo>
                      <a:pt x="76178" y="54276"/>
                      <a:pt x="77238" y="52009"/>
                      <a:pt x="77238" y="49644"/>
                    </a:cubicBezTo>
                    <a:cubicBezTo>
                      <a:pt x="77238" y="47279"/>
                      <a:pt x="76161" y="45012"/>
                      <a:pt x="74335" y="43512"/>
                    </a:cubicBezTo>
                    <a:cubicBezTo>
                      <a:pt x="72916" y="42370"/>
                      <a:pt x="71171" y="41734"/>
                      <a:pt x="69361" y="41734"/>
                    </a:cubicBezTo>
                    <a:lnTo>
                      <a:pt x="51910" y="41734"/>
                    </a:lnTo>
                    <a:cubicBezTo>
                      <a:pt x="47540" y="41734"/>
                      <a:pt x="44017" y="38212"/>
                      <a:pt x="44017" y="33841"/>
                    </a:cubicBezTo>
                    <a:lnTo>
                      <a:pt x="44017" y="16717"/>
                    </a:lnTo>
                    <a:cubicBezTo>
                      <a:pt x="44017" y="8334"/>
                      <a:pt x="37233" y="1533"/>
                      <a:pt x="28834" y="1533"/>
                    </a:cubicBezTo>
                    <a:lnTo>
                      <a:pt x="5643" y="1533"/>
                    </a:lnTo>
                    <a:cubicBezTo>
                      <a:pt x="5613" y="1534"/>
                      <a:pt x="5582" y="1534"/>
                      <a:pt x="5552" y="1534"/>
                    </a:cubicBezTo>
                    <a:cubicBezTo>
                      <a:pt x="3594" y="1534"/>
                      <a:pt x="1686" y="101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3832800" y="2882550"/>
                <a:ext cx="941050" cy="258125"/>
              </a:xfrm>
              <a:custGeom>
                <a:avLst/>
                <a:gdLst/>
                <a:ahLst/>
                <a:cxnLst/>
                <a:rect l="l" t="t" r="r" b="b"/>
                <a:pathLst>
                  <a:path w="37642" h="10325" extrusionOk="0">
                    <a:moveTo>
                      <a:pt x="5154" y="1"/>
                    </a:moveTo>
                    <a:cubicBezTo>
                      <a:pt x="2300" y="1"/>
                      <a:pt x="1" y="2317"/>
                      <a:pt x="1" y="5171"/>
                    </a:cubicBezTo>
                    <a:cubicBezTo>
                      <a:pt x="1" y="8025"/>
                      <a:pt x="2300" y="10324"/>
                      <a:pt x="5154" y="10324"/>
                    </a:cubicBezTo>
                    <a:lnTo>
                      <a:pt x="32455" y="10324"/>
                    </a:lnTo>
                    <a:cubicBezTo>
                      <a:pt x="33026" y="10324"/>
                      <a:pt x="33580" y="10243"/>
                      <a:pt x="34102" y="10063"/>
                    </a:cubicBezTo>
                    <a:cubicBezTo>
                      <a:pt x="36206" y="9346"/>
                      <a:pt x="37609" y="7389"/>
                      <a:pt x="37609" y="5171"/>
                    </a:cubicBezTo>
                    <a:cubicBezTo>
                      <a:pt x="37641" y="2937"/>
                      <a:pt x="36206" y="980"/>
                      <a:pt x="34135" y="278"/>
                    </a:cubicBezTo>
                    <a:cubicBezTo>
                      <a:pt x="33597" y="83"/>
                      <a:pt x="33026" y="1"/>
                      <a:pt x="32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379825" y="238125"/>
                <a:ext cx="940225" cy="258100"/>
              </a:xfrm>
              <a:custGeom>
                <a:avLst/>
                <a:gdLst/>
                <a:ahLst/>
                <a:cxnLst/>
                <a:rect l="l" t="t" r="r" b="b"/>
                <a:pathLst>
                  <a:path w="37609" h="10324" extrusionOk="0">
                    <a:moveTo>
                      <a:pt x="5154" y="0"/>
                    </a:moveTo>
                    <a:cubicBezTo>
                      <a:pt x="2300" y="0"/>
                      <a:pt x="1" y="2300"/>
                      <a:pt x="1" y="5154"/>
                    </a:cubicBezTo>
                    <a:cubicBezTo>
                      <a:pt x="1" y="8008"/>
                      <a:pt x="2300" y="10323"/>
                      <a:pt x="5154" y="10323"/>
                    </a:cubicBezTo>
                    <a:lnTo>
                      <a:pt x="32455" y="10323"/>
                    </a:lnTo>
                    <a:cubicBezTo>
                      <a:pt x="35309" y="10323"/>
                      <a:pt x="37609" y="8008"/>
                      <a:pt x="37609" y="5154"/>
                    </a:cubicBezTo>
                    <a:cubicBezTo>
                      <a:pt x="37609" y="2300"/>
                      <a:pt x="35309" y="0"/>
                      <a:pt x="324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 name="Google Shape;77;p14"/>
            <p:cNvCxnSpPr/>
            <p:nvPr/>
          </p:nvCxnSpPr>
          <p:spPr>
            <a:xfrm>
              <a:off x="7783525" y="2680400"/>
              <a:ext cx="795300" cy="0"/>
            </a:xfrm>
            <a:prstGeom prst="straightConnector1">
              <a:avLst/>
            </a:prstGeom>
            <a:noFill/>
            <a:ln w="19050" cap="flat" cmpd="sng">
              <a:solidFill>
                <a:schemeClr val="dk2"/>
              </a:solidFill>
              <a:prstDash val="solid"/>
              <a:round/>
              <a:headEnd type="none" w="med" len="med"/>
              <a:tailEnd type="none" w="med" len="med"/>
            </a:ln>
          </p:spPr>
        </p:cxnSp>
        <p:sp>
          <p:nvSpPr>
            <p:cNvPr id="78" name="Google Shape;78;p14"/>
            <p:cNvSpPr/>
            <p:nvPr/>
          </p:nvSpPr>
          <p:spPr>
            <a:xfrm>
              <a:off x="8175076" y="3189917"/>
              <a:ext cx="426600" cy="426600"/>
            </a:xfrm>
            <a:prstGeom prst="arc">
              <a:avLst>
                <a:gd name="adj1" fmla="val 16200000"/>
                <a:gd name="adj2" fmla="val 538542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4"/>
          <p:cNvGrpSpPr/>
          <p:nvPr/>
        </p:nvGrpSpPr>
        <p:grpSpPr>
          <a:xfrm>
            <a:off x="-39" y="1475229"/>
            <a:ext cx="1365932" cy="3663637"/>
            <a:chOff x="-39" y="1475229"/>
            <a:chExt cx="1365932" cy="3663637"/>
          </a:xfrm>
        </p:grpSpPr>
        <p:grpSp>
          <p:nvGrpSpPr>
            <p:cNvPr id="80" name="Google Shape;80;p14"/>
            <p:cNvGrpSpPr/>
            <p:nvPr/>
          </p:nvGrpSpPr>
          <p:grpSpPr>
            <a:xfrm>
              <a:off x="-39" y="1475229"/>
              <a:ext cx="1365932" cy="3663637"/>
              <a:chOff x="2827800" y="238125"/>
              <a:chExt cx="1946050" cy="5219600"/>
            </a:xfrm>
          </p:grpSpPr>
          <p:sp>
            <p:nvSpPr>
              <p:cNvPr id="81" name="Google Shape;81;p14"/>
              <p:cNvSpPr/>
              <p:nvPr/>
            </p:nvSpPr>
            <p:spPr>
              <a:xfrm>
                <a:off x="2827800" y="588750"/>
                <a:ext cx="1930950" cy="4868975"/>
              </a:xfrm>
              <a:custGeom>
                <a:avLst/>
                <a:gdLst/>
                <a:ahLst/>
                <a:cxnLst/>
                <a:rect l="l" t="t" r="r" b="b"/>
                <a:pathLst>
                  <a:path w="77238" h="194759" extrusionOk="0">
                    <a:moveTo>
                      <a:pt x="0" y="0"/>
                    </a:moveTo>
                    <a:lnTo>
                      <a:pt x="0" y="194759"/>
                    </a:lnTo>
                    <a:lnTo>
                      <a:pt x="58727" y="194759"/>
                    </a:lnTo>
                    <a:cubicBezTo>
                      <a:pt x="66295" y="194759"/>
                      <a:pt x="72427" y="188626"/>
                      <a:pt x="72427" y="181059"/>
                    </a:cubicBezTo>
                    <a:cubicBezTo>
                      <a:pt x="72427" y="173508"/>
                      <a:pt x="66295" y="167360"/>
                      <a:pt x="58727" y="167360"/>
                    </a:cubicBezTo>
                    <a:lnTo>
                      <a:pt x="32829" y="167360"/>
                    </a:lnTo>
                    <a:cubicBezTo>
                      <a:pt x="29796" y="167360"/>
                      <a:pt x="27350" y="164914"/>
                      <a:pt x="27350" y="161897"/>
                    </a:cubicBezTo>
                    <a:cubicBezTo>
                      <a:pt x="27350" y="160396"/>
                      <a:pt x="27969" y="159026"/>
                      <a:pt x="28964" y="158048"/>
                    </a:cubicBezTo>
                    <a:cubicBezTo>
                      <a:pt x="29943" y="157069"/>
                      <a:pt x="31313" y="156466"/>
                      <a:pt x="32829" y="156466"/>
                    </a:cubicBezTo>
                    <a:lnTo>
                      <a:pt x="54324" y="156466"/>
                    </a:lnTo>
                    <a:cubicBezTo>
                      <a:pt x="58254" y="156466"/>
                      <a:pt x="61435" y="153286"/>
                      <a:pt x="61435" y="149355"/>
                    </a:cubicBezTo>
                    <a:cubicBezTo>
                      <a:pt x="61435" y="145408"/>
                      <a:pt x="58271" y="142228"/>
                      <a:pt x="54324" y="142228"/>
                    </a:cubicBezTo>
                    <a:lnTo>
                      <a:pt x="16406" y="142228"/>
                    </a:lnTo>
                    <a:cubicBezTo>
                      <a:pt x="12982" y="142228"/>
                      <a:pt x="10193" y="139440"/>
                      <a:pt x="10193" y="136015"/>
                    </a:cubicBezTo>
                    <a:cubicBezTo>
                      <a:pt x="10193" y="132590"/>
                      <a:pt x="12965" y="129801"/>
                      <a:pt x="16406" y="129801"/>
                    </a:cubicBezTo>
                    <a:lnTo>
                      <a:pt x="56493" y="129801"/>
                    </a:lnTo>
                    <a:cubicBezTo>
                      <a:pt x="62332" y="129801"/>
                      <a:pt x="67094" y="125055"/>
                      <a:pt x="67094" y="119200"/>
                    </a:cubicBezTo>
                    <a:cubicBezTo>
                      <a:pt x="67094" y="113346"/>
                      <a:pt x="62332" y="108600"/>
                      <a:pt x="56493" y="108600"/>
                    </a:cubicBezTo>
                    <a:lnTo>
                      <a:pt x="44001" y="108600"/>
                    </a:lnTo>
                    <a:cubicBezTo>
                      <a:pt x="36939" y="108600"/>
                      <a:pt x="31231" y="102892"/>
                      <a:pt x="31231" y="95830"/>
                    </a:cubicBezTo>
                    <a:cubicBezTo>
                      <a:pt x="31231" y="88801"/>
                      <a:pt x="36939" y="83093"/>
                      <a:pt x="43968" y="83093"/>
                    </a:cubicBezTo>
                    <a:lnTo>
                      <a:pt x="60962" y="83093"/>
                    </a:lnTo>
                    <a:cubicBezTo>
                      <a:pt x="64338" y="83093"/>
                      <a:pt x="67077" y="80370"/>
                      <a:pt x="67077" y="76977"/>
                    </a:cubicBezTo>
                    <a:cubicBezTo>
                      <a:pt x="67077" y="75346"/>
                      <a:pt x="66425" y="73797"/>
                      <a:pt x="65283" y="72656"/>
                    </a:cubicBezTo>
                    <a:cubicBezTo>
                      <a:pt x="64142" y="71514"/>
                      <a:pt x="62593" y="70862"/>
                      <a:pt x="60962" y="70862"/>
                    </a:cubicBezTo>
                    <a:lnTo>
                      <a:pt x="27806" y="70862"/>
                    </a:lnTo>
                    <a:cubicBezTo>
                      <a:pt x="24137" y="70862"/>
                      <a:pt x="21136" y="67893"/>
                      <a:pt x="21136" y="64191"/>
                    </a:cubicBezTo>
                    <a:cubicBezTo>
                      <a:pt x="21136" y="62430"/>
                      <a:pt x="21837" y="60718"/>
                      <a:pt x="23093" y="59462"/>
                    </a:cubicBezTo>
                    <a:cubicBezTo>
                      <a:pt x="24349" y="58222"/>
                      <a:pt x="26029" y="57537"/>
                      <a:pt x="27806" y="57537"/>
                    </a:cubicBezTo>
                    <a:lnTo>
                      <a:pt x="69361" y="57537"/>
                    </a:lnTo>
                    <a:cubicBezTo>
                      <a:pt x="71171" y="57537"/>
                      <a:pt x="72916" y="56901"/>
                      <a:pt x="74335" y="55760"/>
                    </a:cubicBezTo>
                    <a:cubicBezTo>
                      <a:pt x="76178" y="54276"/>
                      <a:pt x="77238" y="52009"/>
                      <a:pt x="77238" y="49644"/>
                    </a:cubicBezTo>
                    <a:cubicBezTo>
                      <a:pt x="77238" y="47279"/>
                      <a:pt x="76161" y="45012"/>
                      <a:pt x="74335" y="43512"/>
                    </a:cubicBezTo>
                    <a:cubicBezTo>
                      <a:pt x="72916" y="42370"/>
                      <a:pt x="71171" y="41734"/>
                      <a:pt x="69361" y="41734"/>
                    </a:cubicBezTo>
                    <a:lnTo>
                      <a:pt x="51910" y="41734"/>
                    </a:lnTo>
                    <a:cubicBezTo>
                      <a:pt x="47540" y="41734"/>
                      <a:pt x="44017" y="38212"/>
                      <a:pt x="44017" y="33841"/>
                    </a:cubicBezTo>
                    <a:lnTo>
                      <a:pt x="44017" y="16717"/>
                    </a:lnTo>
                    <a:cubicBezTo>
                      <a:pt x="44017" y="8334"/>
                      <a:pt x="37233" y="1533"/>
                      <a:pt x="28834" y="1533"/>
                    </a:cubicBezTo>
                    <a:lnTo>
                      <a:pt x="5643" y="1533"/>
                    </a:lnTo>
                    <a:cubicBezTo>
                      <a:pt x="5613" y="1534"/>
                      <a:pt x="5582" y="1534"/>
                      <a:pt x="5552" y="1534"/>
                    </a:cubicBezTo>
                    <a:cubicBezTo>
                      <a:pt x="3594" y="1534"/>
                      <a:pt x="1686" y="101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3832800" y="2882550"/>
                <a:ext cx="941050" cy="258125"/>
              </a:xfrm>
              <a:custGeom>
                <a:avLst/>
                <a:gdLst/>
                <a:ahLst/>
                <a:cxnLst/>
                <a:rect l="l" t="t" r="r" b="b"/>
                <a:pathLst>
                  <a:path w="37642" h="10325" extrusionOk="0">
                    <a:moveTo>
                      <a:pt x="5154" y="1"/>
                    </a:moveTo>
                    <a:cubicBezTo>
                      <a:pt x="2300" y="1"/>
                      <a:pt x="1" y="2317"/>
                      <a:pt x="1" y="5171"/>
                    </a:cubicBezTo>
                    <a:cubicBezTo>
                      <a:pt x="1" y="8025"/>
                      <a:pt x="2300" y="10324"/>
                      <a:pt x="5154" y="10324"/>
                    </a:cubicBezTo>
                    <a:lnTo>
                      <a:pt x="32455" y="10324"/>
                    </a:lnTo>
                    <a:cubicBezTo>
                      <a:pt x="33026" y="10324"/>
                      <a:pt x="33580" y="10243"/>
                      <a:pt x="34102" y="10063"/>
                    </a:cubicBezTo>
                    <a:cubicBezTo>
                      <a:pt x="36206" y="9346"/>
                      <a:pt x="37609" y="7389"/>
                      <a:pt x="37609" y="5171"/>
                    </a:cubicBezTo>
                    <a:cubicBezTo>
                      <a:pt x="37641" y="2937"/>
                      <a:pt x="36206" y="980"/>
                      <a:pt x="34135" y="278"/>
                    </a:cubicBezTo>
                    <a:cubicBezTo>
                      <a:pt x="33597" y="83"/>
                      <a:pt x="33026" y="1"/>
                      <a:pt x="32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3379825" y="238125"/>
                <a:ext cx="940225" cy="258100"/>
              </a:xfrm>
              <a:custGeom>
                <a:avLst/>
                <a:gdLst/>
                <a:ahLst/>
                <a:cxnLst/>
                <a:rect l="l" t="t" r="r" b="b"/>
                <a:pathLst>
                  <a:path w="37609" h="10324" extrusionOk="0">
                    <a:moveTo>
                      <a:pt x="5154" y="0"/>
                    </a:moveTo>
                    <a:cubicBezTo>
                      <a:pt x="2300" y="0"/>
                      <a:pt x="1" y="2300"/>
                      <a:pt x="1" y="5154"/>
                    </a:cubicBezTo>
                    <a:cubicBezTo>
                      <a:pt x="1" y="8008"/>
                      <a:pt x="2300" y="10323"/>
                      <a:pt x="5154" y="10323"/>
                    </a:cubicBezTo>
                    <a:lnTo>
                      <a:pt x="32455" y="10323"/>
                    </a:lnTo>
                    <a:cubicBezTo>
                      <a:pt x="35309" y="10323"/>
                      <a:pt x="37609" y="8008"/>
                      <a:pt x="37609" y="5154"/>
                    </a:cubicBezTo>
                    <a:cubicBezTo>
                      <a:pt x="37609" y="2300"/>
                      <a:pt x="35309" y="0"/>
                      <a:pt x="324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 name="Google Shape;84;p14"/>
            <p:cNvCxnSpPr/>
            <p:nvPr/>
          </p:nvCxnSpPr>
          <p:spPr>
            <a:xfrm rot="10800000">
              <a:off x="402243" y="3931516"/>
              <a:ext cx="795300" cy="0"/>
            </a:xfrm>
            <a:prstGeom prst="straightConnector1">
              <a:avLst/>
            </a:prstGeom>
            <a:noFill/>
            <a:ln w="19050" cap="flat" cmpd="sng">
              <a:solidFill>
                <a:schemeClr val="dk2"/>
              </a:solidFill>
              <a:prstDash val="solid"/>
              <a:round/>
              <a:headEnd type="none" w="med" len="med"/>
              <a:tailEnd type="none" w="med" len="med"/>
            </a:ln>
          </p:spPr>
        </p:cxnSp>
        <p:sp>
          <p:nvSpPr>
            <p:cNvPr id="85" name="Google Shape;85;p14"/>
            <p:cNvSpPr/>
            <p:nvPr/>
          </p:nvSpPr>
          <p:spPr>
            <a:xfrm flipH="1">
              <a:off x="475450" y="4466550"/>
              <a:ext cx="194100" cy="194100"/>
            </a:xfrm>
            <a:prstGeom prst="arc">
              <a:avLst>
                <a:gd name="adj1" fmla="val 16200000"/>
                <a:gd name="adj2" fmla="val 538542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106"/>
        <p:cNvGrpSpPr/>
        <p:nvPr/>
      </p:nvGrpSpPr>
      <p:grpSpPr>
        <a:xfrm>
          <a:off x="0" y="0"/>
          <a:ext cx="0" cy="0"/>
          <a:chOff x="0" y="0"/>
          <a:chExt cx="0" cy="0"/>
        </a:xfrm>
      </p:grpSpPr>
      <p:sp>
        <p:nvSpPr>
          <p:cNvPr id="107" name="Google Shape;107;p16"/>
          <p:cNvSpPr txBox="1">
            <a:spLocks noGrp="1"/>
          </p:cNvSpPr>
          <p:nvPr>
            <p:ph type="subTitle" idx="1"/>
          </p:nvPr>
        </p:nvSpPr>
        <p:spPr>
          <a:xfrm>
            <a:off x="713225" y="1368825"/>
            <a:ext cx="7118400" cy="1890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3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grpSp>
        <p:nvGrpSpPr>
          <p:cNvPr id="108" name="Google Shape;108;p16"/>
          <p:cNvGrpSpPr/>
          <p:nvPr/>
        </p:nvGrpSpPr>
        <p:grpSpPr>
          <a:xfrm flipH="1">
            <a:off x="7787707" y="-1094158"/>
            <a:ext cx="1365932" cy="3663637"/>
            <a:chOff x="2827800" y="238125"/>
            <a:chExt cx="1946050" cy="5219600"/>
          </a:xfrm>
        </p:grpSpPr>
        <p:sp>
          <p:nvSpPr>
            <p:cNvPr id="109" name="Google Shape;109;p16"/>
            <p:cNvSpPr/>
            <p:nvPr/>
          </p:nvSpPr>
          <p:spPr>
            <a:xfrm>
              <a:off x="2827800" y="588750"/>
              <a:ext cx="1930950" cy="4868975"/>
            </a:xfrm>
            <a:custGeom>
              <a:avLst/>
              <a:gdLst/>
              <a:ahLst/>
              <a:cxnLst/>
              <a:rect l="l" t="t" r="r" b="b"/>
              <a:pathLst>
                <a:path w="77238" h="194759" extrusionOk="0">
                  <a:moveTo>
                    <a:pt x="0" y="0"/>
                  </a:moveTo>
                  <a:lnTo>
                    <a:pt x="0" y="194759"/>
                  </a:lnTo>
                  <a:lnTo>
                    <a:pt x="58727" y="194759"/>
                  </a:lnTo>
                  <a:cubicBezTo>
                    <a:pt x="66295" y="194759"/>
                    <a:pt x="72427" y="188626"/>
                    <a:pt x="72427" y="181059"/>
                  </a:cubicBezTo>
                  <a:cubicBezTo>
                    <a:pt x="72427" y="173508"/>
                    <a:pt x="66295" y="167360"/>
                    <a:pt x="58727" y="167360"/>
                  </a:cubicBezTo>
                  <a:lnTo>
                    <a:pt x="32829" y="167360"/>
                  </a:lnTo>
                  <a:cubicBezTo>
                    <a:pt x="29796" y="167360"/>
                    <a:pt x="27350" y="164914"/>
                    <a:pt x="27350" y="161897"/>
                  </a:cubicBezTo>
                  <a:cubicBezTo>
                    <a:pt x="27350" y="160396"/>
                    <a:pt x="27969" y="159026"/>
                    <a:pt x="28964" y="158048"/>
                  </a:cubicBezTo>
                  <a:cubicBezTo>
                    <a:pt x="29943" y="157069"/>
                    <a:pt x="31313" y="156466"/>
                    <a:pt x="32829" y="156466"/>
                  </a:cubicBezTo>
                  <a:lnTo>
                    <a:pt x="54324" y="156466"/>
                  </a:lnTo>
                  <a:cubicBezTo>
                    <a:pt x="58254" y="156466"/>
                    <a:pt x="61435" y="153286"/>
                    <a:pt x="61435" y="149355"/>
                  </a:cubicBezTo>
                  <a:cubicBezTo>
                    <a:pt x="61435" y="145408"/>
                    <a:pt x="58271" y="142228"/>
                    <a:pt x="54324" y="142228"/>
                  </a:cubicBezTo>
                  <a:lnTo>
                    <a:pt x="16406" y="142228"/>
                  </a:lnTo>
                  <a:cubicBezTo>
                    <a:pt x="12982" y="142228"/>
                    <a:pt x="10193" y="139440"/>
                    <a:pt x="10193" y="136015"/>
                  </a:cubicBezTo>
                  <a:cubicBezTo>
                    <a:pt x="10193" y="132590"/>
                    <a:pt x="12965" y="129801"/>
                    <a:pt x="16406" y="129801"/>
                  </a:cubicBezTo>
                  <a:lnTo>
                    <a:pt x="56493" y="129801"/>
                  </a:lnTo>
                  <a:cubicBezTo>
                    <a:pt x="62332" y="129801"/>
                    <a:pt x="67094" y="125055"/>
                    <a:pt x="67094" y="119200"/>
                  </a:cubicBezTo>
                  <a:cubicBezTo>
                    <a:pt x="67094" y="113346"/>
                    <a:pt x="62332" y="108600"/>
                    <a:pt x="56493" y="108600"/>
                  </a:cubicBezTo>
                  <a:lnTo>
                    <a:pt x="44001" y="108600"/>
                  </a:lnTo>
                  <a:cubicBezTo>
                    <a:pt x="36939" y="108600"/>
                    <a:pt x="31231" y="102892"/>
                    <a:pt x="31231" y="95830"/>
                  </a:cubicBezTo>
                  <a:cubicBezTo>
                    <a:pt x="31231" y="88801"/>
                    <a:pt x="36939" y="83093"/>
                    <a:pt x="43968" y="83093"/>
                  </a:cubicBezTo>
                  <a:lnTo>
                    <a:pt x="60962" y="83093"/>
                  </a:lnTo>
                  <a:cubicBezTo>
                    <a:pt x="64338" y="83093"/>
                    <a:pt x="67077" y="80370"/>
                    <a:pt x="67077" y="76977"/>
                  </a:cubicBezTo>
                  <a:cubicBezTo>
                    <a:pt x="67077" y="75346"/>
                    <a:pt x="66425" y="73797"/>
                    <a:pt x="65283" y="72656"/>
                  </a:cubicBezTo>
                  <a:cubicBezTo>
                    <a:pt x="64142" y="71514"/>
                    <a:pt x="62593" y="70862"/>
                    <a:pt x="60962" y="70862"/>
                  </a:cubicBezTo>
                  <a:lnTo>
                    <a:pt x="27806" y="70862"/>
                  </a:lnTo>
                  <a:cubicBezTo>
                    <a:pt x="24137" y="70862"/>
                    <a:pt x="21136" y="67893"/>
                    <a:pt x="21136" y="64191"/>
                  </a:cubicBezTo>
                  <a:cubicBezTo>
                    <a:pt x="21136" y="62430"/>
                    <a:pt x="21837" y="60718"/>
                    <a:pt x="23093" y="59462"/>
                  </a:cubicBezTo>
                  <a:cubicBezTo>
                    <a:pt x="24349" y="58222"/>
                    <a:pt x="26029" y="57537"/>
                    <a:pt x="27806" y="57537"/>
                  </a:cubicBezTo>
                  <a:lnTo>
                    <a:pt x="69361" y="57537"/>
                  </a:lnTo>
                  <a:cubicBezTo>
                    <a:pt x="71171" y="57537"/>
                    <a:pt x="72916" y="56901"/>
                    <a:pt x="74335" y="55760"/>
                  </a:cubicBezTo>
                  <a:cubicBezTo>
                    <a:pt x="76178" y="54276"/>
                    <a:pt x="77238" y="52009"/>
                    <a:pt x="77238" y="49644"/>
                  </a:cubicBezTo>
                  <a:cubicBezTo>
                    <a:pt x="77238" y="47279"/>
                    <a:pt x="76161" y="45012"/>
                    <a:pt x="74335" y="43512"/>
                  </a:cubicBezTo>
                  <a:cubicBezTo>
                    <a:pt x="72916" y="42370"/>
                    <a:pt x="71171" y="41734"/>
                    <a:pt x="69361" y="41734"/>
                  </a:cubicBezTo>
                  <a:lnTo>
                    <a:pt x="51910" y="41734"/>
                  </a:lnTo>
                  <a:cubicBezTo>
                    <a:pt x="47540" y="41734"/>
                    <a:pt x="44017" y="38212"/>
                    <a:pt x="44017" y="33841"/>
                  </a:cubicBezTo>
                  <a:lnTo>
                    <a:pt x="44017" y="16717"/>
                  </a:lnTo>
                  <a:cubicBezTo>
                    <a:pt x="44017" y="8334"/>
                    <a:pt x="37233" y="1533"/>
                    <a:pt x="28834" y="1533"/>
                  </a:cubicBezTo>
                  <a:lnTo>
                    <a:pt x="5643" y="1533"/>
                  </a:lnTo>
                  <a:cubicBezTo>
                    <a:pt x="5613" y="1534"/>
                    <a:pt x="5582" y="1534"/>
                    <a:pt x="5552" y="1534"/>
                  </a:cubicBezTo>
                  <a:cubicBezTo>
                    <a:pt x="3594" y="1534"/>
                    <a:pt x="1686" y="101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3832800" y="2882550"/>
              <a:ext cx="941050" cy="258125"/>
            </a:xfrm>
            <a:custGeom>
              <a:avLst/>
              <a:gdLst/>
              <a:ahLst/>
              <a:cxnLst/>
              <a:rect l="l" t="t" r="r" b="b"/>
              <a:pathLst>
                <a:path w="37642" h="10325" extrusionOk="0">
                  <a:moveTo>
                    <a:pt x="5154" y="1"/>
                  </a:moveTo>
                  <a:cubicBezTo>
                    <a:pt x="2300" y="1"/>
                    <a:pt x="1" y="2317"/>
                    <a:pt x="1" y="5171"/>
                  </a:cubicBezTo>
                  <a:cubicBezTo>
                    <a:pt x="1" y="8025"/>
                    <a:pt x="2300" y="10324"/>
                    <a:pt x="5154" y="10324"/>
                  </a:cubicBezTo>
                  <a:lnTo>
                    <a:pt x="32455" y="10324"/>
                  </a:lnTo>
                  <a:cubicBezTo>
                    <a:pt x="33026" y="10324"/>
                    <a:pt x="33580" y="10243"/>
                    <a:pt x="34102" y="10063"/>
                  </a:cubicBezTo>
                  <a:cubicBezTo>
                    <a:pt x="36206" y="9346"/>
                    <a:pt x="37609" y="7389"/>
                    <a:pt x="37609" y="5171"/>
                  </a:cubicBezTo>
                  <a:cubicBezTo>
                    <a:pt x="37641" y="2937"/>
                    <a:pt x="36206" y="980"/>
                    <a:pt x="34135" y="278"/>
                  </a:cubicBezTo>
                  <a:cubicBezTo>
                    <a:pt x="33597" y="83"/>
                    <a:pt x="33026" y="1"/>
                    <a:pt x="32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3379825" y="238125"/>
              <a:ext cx="940225" cy="258100"/>
            </a:xfrm>
            <a:custGeom>
              <a:avLst/>
              <a:gdLst/>
              <a:ahLst/>
              <a:cxnLst/>
              <a:rect l="l" t="t" r="r" b="b"/>
              <a:pathLst>
                <a:path w="37609" h="10324" extrusionOk="0">
                  <a:moveTo>
                    <a:pt x="5154" y="0"/>
                  </a:moveTo>
                  <a:cubicBezTo>
                    <a:pt x="2300" y="0"/>
                    <a:pt x="1" y="2300"/>
                    <a:pt x="1" y="5154"/>
                  </a:cubicBezTo>
                  <a:cubicBezTo>
                    <a:pt x="1" y="8008"/>
                    <a:pt x="2300" y="10323"/>
                    <a:pt x="5154" y="10323"/>
                  </a:cubicBezTo>
                  <a:lnTo>
                    <a:pt x="32455" y="10323"/>
                  </a:lnTo>
                  <a:cubicBezTo>
                    <a:pt x="35309" y="10323"/>
                    <a:pt x="37609" y="8008"/>
                    <a:pt x="37609" y="5154"/>
                  </a:cubicBezTo>
                  <a:cubicBezTo>
                    <a:pt x="37609" y="2300"/>
                    <a:pt x="35309" y="0"/>
                    <a:pt x="32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16"/>
          <p:cNvCxnSpPr/>
          <p:nvPr/>
        </p:nvCxnSpPr>
        <p:spPr>
          <a:xfrm>
            <a:off x="7956057" y="1362129"/>
            <a:ext cx="795300" cy="0"/>
          </a:xfrm>
          <a:prstGeom prst="straightConnector1">
            <a:avLst/>
          </a:prstGeom>
          <a:noFill/>
          <a:ln w="19050" cap="flat" cmpd="sng">
            <a:solidFill>
              <a:schemeClr val="dk2"/>
            </a:solidFill>
            <a:prstDash val="solid"/>
            <a:round/>
            <a:headEnd type="none" w="med" len="med"/>
            <a:tailEnd type="none" w="med" len="med"/>
          </a:ln>
        </p:spPr>
      </p:cxnSp>
      <p:sp>
        <p:nvSpPr>
          <p:cNvPr id="113" name="Google Shape;113;p16"/>
          <p:cNvSpPr/>
          <p:nvPr/>
        </p:nvSpPr>
        <p:spPr>
          <a:xfrm>
            <a:off x="8484050" y="1897163"/>
            <a:ext cx="194100" cy="194100"/>
          </a:xfrm>
          <a:prstGeom prst="arc">
            <a:avLst>
              <a:gd name="adj1" fmla="val 16200000"/>
              <a:gd name="adj2" fmla="val 538542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16"/>
          <p:cNvGrpSpPr/>
          <p:nvPr/>
        </p:nvGrpSpPr>
        <p:grpSpPr>
          <a:xfrm flipH="1">
            <a:off x="7787707" y="2820133"/>
            <a:ext cx="1365932" cy="3417534"/>
            <a:chOff x="2827800" y="588750"/>
            <a:chExt cx="1946050" cy="4868975"/>
          </a:xfrm>
        </p:grpSpPr>
        <p:sp>
          <p:nvSpPr>
            <p:cNvPr id="115" name="Google Shape;115;p16"/>
            <p:cNvSpPr/>
            <p:nvPr/>
          </p:nvSpPr>
          <p:spPr>
            <a:xfrm>
              <a:off x="2827800" y="588750"/>
              <a:ext cx="1930950" cy="4868975"/>
            </a:xfrm>
            <a:custGeom>
              <a:avLst/>
              <a:gdLst/>
              <a:ahLst/>
              <a:cxnLst/>
              <a:rect l="l" t="t" r="r" b="b"/>
              <a:pathLst>
                <a:path w="77238" h="194759" extrusionOk="0">
                  <a:moveTo>
                    <a:pt x="0" y="0"/>
                  </a:moveTo>
                  <a:lnTo>
                    <a:pt x="0" y="194759"/>
                  </a:lnTo>
                  <a:lnTo>
                    <a:pt x="58727" y="194759"/>
                  </a:lnTo>
                  <a:cubicBezTo>
                    <a:pt x="66295" y="194759"/>
                    <a:pt x="72427" y="188626"/>
                    <a:pt x="72427" y="181059"/>
                  </a:cubicBezTo>
                  <a:cubicBezTo>
                    <a:pt x="72427" y="173508"/>
                    <a:pt x="66295" y="167360"/>
                    <a:pt x="58727" y="167360"/>
                  </a:cubicBezTo>
                  <a:lnTo>
                    <a:pt x="32829" y="167360"/>
                  </a:lnTo>
                  <a:cubicBezTo>
                    <a:pt x="29796" y="167360"/>
                    <a:pt x="27350" y="164914"/>
                    <a:pt x="27350" y="161897"/>
                  </a:cubicBezTo>
                  <a:cubicBezTo>
                    <a:pt x="27350" y="160396"/>
                    <a:pt x="27969" y="159026"/>
                    <a:pt x="28964" y="158048"/>
                  </a:cubicBezTo>
                  <a:cubicBezTo>
                    <a:pt x="29943" y="157069"/>
                    <a:pt x="31313" y="156466"/>
                    <a:pt x="32829" y="156466"/>
                  </a:cubicBezTo>
                  <a:lnTo>
                    <a:pt x="54324" y="156466"/>
                  </a:lnTo>
                  <a:cubicBezTo>
                    <a:pt x="58254" y="156466"/>
                    <a:pt x="61435" y="153286"/>
                    <a:pt x="61435" y="149355"/>
                  </a:cubicBezTo>
                  <a:cubicBezTo>
                    <a:pt x="61435" y="145408"/>
                    <a:pt x="58271" y="142228"/>
                    <a:pt x="54324" y="142228"/>
                  </a:cubicBezTo>
                  <a:lnTo>
                    <a:pt x="16406" y="142228"/>
                  </a:lnTo>
                  <a:cubicBezTo>
                    <a:pt x="12982" y="142228"/>
                    <a:pt x="10193" y="139440"/>
                    <a:pt x="10193" y="136015"/>
                  </a:cubicBezTo>
                  <a:cubicBezTo>
                    <a:pt x="10193" y="132590"/>
                    <a:pt x="12965" y="129801"/>
                    <a:pt x="16406" y="129801"/>
                  </a:cubicBezTo>
                  <a:lnTo>
                    <a:pt x="56493" y="129801"/>
                  </a:lnTo>
                  <a:cubicBezTo>
                    <a:pt x="62332" y="129801"/>
                    <a:pt x="67094" y="125055"/>
                    <a:pt x="67094" y="119200"/>
                  </a:cubicBezTo>
                  <a:cubicBezTo>
                    <a:pt x="67094" y="113346"/>
                    <a:pt x="62332" y="108600"/>
                    <a:pt x="56493" y="108600"/>
                  </a:cubicBezTo>
                  <a:lnTo>
                    <a:pt x="44001" y="108600"/>
                  </a:lnTo>
                  <a:cubicBezTo>
                    <a:pt x="36939" y="108600"/>
                    <a:pt x="31231" y="102892"/>
                    <a:pt x="31231" y="95830"/>
                  </a:cubicBezTo>
                  <a:cubicBezTo>
                    <a:pt x="31231" y="88801"/>
                    <a:pt x="36939" y="83093"/>
                    <a:pt x="43968" y="83093"/>
                  </a:cubicBezTo>
                  <a:lnTo>
                    <a:pt x="60962" y="83093"/>
                  </a:lnTo>
                  <a:cubicBezTo>
                    <a:pt x="64338" y="83093"/>
                    <a:pt x="67077" y="80370"/>
                    <a:pt x="67077" y="76977"/>
                  </a:cubicBezTo>
                  <a:cubicBezTo>
                    <a:pt x="67077" y="75346"/>
                    <a:pt x="66425" y="73797"/>
                    <a:pt x="65283" y="72656"/>
                  </a:cubicBezTo>
                  <a:cubicBezTo>
                    <a:pt x="64142" y="71514"/>
                    <a:pt x="62593" y="70862"/>
                    <a:pt x="60962" y="70862"/>
                  </a:cubicBezTo>
                  <a:lnTo>
                    <a:pt x="27806" y="70862"/>
                  </a:lnTo>
                  <a:cubicBezTo>
                    <a:pt x="24137" y="70862"/>
                    <a:pt x="21136" y="67893"/>
                    <a:pt x="21136" y="64191"/>
                  </a:cubicBezTo>
                  <a:cubicBezTo>
                    <a:pt x="21136" y="62430"/>
                    <a:pt x="21837" y="60718"/>
                    <a:pt x="23093" y="59462"/>
                  </a:cubicBezTo>
                  <a:cubicBezTo>
                    <a:pt x="24349" y="58222"/>
                    <a:pt x="26029" y="57537"/>
                    <a:pt x="27806" y="57537"/>
                  </a:cubicBezTo>
                  <a:lnTo>
                    <a:pt x="69361" y="57537"/>
                  </a:lnTo>
                  <a:cubicBezTo>
                    <a:pt x="71171" y="57537"/>
                    <a:pt x="72916" y="56901"/>
                    <a:pt x="74335" y="55760"/>
                  </a:cubicBezTo>
                  <a:cubicBezTo>
                    <a:pt x="76178" y="54276"/>
                    <a:pt x="77238" y="52009"/>
                    <a:pt x="77238" y="49644"/>
                  </a:cubicBezTo>
                  <a:cubicBezTo>
                    <a:pt x="77238" y="47279"/>
                    <a:pt x="76161" y="45012"/>
                    <a:pt x="74335" y="43512"/>
                  </a:cubicBezTo>
                  <a:cubicBezTo>
                    <a:pt x="72916" y="42370"/>
                    <a:pt x="71171" y="41734"/>
                    <a:pt x="69361" y="41734"/>
                  </a:cubicBezTo>
                  <a:lnTo>
                    <a:pt x="51910" y="41734"/>
                  </a:lnTo>
                  <a:cubicBezTo>
                    <a:pt x="47540" y="41734"/>
                    <a:pt x="44017" y="38212"/>
                    <a:pt x="44017" y="33841"/>
                  </a:cubicBezTo>
                  <a:lnTo>
                    <a:pt x="44017" y="16717"/>
                  </a:lnTo>
                  <a:cubicBezTo>
                    <a:pt x="44017" y="8334"/>
                    <a:pt x="37233" y="1533"/>
                    <a:pt x="28834" y="1533"/>
                  </a:cubicBezTo>
                  <a:lnTo>
                    <a:pt x="5643" y="1533"/>
                  </a:lnTo>
                  <a:cubicBezTo>
                    <a:pt x="5613" y="1534"/>
                    <a:pt x="5582" y="1534"/>
                    <a:pt x="5552" y="1534"/>
                  </a:cubicBezTo>
                  <a:cubicBezTo>
                    <a:pt x="3594" y="1534"/>
                    <a:pt x="1686" y="101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3832800" y="2882550"/>
              <a:ext cx="941050" cy="258125"/>
            </a:xfrm>
            <a:custGeom>
              <a:avLst/>
              <a:gdLst/>
              <a:ahLst/>
              <a:cxnLst/>
              <a:rect l="l" t="t" r="r" b="b"/>
              <a:pathLst>
                <a:path w="37642" h="10325" extrusionOk="0">
                  <a:moveTo>
                    <a:pt x="5154" y="1"/>
                  </a:moveTo>
                  <a:cubicBezTo>
                    <a:pt x="2300" y="1"/>
                    <a:pt x="1" y="2317"/>
                    <a:pt x="1" y="5171"/>
                  </a:cubicBezTo>
                  <a:cubicBezTo>
                    <a:pt x="1" y="8025"/>
                    <a:pt x="2300" y="10324"/>
                    <a:pt x="5154" y="10324"/>
                  </a:cubicBezTo>
                  <a:lnTo>
                    <a:pt x="32455" y="10324"/>
                  </a:lnTo>
                  <a:cubicBezTo>
                    <a:pt x="33026" y="10324"/>
                    <a:pt x="33580" y="10243"/>
                    <a:pt x="34102" y="10063"/>
                  </a:cubicBezTo>
                  <a:cubicBezTo>
                    <a:pt x="36206" y="9346"/>
                    <a:pt x="37609" y="7389"/>
                    <a:pt x="37609" y="5171"/>
                  </a:cubicBezTo>
                  <a:cubicBezTo>
                    <a:pt x="37641" y="2937"/>
                    <a:pt x="36206" y="980"/>
                    <a:pt x="34135" y="278"/>
                  </a:cubicBezTo>
                  <a:cubicBezTo>
                    <a:pt x="33597" y="83"/>
                    <a:pt x="33026" y="1"/>
                    <a:pt x="32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7" name="Google Shape;117;p16"/>
          <p:cNvCxnSpPr/>
          <p:nvPr/>
        </p:nvCxnSpPr>
        <p:spPr>
          <a:xfrm>
            <a:off x="7956057" y="5030316"/>
            <a:ext cx="795300" cy="0"/>
          </a:xfrm>
          <a:prstGeom prst="straightConnector1">
            <a:avLst/>
          </a:prstGeom>
          <a:noFill/>
          <a:ln w="19050" cap="flat" cmpd="sng">
            <a:solidFill>
              <a:schemeClr val="dk2"/>
            </a:solidFill>
            <a:prstDash val="solid"/>
            <a:round/>
            <a:headEnd type="none" w="med" len="med"/>
            <a:tailEnd type="none" w="med" len="med"/>
          </a:ln>
        </p:spPr>
      </p:cxnSp>
      <p:sp>
        <p:nvSpPr>
          <p:cNvPr id="118" name="Google Shape;118;p16"/>
          <p:cNvSpPr/>
          <p:nvPr/>
        </p:nvSpPr>
        <p:spPr>
          <a:xfrm>
            <a:off x="8484050" y="5565350"/>
            <a:ext cx="194100" cy="194100"/>
          </a:xfrm>
          <a:prstGeom prst="arc">
            <a:avLst>
              <a:gd name="adj1" fmla="val 16200000"/>
              <a:gd name="adj2" fmla="val 538542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713225" y="3259725"/>
            <a:ext cx="4405200" cy="5151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800"/>
              <a:buFont typeface="Fredoka One"/>
              <a:buNone/>
              <a:defRPr sz="3800">
                <a:solidFill>
                  <a:schemeClr val="dk1"/>
                </a:solidFill>
                <a:latin typeface="Fredoka One"/>
                <a:ea typeface="Fredoka One"/>
                <a:cs typeface="Fredoka One"/>
                <a:sym typeface="Fredoka One"/>
              </a:defRPr>
            </a:lvl1pPr>
            <a:lvl2pPr lvl="1">
              <a:spcBef>
                <a:spcPts val="0"/>
              </a:spcBef>
              <a:spcAft>
                <a:spcPts val="0"/>
              </a:spcAft>
              <a:buClr>
                <a:schemeClr val="dk1"/>
              </a:buClr>
              <a:buSzPts val="4800"/>
              <a:buFont typeface="Fredoka One"/>
              <a:buNone/>
              <a:defRPr sz="4800">
                <a:solidFill>
                  <a:schemeClr val="dk1"/>
                </a:solidFill>
                <a:latin typeface="Fredoka One"/>
                <a:ea typeface="Fredoka One"/>
                <a:cs typeface="Fredoka One"/>
                <a:sym typeface="Fredoka One"/>
              </a:defRPr>
            </a:lvl2pPr>
            <a:lvl3pPr lvl="2">
              <a:spcBef>
                <a:spcPts val="0"/>
              </a:spcBef>
              <a:spcAft>
                <a:spcPts val="0"/>
              </a:spcAft>
              <a:buClr>
                <a:schemeClr val="dk1"/>
              </a:buClr>
              <a:buSzPts val="4800"/>
              <a:buFont typeface="Fredoka One"/>
              <a:buNone/>
              <a:defRPr sz="4800">
                <a:solidFill>
                  <a:schemeClr val="dk1"/>
                </a:solidFill>
                <a:latin typeface="Fredoka One"/>
                <a:ea typeface="Fredoka One"/>
                <a:cs typeface="Fredoka One"/>
                <a:sym typeface="Fredoka One"/>
              </a:defRPr>
            </a:lvl3pPr>
            <a:lvl4pPr lvl="3">
              <a:spcBef>
                <a:spcPts val="0"/>
              </a:spcBef>
              <a:spcAft>
                <a:spcPts val="0"/>
              </a:spcAft>
              <a:buClr>
                <a:schemeClr val="dk1"/>
              </a:buClr>
              <a:buSzPts val="4800"/>
              <a:buFont typeface="Fredoka One"/>
              <a:buNone/>
              <a:defRPr sz="4800">
                <a:solidFill>
                  <a:schemeClr val="dk1"/>
                </a:solidFill>
                <a:latin typeface="Fredoka One"/>
                <a:ea typeface="Fredoka One"/>
                <a:cs typeface="Fredoka One"/>
                <a:sym typeface="Fredoka One"/>
              </a:defRPr>
            </a:lvl4pPr>
            <a:lvl5pPr lvl="4">
              <a:spcBef>
                <a:spcPts val="0"/>
              </a:spcBef>
              <a:spcAft>
                <a:spcPts val="0"/>
              </a:spcAft>
              <a:buClr>
                <a:schemeClr val="dk1"/>
              </a:buClr>
              <a:buSzPts val="4800"/>
              <a:buFont typeface="Fredoka One"/>
              <a:buNone/>
              <a:defRPr sz="4800">
                <a:solidFill>
                  <a:schemeClr val="dk1"/>
                </a:solidFill>
                <a:latin typeface="Fredoka One"/>
                <a:ea typeface="Fredoka One"/>
                <a:cs typeface="Fredoka One"/>
                <a:sym typeface="Fredoka One"/>
              </a:defRPr>
            </a:lvl5pPr>
            <a:lvl6pPr lvl="5">
              <a:spcBef>
                <a:spcPts val="0"/>
              </a:spcBef>
              <a:spcAft>
                <a:spcPts val="0"/>
              </a:spcAft>
              <a:buClr>
                <a:schemeClr val="dk1"/>
              </a:buClr>
              <a:buSzPts val="4800"/>
              <a:buFont typeface="Fredoka One"/>
              <a:buNone/>
              <a:defRPr sz="4800">
                <a:solidFill>
                  <a:schemeClr val="dk1"/>
                </a:solidFill>
                <a:latin typeface="Fredoka One"/>
                <a:ea typeface="Fredoka One"/>
                <a:cs typeface="Fredoka One"/>
                <a:sym typeface="Fredoka One"/>
              </a:defRPr>
            </a:lvl6pPr>
            <a:lvl7pPr lvl="6">
              <a:spcBef>
                <a:spcPts val="0"/>
              </a:spcBef>
              <a:spcAft>
                <a:spcPts val="0"/>
              </a:spcAft>
              <a:buClr>
                <a:schemeClr val="dk1"/>
              </a:buClr>
              <a:buSzPts val="4800"/>
              <a:buFont typeface="Fredoka One"/>
              <a:buNone/>
              <a:defRPr sz="4800">
                <a:solidFill>
                  <a:schemeClr val="dk1"/>
                </a:solidFill>
                <a:latin typeface="Fredoka One"/>
                <a:ea typeface="Fredoka One"/>
                <a:cs typeface="Fredoka One"/>
                <a:sym typeface="Fredoka One"/>
              </a:defRPr>
            </a:lvl7pPr>
            <a:lvl8pPr lvl="7">
              <a:spcBef>
                <a:spcPts val="0"/>
              </a:spcBef>
              <a:spcAft>
                <a:spcPts val="0"/>
              </a:spcAft>
              <a:buClr>
                <a:schemeClr val="dk1"/>
              </a:buClr>
              <a:buSzPts val="4800"/>
              <a:buFont typeface="Fredoka One"/>
              <a:buNone/>
              <a:defRPr sz="4800">
                <a:solidFill>
                  <a:schemeClr val="dk1"/>
                </a:solidFill>
                <a:latin typeface="Fredoka One"/>
                <a:ea typeface="Fredoka One"/>
                <a:cs typeface="Fredoka One"/>
                <a:sym typeface="Fredoka One"/>
              </a:defRPr>
            </a:lvl8pPr>
            <a:lvl9pPr lvl="8">
              <a:spcBef>
                <a:spcPts val="0"/>
              </a:spcBef>
              <a:spcAft>
                <a:spcPts val="0"/>
              </a:spcAft>
              <a:buClr>
                <a:schemeClr val="dk1"/>
              </a:buClr>
              <a:buSzPts val="4800"/>
              <a:buFont typeface="Fredoka One"/>
              <a:buNone/>
              <a:defRPr sz="4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13225" y="1246825"/>
            <a:ext cx="7717500" cy="33618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KoHo Medium"/>
              <a:buChar char="●"/>
              <a:defRPr sz="1600">
                <a:solidFill>
                  <a:schemeClr val="dk1"/>
                </a:solidFill>
                <a:latin typeface="KoHo Medium"/>
                <a:ea typeface="KoHo Medium"/>
                <a:cs typeface="KoHo Medium"/>
                <a:sym typeface="KoHo Medium"/>
              </a:defRPr>
            </a:lvl1pPr>
            <a:lvl2pPr marL="914400" lvl="1" indent="-330200">
              <a:lnSpc>
                <a:spcPct val="100000"/>
              </a:lnSpc>
              <a:spcBef>
                <a:spcPts val="0"/>
              </a:spcBef>
              <a:spcAft>
                <a:spcPts val="0"/>
              </a:spcAft>
              <a:buClr>
                <a:schemeClr val="dk1"/>
              </a:buClr>
              <a:buSzPts val="1600"/>
              <a:buFont typeface="KoHo Medium"/>
              <a:buChar char="○"/>
              <a:defRPr sz="1600">
                <a:solidFill>
                  <a:schemeClr val="dk1"/>
                </a:solidFill>
                <a:latin typeface="KoHo Medium"/>
                <a:ea typeface="KoHo Medium"/>
                <a:cs typeface="KoHo Medium"/>
                <a:sym typeface="KoHo Medium"/>
              </a:defRPr>
            </a:lvl2pPr>
            <a:lvl3pPr marL="1371600" lvl="2" indent="-330200">
              <a:lnSpc>
                <a:spcPct val="100000"/>
              </a:lnSpc>
              <a:spcBef>
                <a:spcPts val="0"/>
              </a:spcBef>
              <a:spcAft>
                <a:spcPts val="0"/>
              </a:spcAft>
              <a:buClr>
                <a:schemeClr val="dk1"/>
              </a:buClr>
              <a:buSzPts val="1600"/>
              <a:buFont typeface="KoHo Medium"/>
              <a:buChar char="■"/>
              <a:defRPr sz="1600">
                <a:solidFill>
                  <a:schemeClr val="dk1"/>
                </a:solidFill>
                <a:latin typeface="KoHo Medium"/>
                <a:ea typeface="KoHo Medium"/>
                <a:cs typeface="KoHo Medium"/>
                <a:sym typeface="KoHo Medium"/>
              </a:defRPr>
            </a:lvl3pPr>
            <a:lvl4pPr marL="1828800" lvl="3" indent="-330200">
              <a:lnSpc>
                <a:spcPct val="100000"/>
              </a:lnSpc>
              <a:spcBef>
                <a:spcPts val="0"/>
              </a:spcBef>
              <a:spcAft>
                <a:spcPts val="0"/>
              </a:spcAft>
              <a:buClr>
                <a:schemeClr val="dk1"/>
              </a:buClr>
              <a:buSzPts val="1600"/>
              <a:buFont typeface="KoHo Medium"/>
              <a:buChar char="●"/>
              <a:defRPr sz="1600">
                <a:solidFill>
                  <a:schemeClr val="dk1"/>
                </a:solidFill>
                <a:latin typeface="KoHo Medium"/>
                <a:ea typeface="KoHo Medium"/>
                <a:cs typeface="KoHo Medium"/>
                <a:sym typeface="KoHo Medium"/>
              </a:defRPr>
            </a:lvl4pPr>
            <a:lvl5pPr marL="2286000" lvl="4" indent="-330200">
              <a:lnSpc>
                <a:spcPct val="100000"/>
              </a:lnSpc>
              <a:spcBef>
                <a:spcPts val="0"/>
              </a:spcBef>
              <a:spcAft>
                <a:spcPts val="0"/>
              </a:spcAft>
              <a:buClr>
                <a:schemeClr val="dk1"/>
              </a:buClr>
              <a:buSzPts val="1600"/>
              <a:buFont typeface="KoHo Medium"/>
              <a:buChar char="○"/>
              <a:defRPr sz="1600">
                <a:solidFill>
                  <a:schemeClr val="dk1"/>
                </a:solidFill>
                <a:latin typeface="KoHo Medium"/>
                <a:ea typeface="KoHo Medium"/>
                <a:cs typeface="KoHo Medium"/>
                <a:sym typeface="KoHo Medium"/>
              </a:defRPr>
            </a:lvl5pPr>
            <a:lvl6pPr marL="2743200" lvl="5" indent="-330200">
              <a:lnSpc>
                <a:spcPct val="100000"/>
              </a:lnSpc>
              <a:spcBef>
                <a:spcPts val="0"/>
              </a:spcBef>
              <a:spcAft>
                <a:spcPts val="0"/>
              </a:spcAft>
              <a:buClr>
                <a:schemeClr val="dk1"/>
              </a:buClr>
              <a:buSzPts val="1600"/>
              <a:buFont typeface="KoHo Medium"/>
              <a:buChar char="■"/>
              <a:defRPr sz="1600">
                <a:solidFill>
                  <a:schemeClr val="dk1"/>
                </a:solidFill>
                <a:latin typeface="KoHo Medium"/>
                <a:ea typeface="KoHo Medium"/>
                <a:cs typeface="KoHo Medium"/>
                <a:sym typeface="KoHo Medium"/>
              </a:defRPr>
            </a:lvl6pPr>
            <a:lvl7pPr marL="3200400" lvl="6" indent="-330200">
              <a:lnSpc>
                <a:spcPct val="100000"/>
              </a:lnSpc>
              <a:spcBef>
                <a:spcPts val="0"/>
              </a:spcBef>
              <a:spcAft>
                <a:spcPts val="0"/>
              </a:spcAft>
              <a:buClr>
                <a:schemeClr val="dk1"/>
              </a:buClr>
              <a:buSzPts val="1600"/>
              <a:buFont typeface="KoHo Medium"/>
              <a:buChar char="●"/>
              <a:defRPr sz="1600">
                <a:solidFill>
                  <a:schemeClr val="dk1"/>
                </a:solidFill>
                <a:latin typeface="KoHo Medium"/>
                <a:ea typeface="KoHo Medium"/>
                <a:cs typeface="KoHo Medium"/>
                <a:sym typeface="KoHo Medium"/>
              </a:defRPr>
            </a:lvl7pPr>
            <a:lvl8pPr marL="3657600" lvl="7" indent="-330200">
              <a:lnSpc>
                <a:spcPct val="100000"/>
              </a:lnSpc>
              <a:spcBef>
                <a:spcPts val="0"/>
              </a:spcBef>
              <a:spcAft>
                <a:spcPts val="0"/>
              </a:spcAft>
              <a:buClr>
                <a:schemeClr val="dk1"/>
              </a:buClr>
              <a:buSzPts val="1600"/>
              <a:buFont typeface="KoHo Medium"/>
              <a:buChar char="○"/>
              <a:defRPr sz="1600">
                <a:solidFill>
                  <a:schemeClr val="dk1"/>
                </a:solidFill>
                <a:latin typeface="KoHo Medium"/>
                <a:ea typeface="KoHo Medium"/>
                <a:cs typeface="KoHo Medium"/>
                <a:sym typeface="KoHo Medium"/>
              </a:defRPr>
            </a:lvl8pPr>
            <a:lvl9pPr marL="4114800" lvl="8" indent="-330200">
              <a:lnSpc>
                <a:spcPct val="100000"/>
              </a:lnSpc>
              <a:spcBef>
                <a:spcPts val="0"/>
              </a:spcBef>
              <a:spcAft>
                <a:spcPts val="0"/>
              </a:spcAft>
              <a:buClr>
                <a:schemeClr val="dk1"/>
              </a:buClr>
              <a:buSzPts val="1600"/>
              <a:buFont typeface="KoHo Medium"/>
              <a:buChar char="■"/>
              <a:defRPr sz="1600">
                <a:solidFill>
                  <a:schemeClr val="dk1"/>
                </a:solidFill>
                <a:latin typeface="KoHo Medium"/>
                <a:ea typeface="KoHo Medium"/>
                <a:cs typeface="KoHo Medium"/>
                <a:sym typeface="KoH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7" r:id="rId5"/>
    <p:sldLayoutId id="2147483659" r:id="rId6"/>
    <p:sldLayoutId id="2147483660" r:id="rId7"/>
    <p:sldLayoutId id="2147483662"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FF00FF"/>
          </p15:clr>
        </p15:guide>
        <p15:guide id="2" pos="5311">
          <p15:clr>
            <a:srgbClr val="FF00FF"/>
          </p15:clr>
        </p15:guide>
        <p15:guide id="3" orient="horz" pos="340">
          <p15:clr>
            <a:srgbClr val="FF00FF"/>
          </p15:clr>
        </p15:guide>
        <p15:guide id="4" orient="horz" pos="2903">
          <p15:clr>
            <a:srgbClr val="FF00FF"/>
          </p15:clr>
        </p15:guide>
        <p15:guide id="5" pos="2880">
          <p15:clr>
            <a:srgbClr val="FF00FF"/>
          </p15:clr>
        </p15:guide>
        <p15:guide id="6">
          <p15:clr>
            <a:srgbClr val="FF00FF"/>
          </p15:clr>
        </p15:guide>
        <p15:guide id="7" pos="5760">
          <p15:clr>
            <a:srgbClr val="FF00FF"/>
          </p15:clr>
        </p15:guide>
        <p15:guide id="8" orient="horz" pos="1620">
          <p15:clr>
            <a:srgbClr val="FF00FF"/>
          </p15:clr>
        </p15:guide>
        <p15:guide id="9" orient="horz" pos="3237">
          <p15:clr>
            <a:srgbClr val="FF00FF"/>
          </p15:clr>
        </p15:guide>
        <p15:guide id="10" orient="horz">
          <p15:clr>
            <a:srgbClr val="FF00FF"/>
          </p15:clr>
        </p15:guide>
        <p15:guide id="11" orient="horz" pos="72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ctrTitle"/>
          </p:nvPr>
        </p:nvSpPr>
        <p:spPr>
          <a:xfrm>
            <a:off x="3598910" y="623173"/>
            <a:ext cx="4883773" cy="24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400" dirty="0"/>
              <a:t>Logistic regression with L1 regularization</a:t>
            </a:r>
          </a:p>
        </p:txBody>
      </p:sp>
      <p:grpSp>
        <p:nvGrpSpPr>
          <p:cNvPr id="200" name="Google Shape;200;p27"/>
          <p:cNvGrpSpPr/>
          <p:nvPr/>
        </p:nvGrpSpPr>
        <p:grpSpPr>
          <a:xfrm rot="10800000">
            <a:off x="226584" y="3293949"/>
            <a:ext cx="2753951" cy="510609"/>
            <a:chOff x="4399950" y="2954075"/>
            <a:chExt cx="1287675" cy="238725"/>
          </a:xfrm>
        </p:grpSpPr>
        <p:sp>
          <p:nvSpPr>
            <p:cNvPr id="201" name="Google Shape;201;p27"/>
            <p:cNvSpPr/>
            <p:nvPr/>
          </p:nvSpPr>
          <p:spPr>
            <a:xfrm>
              <a:off x="4399950" y="2954075"/>
              <a:ext cx="1287675" cy="238725"/>
            </a:xfrm>
            <a:custGeom>
              <a:avLst/>
              <a:gdLst/>
              <a:ahLst/>
              <a:cxnLst/>
              <a:rect l="l" t="t" r="r" b="b"/>
              <a:pathLst>
                <a:path w="51507" h="9549" extrusionOk="0">
                  <a:moveTo>
                    <a:pt x="2212" y="3839"/>
                  </a:moveTo>
                  <a:cubicBezTo>
                    <a:pt x="2695" y="3839"/>
                    <a:pt x="3155" y="4212"/>
                    <a:pt x="3155" y="4774"/>
                  </a:cubicBezTo>
                  <a:cubicBezTo>
                    <a:pt x="3155" y="5298"/>
                    <a:pt x="2739" y="5715"/>
                    <a:pt x="2215" y="5715"/>
                  </a:cubicBezTo>
                  <a:cubicBezTo>
                    <a:pt x="1369" y="5715"/>
                    <a:pt x="953" y="4703"/>
                    <a:pt x="1548" y="4120"/>
                  </a:cubicBezTo>
                  <a:cubicBezTo>
                    <a:pt x="1742" y="3926"/>
                    <a:pt x="1979" y="3839"/>
                    <a:pt x="2212" y="3839"/>
                  </a:cubicBezTo>
                  <a:close/>
                  <a:moveTo>
                    <a:pt x="1584" y="0"/>
                  </a:moveTo>
                  <a:cubicBezTo>
                    <a:pt x="703" y="0"/>
                    <a:pt x="0" y="714"/>
                    <a:pt x="0" y="1596"/>
                  </a:cubicBezTo>
                  <a:lnTo>
                    <a:pt x="0" y="7965"/>
                  </a:lnTo>
                  <a:cubicBezTo>
                    <a:pt x="0" y="8834"/>
                    <a:pt x="703" y="9549"/>
                    <a:pt x="1584" y="9549"/>
                  </a:cubicBezTo>
                  <a:lnTo>
                    <a:pt x="49911" y="9549"/>
                  </a:lnTo>
                  <a:cubicBezTo>
                    <a:pt x="50792" y="9549"/>
                    <a:pt x="51507" y="8846"/>
                    <a:pt x="51507" y="7965"/>
                  </a:cubicBezTo>
                  <a:lnTo>
                    <a:pt x="51507" y="1596"/>
                  </a:lnTo>
                  <a:cubicBezTo>
                    <a:pt x="51507" y="714"/>
                    <a:pt x="50792" y="0"/>
                    <a:pt x="49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4471375" y="3122975"/>
              <a:ext cx="10450" cy="52575"/>
            </a:xfrm>
            <a:custGeom>
              <a:avLst/>
              <a:gdLst/>
              <a:ahLst/>
              <a:cxnLst/>
              <a:rect l="l" t="t" r="r" b="b"/>
              <a:pathLst>
                <a:path w="418" h="2103" extrusionOk="0">
                  <a:moveTo>
                    <a:pt x="211" y="1"/>
                  </a:moveTo>
                  <a:cubicBezTo>
                    <a:pt x="114" y="1"/>
                    <a:pt x="19" y="66"/>
                    <a:pt x="13" y="197"/>
                  </a:cubicBezTo>
                  <a:lnTo>
                    <a:pt x="13" y="1888"/>
                  </a:lnTo>
                  <a:cubicBezTo>
                    <a:pt x="1" y="1983"/>
                    <a:pt x="60" y="2055"/>
                    <a:pt x="144" y="2090"/>
                  </a:cubicBezTo>
                  <a:cubicBezTo>
                    <a:pt x="167" y="2090"/>
                    <a:pt x="191" y="2102"/>
                    <a:pt x="215" y="2102"/>
                  </a:cubicBezTo>
                  <a:cubicBezTo>
                    <a:pt x="322" y="2102"/>
                    <a:pt x="417" y="2007"/>
                    <a:pt x="417" y="1888"/>
                  </a:cubicBezTo>
                  <a:lnTo>
                    <a:pt x="417" y="197"/>
                  </a:lnTo>
                  <a:cubicBezTo>
                    <a:pt x="406" y="66"/>
                    <a:pt x="30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4505900" y="3122750"/>
              <a:ext cx="10450" cy="52800"/>
            </a:xfrm>
            <a:custGeom>
              <a:avLst/>
              <a:gdLst/>
              <a:ahLst/>
              <a:cxnLst/>
              <a:rect l="l" t="t" r="r" b="b"/>
              <a:pathLst>
                <a:path w="418" h="2112" extrusionOk="0">
                  <a:moveTo>
                    <a:pt x="205" y="1"/>
                  </a:moveTo>
                  <a:cubicBezTo>
                    <a:pt x="102" y="1"/>
                    <a:pt x="1" y="69"/>
                    <a:pt x="1" y="206"/>
                  </a:cubicBezTo>
                  <a:lnTo>
                    <a:pt x="1" y="1897"/>
                  </a:lnTo>
                  <a:cubicBezTo>
                    <a:pt x="1" y="1992"/>
                    <a:pt x="48" y="2064"/>
                    <a:pt x="132" y="2099"/>
                  </a:cubicBezTo>
                  <a:cubicBezTo>
                    <a:pt x="156" y="2099"/>
                    <a:pt x="179" y="2111"/>
                    <a:pt x="203" y="2111"/>
                  </a:cubicBezTo>
                  <a:cubicBezTo>
                    <a:pt x="322" y="2111"/>
                    <a:pt x="406" y="2016"/>
                    <a:pt x="418" y="1897"/>
                  </a:cubicBezTo>
                  <a:lnTo>
                    <a:pt x="418" y="206"/>
                  </a:lnTo>
                  <a:cubicBezTo>
                    <a:pt x="412" y="69"/>
                    <a:pt x="307"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45401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43" y="2090"/>
                  </a:cubicBezTo>
                  <a:cubicBezTo>
                    <a:pt x="167" y="2090"/>
                    <a:pt x="191" y="2102"/>
                    <a:pt x="214"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4574675" y="3122975"/>
              <a:ext cx="10425" cy="52575"/>
            </a:xfrm>
            <a:custGeom>
              <a:avLst/>
              <a:gdLst/>
              <a:ahLst/>
              <a:cxnLst/>
              <a:rect l="l" t="t" r="r" b="b"/>
              <a:pathLst>
                <a:path w="417"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4608900"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4643425" y="3122975"/>
              <a:ext cx="10150" cy="52575"/>
            </a:xfrm>
            <a:custGeom>
              <a:avLst/>
              <a:gdLst/>
              <a:ahLst/>
              <a:cxnLst/>
              <a:rect l="l" t="t" r="r" b="b"/>
              <a:pathLst>
                <a:path w="406" h="2103" extrusionOk="0">
                  <a:moveTo>
                    <a:pt x="207" y="1"/>
                  </a:moveTo>
                  <a:cubicBezTo>
                    <a:pt x="111" y="1"/>
                    <a:pt x="12" y="66"/>
                    <a:pt x="1" y="197"/>
                  </a:cubicBezTo>
                  <a:lnTo>
                    <a:pt x="1" y="1888"/>
                  </a:lnTo>
                  <a:cubicBezTo>
                    <a:pt x="1"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467765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6" y="2090"/>
                    <a:pt x="179" y="2102"/>
                    <a:pt x="203" y="2102"/>
                  </a:cubicBezTo>
                  <a:cubicBezTo>
                    <a:pt x="322" y="2102"/>
                    <a:pt x="417" y="2007"/>
                    <a:pt x="417" y="1888"/>
                  </a:cubicBezTo>
                  <a:lnTo>
                    <a:pt x="417"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4712175" y="3122975"/>
              <a:ext cx="10150" cy="52575"/>
            </a:xfrm>
            <a:custGeom>
              <a:avLst/>
              <a:gdLst/>
              <a:ahLst/>
              <a:cxnLst/>
              <a:rect l="l" t="t" r="r" b="b"/>
              <a:pathLst>
                <a:path w="406" h="2103" extrusionOk="0">
                  <a:moveTo>
                    <a:pt x="199" y="1"/>
                  </a:moveTo>
                  <a:cubicBezTo>
                    <a:pt x="102" y="1"/>
                    <a:pt x="7"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394" y="66"/>
                    <a:pt x="29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4746425"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47806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4815175"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849400"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67" y="2108"/>
                    <a:pt x="191"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4883925"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918150" y="3122750"/>
              <a:ext cx="10450" cy="52800"/>
            </a:xfrm>
            <a:custGeom>
              <a:avLst/>
              <a:gdLst/>
              <a:ahLst/>
              <a:cxnLst/>
              <a:rect l="l" t="t" r="r" b="b"/>
              <a:pathLst>
                <a:path w="418" h="2112" extrusionOk="0">
                  <a:moveTo>
                    <a:pt x="209" y="1"/>
                  </a:moveTo>
                  <a:cubicBezTo>
                    <a:pt x="105" y="1"/>
                    <a:pt x="1" y="69"/>
                    <a:pt x="1" y="206"/>
                  </a:cubicBezTo>
                  <a:lnTo>
                    <a:pt x="1" y="1897"/>
                  </a:lnTo>
                  <a:cubicBezTo>
                    <a:pt x="1" y="1992"/>
                    <a:pt x="61" y="2064"/>
                    <a:pt x="144" y="2099"/>
                  </a:cubicBezTo>
                  <a:cubicBezTo>
                    <a:pt x="168" y="2099"/>
                    <a:pt x="191" y="2111"/>
                    <a:pt x="215" y="2111"/>
                  </a:cubicBezTo>
                  <a:cubicBezTo>
                    <a:pt x="322" y="2111"/>
                    <a:pt x="418" y="2016"/>
                    <a:pt x="418" y="1897"/>
                  </a:cubicBezTo>
                  <a:lnTo>
                    <a:pt x="418" y="206"/>
                  </a:lnTo>
                  <a:cubicBezTo>
                    <a:pt x="418" y="69"/>
                    <a:pt x="314"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4952700" y="3122975"/>
              <a:ext cx="10125" cy="52575"/>
            </a:xfrm>
            <a:custGeom>
              <a:avLst/>
              <a:gdLst/>
              <a:ahLst/>
              <a:cxnLst/>
              <a:rect l="l" t="t" r="r" b="b"/>
              <a:pathLst>
                <a:path w="405" h="2103" extrusionOk="0">
                  <a:moveTo>
                    <a:pt x="198" y="1"/>
                  </a:moveTo>
                  <a:cubicBezTo>
                    <a:pt x="101" y="1"/>
                    <a:pt x="6" y="66"/>
                    <a:pt x="0" y="197"/>
                  </a:cubicBezTo>
                  <a:lnTo>
                    <a:pt x="0" y="1888"/>
                  </a:lnTo>
                  <a:cubicBezTo>
                    <a:pt x="0" y="1983"/>
                    <a:pt x="48" y="2055"/>
                    <a:pt x="131" y="2090"/>
                  </a:cubicBezTo>
                  <a:cubicBezTo>
                    <a:pt x="155" y="2090"/>
                    <a:pt x="179" y="2102"/>
                    <a:pt x="203" y="2102"/>
                  </a:cubicBezTo>
                  <a:cubicBezTo>
                    <a:pt x="310"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4986925" y="3122525"/>
              <a:ext cx="10450" cy="53025"/>
            </a:xfrm>
            <a:custGeom>
              <a:avLst/>
              <a:gdLst/>
              <a:ahLst/>
              <a:cxnLst/>
              <a:rect l="l" t="t" r="r" b="b"/>
              <a:pathLst>
                <a:path w="418" h="2121" extrusionOk="0">
                  <a:moveTo>
                    <a:pt x="215" y="1"/>
                  </a:moveTo>
                  <a:cubicBezTo>
                    <a:pt x="96" y="1"/>
                    <a:pt x="0" y="96"/>
                    <a:pt x="0" y="215"/>
                  </a:cubicBezTo>
                  <a:lnTo>
                    <a:pt x="0" y="1906"/>
                  </a:lnTo>
                  <a:cubicBezTo>
                    <a:pt x="0" y="2001"/>
                    <a:pt x="60" y="2073"/>
                    <a:pt x="143" y="2108"/>
                  </a:cubicBezTo>
                  <a:cubicBezTo>
                    <a:pt x="155" y="2108"/>
                    <a:pt x="179"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021450" y="3122975"/>
              <a:ext cx="10150" cy="52575"/>
            </a:xfrm>
            <a:custGeom>
              <a:avLst/>
              <a:gdLst/>
              <a:ahLst/>
              <a:cxnLst/>
              <a:rect l="l" t="t" r="r" b="b"/>
              <a:pathLst>
                <a:path w="406" h="2103" extrusionOk="0">
                  <a:moveTo>
                    <a:pt x="198" y="1"/>
                  </a:moveTo>
                  <a:cubicBezTo>
                    <a:pt x="102" y="1"/>
                    <a:pt x="6"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055675" y="3122525"/>
              <a:ext cx="10450" cy="53025"/>
            </a:xfrm>
            <a:custGeom>
              <a:avLst/>
              <a:gdLst/>
              <a:ahLst/>
              <a:cxnLst/>
              <a:rect l="l" t="t" r="r" b="b"/>
              <a:pathLst>
                <a:path w="418" h="2121" extrusionOk="0">
                  <a:moveTo>
                    <a:pt x="203" y="1"/>
                  </a:moveTo>
                  <a:cubicBezTo>
                    <a:pt x="96" y="1"/>
                    <a:pt x="1" y="96"/>
                    <a:pt x="1" y="215"/>
                  </a:cubicBezTo>
                  <a:lnTo>
                    <a:pt x="1" y="1906"/>
                  </a:lnTo>
                  <a:cubicBezTo>
                    <a:pt x="1" y="2001"/>
                    <a:pt x="60" y="2073"/>
                    <a:pt x="144" y="2108"/>
                  </a:cubicBezTo>
                  <a:cubicBezTo>
                    <a:pt x="155" y="2108"/>
                    <a:pt x="179" y="2120"/>
                    <a:pt x="203" y="2120"/>
                  </a:cubicBezTo>
                  <a:cubicBezTo>
                    <a:pt x="322" y="2120"/>
                    <a:pt x="417" y="2025"/>
                    <a:pt x="417" y="1906"/>
                  </a:cubicBezTo>
                  <a:lnTo>
                    <a:pt x="417" y="215"/>
                  </a:lnTo>
                  <a:cubicBezTo>
                    <a:pt x="417"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0902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44" y="2090"/>
                  </a:cubicBezTo>
                  <a:cubicBezTo>
                    <a:pt x="156" y="2090"/>
                    <a:pt x="179" y="2102"/>
                    <a:pt x="203" y="2102"/>
                  </a:cubicBezTo>
                  <a:cubicBezTo>
                    <a:pt x="322" y="2102"/>
                    <a:pt x="418" y="2007"/>
                    <a:pt x="418" y="1888"/>
                  </a:cubicBezTo>
                  <a:lnTo>
                    <a:pt x="418"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1244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1"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5158675"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193200" y="3122975"/>
              <a:ext cx="10450" cy="52575"/>
            </a:xfrm>
            <a:custGeom>
              <a:avLst/>
              <a:gdLst/>
              <a:ahLst/>
              <a:cxnLst/>
              <a:rect l="l" t="t" r="r" b="b"/>
              <a:pathLst>
                <a:path w="418"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5227425"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261950"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5"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5296175"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56" y="2108"/>
                    <a:pt x="180" y="2120"/>
                    <a:pt x="215" y="2120"/>
                  </a:cubicBezTo>
                  <a:cubicBezTo>
                    <a:pt x="322" y="2120"/>
                    <a:pt x="418" y="2025"/>
                    <a:pt x="418" y="1906"/>
                  </a:cubicBezTo>
                  <a:lnTo>
                    <a:pt x="418" y="215"/>
                  </a:lnTo>
                  <a:cubicBezTo>
                    <a:pt x="418"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330725" y="3122750"/>
              <a:ext cx="10125" cy="52800"/>
            </a:xfrm>
            <a:custGeom>
              <a:avLst/>
              <a:gdLst/>
              <a:ahLst/>
              <a:cxnLst/>
              <a:rect l="l" t="t" r="r" b="b"/>
              <a:pathLst>
                <a:path w="405" h="2112" extrusionOk="0">
                  <a:moveTo>
                    <a:pt x="202" y="1"/>
                  </a:moveTo>
                  <a:cubicBezTo>
                    <a:pt x="101" y="1"/>
                    <a:pt x="0" y="69"/>
                    <a:pt x="0" y="206"/>
                  </a:cubicBezTo>
                  <a:lnTo>
                    <a:pt x="0" y="1897"/>
                  </a:lnTo>
                  <a:cubicBezTo>
                    <a:pt x="0" y="1992"/>
                    <a:pt x="48" y="2064"/>
                    <a:pt x="131" y="2099"/>
                  </a:cubicBezTo>
                  <a:cubicBezTo>
                    <a:pt x="155" y="2099"/>
                    <a:pt x="179" y="2111"/>
                    <a:pt x="202" y="2111"/>
                  </a:cubicBezTo>
                  <a:cubicBezTo>
                    <a:pt x="322" y="2111"/>
                    <a:pt x="405" y="2016"/>
                    <a:pt x="405" y="1897"/>
                  </a:cubicBezTo>
                  <a:lnTo>
                    <a:pt x="405" y="206"/>
                  </a:lnTo>
                  <a:cubicBezTo>
                    <a:pt x="405" y="69"/>
                    <a:pt x="3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3649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399475" y="3122750"/>
              <a:ext cx="10150" cy="52800"/>
            </a:xfrm>
            <a:custGeom>
              <a:avLst/>
              <a:gdLst/>
              <a:ahLst/>
              <a:cxnLst/>
              <a:rect l="l" t="t" r="r" b="b"/>
              <a:pathLst>
                <a:path w="406" h="2112" extrusionOk="0">
                  <a:moveTo>
                    <a:pt x="203" y="1"/>
                  </a:moveTo>
                  <a:cubicBezTo>
                    <a:pt x="102" y="1"/>
                    <a:pt x="0" y="69"/>
                    <a:pt x="0" y="206"/>
                  </a:cubicBezTo>
                  <a:lnTo>
                    <a:pt x="0" y="1897"/>
                  </a:lnTo>
                  <a:cubicBezTo>
                    <a:pt x="0" y="1992"/>
                    <a:pt x="48" y="2064"/>
                    <a:pt x="131" y="2099"/>
                  </a:cubicBezTo>
                  <a:cubicBezTo>
                    <a:pt x="155" y="2099"/>
                    <a:pt x="179" y="2111"/>
                    <a:pt x="203" y="2111"/>
                  </a:cubicBezTo>
                  <a:cubicBezTo>
                    <a:pt x="310" y="2111"/>
                    <a:pt x="405" y="2016"/>
                    <a:pt x="405" y="1897"/>
                  </a:cubicBezTo>
                  <a:lnTo>
                    <a:pt x="405" y="206"/>
                  </a:lnTo>
                  <a:cubicBezTo>
                    <a:pt x="405" y="69"/>
                    <a:pt x="30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4337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5467925" y="3122750"/>
              <a:ext cx="10450" cy="52800"/>
            </a:xfrm>
            <a:custGeom>
              <a:avLst/>
              <a:gdLst/>
              <a:ahLst/>
              <a:cxnLst/>
              <a:rect l="l" t="t" r="r" b="b"/>
              <a:pathLst>
                <a:path w="418" h="2112" extrusionOk="0">
                  <a:moveTo>
                    <a:pt x="215" y="1"/>
                  </a:moveTo>
                  <a:cubicBezTo>
                    <a:pt x="114" y="1"/>
                    <a:pt x="13" y="69"/>
                    <a:pt x="13" y="206"/>
                  </a:cubicBezTo>
                  <a:lnTo>
                    <a:pt x="13" y="1897"/>
                  </a:lnTo>
                  <a:cubicBezTo>
                    <a:pt x="1" y="1992"/>
                    <a:pt x="60" y="2064"/>
                    <a:pt x="144" y="2099"/>
                  </a:cubicBezTo>
                  <a:cubicBezTo>
                    <a:pt x="168" y="2099"/>
                    <a:pt x="191" y="2111"/>
                    <a:pt x="215" y="2111"/>
                  </a:cubicBezTo>
                  <a:cubicBezTo>
                    <a:pt x="322" y="2111"/>
                    <a:pt x="418" y="2016"/>
                    <a:pt x="418" y="1897"/>
                  </a:cubicBezTo>
                  <a:lnTo>
                    <a:pt x="418" y="206"/>
                  </a:lnTo>
                  <a:cubicBezTo>
                    <a:pt x="418" y="69"/>
                    <a:pt x="31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02450" y="3122975"/>
              <a:ext cx="10450" cy="52575"/>
            </a:xfrm>
            <a:custGeom>
              <a:avLst/>
              <a:gdLst/>
              <a:ahLst/>
              <a:cxnLst/>
              <a:rect l="l" t="t" r="r" b="b"/>
              <a:pathLst>
                <a:path w="418" h="2103" extrusionOk="0">
                  <a:moveTo>
                    <a:pt x="209" y="1"/>
                  </a:moveTo>
                  <a:cubicBezTo>
                    <a:pt x="111" y="1"/>
                    <a:pt x="13" y="66"/>
                    <a:pt x="1" y="197"/>
                  </a:cubicBezTo>
                  <a:lnTo>
                    <a:pt x="1" y="1888"/>
                  </a:lnTo>
                  <a:cubicBezTo>
                    <a:pt x="1" y="1983"/>
                    <a:pt x="49" y="2055"/>
                    <a:pt x="132" y="2090"/>
                  </a:cubicBezTo>
                  <a:cubicBezTo>
                    <a:pt x="156" y="2090"/>
                    <a:pt x="180" y="2102"/>
                    <a:pt x="203" y="2102"/>
                  </a:cubicBezTo>
                  <a:cubicBezTo>
                    <a:pt x="322" y="2102"/>
                    <a:pt x="418" y="2007"/>
                    <a:pt x="418" y="1888"/>
                  </a:cubicBezTo>
                  <a:lnTo>
                    <a:pt x="418" y="197"/>
                  </a:lnTo>
                  <a:cubicBezTo>
                    <a:pt x="406" y="66"/>
                    <a:pt x="308"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553670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571225" y="3122975"/>
              <a:ext cx="10150" cy="52575"/>
            </a:xfrm>
            <a:custGeom>
              <a:avLst/>
              <a:gdLst/>
              <a:ahLst/>
              <a:cxnLst/>
              <a:rect l="l" t="t" r="r" b="b"/>
              <a:pathLst>
                <a:path w="406" h="2103" extrusionOk="0">
                  <a:moveTo>
                    <a:pt x="207"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5605450"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7"/>
          <p:cNvGrpSpPr/>
          <p:nvPr/>
        </p:nvGrpSpPr>
        <p:grpSpPr>
          <a:xfrm rot="-213178" flipH="1">
            <a:off x="-239064" y="3647977"/>
            <a:ext cx="3397388" cy="576771"/>
            <a:chOff x="4330300" y="3920250"/>
            <a:chExt cx="1682975" cy="210775"/>
          </a:xfrm>
        </p:grpSpPr>
        <p:sp>
          <p:nvSpPr>
            <p:cNvPr id="237" name="Google Shape;237;p27"/>
            <p:cNvSpPr/>
            <p:nvPr/>
          </p:nvSpPr>
          <p:spPr>
            <a:xfrm>
              <a:off x="4586275" y="3920250"/>
              <a:ext cx="1427000" cy="210775"/>
            </a:xfrm>
            <a:custGeom>
              <a:avLst/>
              <a:gdLst/>
              <a:ahLst/>
              <a:cxnLst/>
              <a:rect l="l" t="t" r="r" b="b"/>
              <a:pathLst>
                <a:path w="57080" h="8431" extrusionOk="0">
                  <a:moveTo>
                    <a:pt x="1" y="1"/>
                  </a:moveTo>
                  <a:lnTo>
                    <a:pt x="1" y="8430"/>
                  </a:lnTo>
                  <a:lnTo>
                    <a:pt x="57079" y="8430"/>
                  </a:lnTo>
                  <a:lnTo>
                    <a:pt x="57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4330300" y="3920250"/>
              <a:ext cx="304225" cy="210775"/>
            </a:xfrm>
            <a:custGeom>
              <a:avLst/>
              <a:gdLst/>
              <a:ahLst/>
              <a:cxnLst/>
              <a:rect l="l" t="t" r="r" b="b"/>
              <a:pathLst>
                <a:path w="12169" h="8431" extrusionOk="0">
                  <a:moveTo>
                    <a:pt x="10240" y="1"/>
                  </a:moveTo>
                  <a:lnTo>
                    <a:pt x="0" y="4215"/>
                  </a:lnTo>
                  <a:lnTo>
                    <a:pt x="10240" y="8430"/>
                  </a:lnTo>
                  <a:lnTo>
                    <a:pt x="12168" y="6299"/>
                  </a:lnTo>
                  <a:lnTo>
                    <a:pt x="10240" y="4215"/>
                  </a:lnTo>
                  <a:lnTo>
                    <a:pt x="12168" y="1751"/>
                  </a:lnTo>
                  <a:lnTo>
                    <a:pt x="10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4330300" y="3978300"/>
              <a:ext cx="114625" cy="94675"/>
            </a:xfrm>
            <a:custGeom>
              <a:avLst/>
              <a:gdLst/>
              <a:ahLst/>
              <a:cxnLst/>
              <a:rect l="l" t="t" r="r" b="b"/>
              <a:pathLst>
                <a:path w="4585" h="3787" extrusionOk="0">
                  <a:moveTo>
                    <a:pt x="4584" y="0"/>
                  </a:moveTo>
                  <a:lnTo>
                    <a:pt x="0" y="1893"/>
                  </a:lnTo>
                  <a:lnTo>
                    <a:pt x="4584" y="3787"/>
                  </a:lnTo>
                  <a:lnTo>
                    <a:pt x="4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4634500" y="4070875"/>
              <a:ext cx="1378775" cy="13700"/>
            </a:xfrm>
            <a:custGeom>
              <a:avLst/>
              <a:gdLst/>
              <a:ahLst/>
              <a:cxnLst/>
              <a:rect l="l" t="t" r="r" b="b"/>
              <a:pathLst>
                <a:path w="55151" h="548" extrusionOk="0">
                  <a:moveTo>
                    <a:pt x="0" y="0"/>
                  </a:moveTo>
                  <a:lnTo>
                    <a:pt x="0" y="548"/>
                  </a:lnTo>
                  <a:lnTo>
                    <a:pt x="55150" y="548"/>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4634500" y="3960150"/>
              <a:ext cx="1378775" cy="14000"/>
            </a:xfrm>
            <a:custGeom>
              <a:avLst/>
              <a:gdLst/>
              <a:ahLst/>
              <a:cxnLst/>
              <a:rect l="l" t="t" r="r" b="b"/>
              <a:pathLst>
                <a:path w="55151" h="560" extrusionOk="0">
                  <a:moveTo>
                    <a:pt x="0" y="0"/>
                  </a:moveTo>
                  <a:lnTo>
                    <a:pt x="0" y="560"/>
                  </a:lnTo>
                  <a:lnTo>
                    <a:pt x="55150" y="560"/>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27"/>
          <p:cNvGrpSpPr/>
          <p:nvPr/>
        </p:nvGrpSpPr>
        <p:grpSpPr>
          <a:xfrm rot="-10474289" flipH="1">
            <a:off x="-327108" y="1234474"/>
            <a:ext cx="3490513" cy="2207237"/>
            <a:chOff x="2600325" y="3927100"/>
            <a:chExt cx="1196000" cy="691475"/>
          </a:xfrm>
        </p:grpSpPr>
        <p:sp>
          <p:nvSpPr>
            <p:cNvPr id="243" name="Google Shape;243;p27"/>
            <p:cNvSpPr/>
            <p:nvPr/>
          </p:nvSpPr>
          <p:spPr>
            <a:xfrm>
              <a:off x="2600325" y="3927100"/>
              <a:ext cx="1196000" cy="691475"/>
            </a:xfrm>
            <a:custGeom>
              <a:avLst/>
              <a:gdLst/>
              <a:ahLst/>
              <a:cxnLst/>
              <a:rect l="l" t="t" r="r" b="b"/>
              <a:pathLst>
                <a:path w="47840" h="27659" extrusionOk="0">
                  <a:moveTo>
                    <a:pt x="4393" y="7621"/>
                  </a:moveTo>
                  <a:lnTo>
                    <a:pt x="31468" y="23265"/>
                  </a:lnTo>
                  <a:lnTo>
                    <a:pt x="4393" y="23265"/>
                  </a:lnTo>
                  <a:lnTo>
                    <a:pt x="4393" y="7621"/>
                  </a:lnTo>
                  <a:close/>
                  <a:moveTo>
                    <a:pt x="0" y="1"/>
                  </a:moveTo>
                  <a:lnTo>
                    <a:pt x="0" y="27659"/>
                  </a:lnTo>
                  <a:lnTo>
                    <a:pt x="47839" y="2765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2663425" y="4553375"/>
              <a:ext cx="14000" cy="50025"/>
            </a:xfrm>
            <a:custGeom>
              <a:avLst/>
              <a:gdLst/>
              <a:ahLst/>
              <a:cxnLst/>
              <a:rect l="l" t="t" r="r" b="b"/>
              <a:pathLst>
                <a:path w="560" h="2001" extrusionOk="0">
                  <a:moveTo>
                    <a:pt x="274" y="0"/>
                  </a:moveTo>
                  <a:cubicBezTo>
                    <a:pt x="238" y="0"/>
                    <a:pt x="191" y="12"/>
                    <a:pt x="155" y="36"/>
                  </a:cubicBezTo>
                  <a:cubicBezTo>
                    <a:pt x="60" y="72"/>
                    <a:pt x="0" y="167"/>
                    <a:pt x="0" y="274"/>
                  </a:cubicBezTo>
                  <a:lnTo>
                    <a:pt x="0" y="1727"/>
                  </a:lnTo>
                  <a:cubicBezTo>
                    <a:pt x="0" y="1869"/>
                    <a:pt x="131" y="2000"/>
                    <a:pt x="274" y="2000"/>
                  </a:cubicBezTo>
                  <a:cubicBezTo>
                    <a:pt x="429" y="1989"/>
                    <a:pt x="548" y="1869"/>
                    <a:pt x="560" y="1727"/>
                  </a:cubicBezTo>
                  <a:lnTo>
                    <a:pt x="560" y="274"/>
                  </a:lnTo>
                  <a:cubicBezTo>
                    <a:pt x="560"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2712075" y="4553375"/>
              <a:ext cx="14475" cy="50550"/>
            </a:xfrm>
            <a:custGeom>
              <a:avLst/>
              <a:gdLst/>
              <a:ahLst/>
              <a:cxnLst/>
              <a:rect l="l" t="t" r="r" b="b"/>
              <a:pathLst>
                <a:path w="579" h="2022" extrusionOk="0">
                  <a:moveTo>
                    <a:pt x="293" y="0"/>
                  </a:moveTo>
                  <a:cubicBezTo>
                    <a:pt x="245" y="0"/>
                    <a:pt x="197" y="12"/>
                    <a:pt x="162" y="24"/>
                  </a:cubicBezTo>
                  <a:cubicBezTo>
                    <a:pt x="66" y="72"/>
                    <a:pt x="19" y="167"/>
                    <a:pt x="19" y="274"/>
                  </a:cubicBezTo>
                  <a:lnTo>
                    <a:pt x="19" y="1727"/>
                  </a:lnTo>
                  <a:cubicBezTo>
                    <a:pt x="1" y="1923"/>
                    <a:pt x="144" y="2021"/>
                    <a:pt x="288" y="2021"/>
                  </a:cubicBezTo>
                  <a:cubicBezTo>
                    <a:pt x="432" y="2021"/>
                    <a:pt x="578" y="1923"/>
                    <a:pt x="566" y="1727"/>
                  </a:cubicBezTo>
                  <a:lnTo>
                    <a:pt x="566" y="274"/>
                  </a:lnTo>
                  <a:cubicBezTo>
                    <a:pt x="566" y="119"/>
                    <a:pt x="447"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2761650" y="4553375"/>
              <a:ext cx="13700" cy="49425"/>
            </a:xfrm>
            <a:custGeom>
              <a:avLst/>
              <a:gdLst/>
              <a:ahLst/>
              <a:cxnLst/>
              <a:rect l="l" t="t" r="r" b="b"/>
              <a:pathLst>
                <a:path w="548" h="1977" extrusionOk="0">
                  <a:moveTo>
                    <a:pt x="274" y="0"/>
                  </a:moveTo>
                  <a:cubicBezTo>
                    <a:pt x="226" y="0"/>
                    <a:pt x="191" y="12"/>
                    <a:pt x="143" y="24"/>
                  </a:cubicBezTo>
                  <a:cubicBezTo>
                    <a:pt x="60" y="72"/>
                    <a:pt x="0" y="167"/>
                    <a:pt x="0" y="274"/>
                  </a:cubicBezTo>
                  <a:lnTo>
                    <a:pt x="0" y="1727"/>
                  </a:lnTo>
                  <a:cubicBezTo>
                    <a:pt x="12" y="1893"/>
                    <a:pt x="143" y="1977"/>
                    <a:pt x="274" y="1977"/>
                  </a:cubicBezTo>
                  <a:cubicBezTo>
                    <a:pt x="405" y="1977"/>
                    <a:pt x="536" y="1893"/>
                    <a:pt x="548" y="1727"/>
                  </a:cubicBezTo>
                  <a:lnTo>
                    <a:pt x="548" y="274"/>
                  </a:lnTo>
                  <a:cubicBezTo>
                    <a:pt x="548"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2810750" y="4553375"/>
              <a:ext cx="13725" cy="50025"/>
            </a:xfrm>
            <a:custGeom>
              <a:avLst/>
              <a:gdLst/>
              <a:ahLst/>
              <a:cxnLst/>
              <a:rect l="l" t="t" r="r" b="b"/>
              <a:pathLst>
                <a:path w="549" h="2001" extrusionOk="0">
                  <a:moveTo>
                    <a:pt x="275" y="0"/>
                  </a:moveTo>
                  <a:cubicBezTo>
                    <a:pt x="227" y="0"/>
                    <a:pt x="179" y="12"/>
                    <a:pt x="144" y="36"/>
                  </a:cubicBezTo>
                  <a:cubicBezTo>
                    <a:pt x="48" y="72"/>
                    <a:pt x="1" y="167"/>
                    <a:pt x="1" y="274"/>
                  </a:cubicBezTo>
                  <a:lnTo>
                    <a:pt x="1" y="1727"/>
                  </a:lnTo>
                  <a:cubicBezTo>
                    <a:pt x="1" y="1869"/>
                    <a:pt x="120" y="2000"/>
                    <a:pt x="275" y="2000"/>
                  </a:cubicBezTo>
                  <a:cubicBezTo>
                    <a:pt x="417" y="1989"/>
                    <a:pt x="548" y="1869"/>
                    <a:pt x="548" y="1727"/>
                  </a:cubicBezTo>
                  <a:lnTo>
                    <a:pt x="548" y="274"/>
                  </a:lnTo>
                  <a:cubicBezTo>
                    <a:pt x="548" y="119"/>
                    <a:pt x="429"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2859425" y="4553375"/>
              <a:ext cx="14450" cy="50550"/>
            </a:xfrm>
            <a:custGeom>
              <a:avLst/>
              <a:gdLst/>
              <a:ahLst/>
              <a:cxnLst/>
              <a:rect l="l" t="t" r="r" b="b"/>
              <a:pathLst>
                <a:path w="578" h="2022" extrusionOk="0">
                  <a:moveTo>
                    <a:pt x="292" y="0"/>
                  </a:moveTo>
                  <a:cubicBezTo>
                    <a:pt x="244" y="0"/>
                    <a:pt x="197" y="12"/>
                    <a:pt x="161" y="24"/>
                  </a:cubicBezTo>
                  <a:cubicBezTo>
                    <a:pt x="66" y="72"/>
                    <a:pt x="18" y="167"/>
                    <a:pt x="18" y="274"/>
                  </a:cubicBezTo>
                  <a:lnTo>
                    <a:pt x="18" y="1727"/>
                  </a:lnTo>
                  <a:cubicBezTo>
                    <a:pt x="0" y="1923"/>
                    <a:pt x="143" y="2021"/>
                    <a:pt x="288" y="2021"/>
                  </a:cubicBezTo>
                  <a:cubicBezTo>
                    <a:pt x="432" y="2021"/>
                    <a:pt x="578" y="1923"/>
                    <a:pt x="566" y="1727"/>
                  </a:cubicBezTo>
                  <a:lnTo>
                    <a:pt x="566" y="274"/>
                  </a:lnTo>
                  <a:cubicBezTo>
                    <a:pt x="566" y="119"/>
                    <a:pt x="43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2908675" y="4553375"/>
              <a:ext cx="14025" cy="50025"/>
            </a:xfrm>
            <a:custGeom>
              <a:avLst/>
              <a:gdLst/>
              <a:ahLst/>
              <a:cxnLst/>
              <a:rect l="l" t="t" r="r" b="b"/>
              <a:pathLst>
                <a:path w="561" h="2001" extrusionOk="0">
                  <a:moveTo>
                    <a:pt x="275" y="0"/>
                  </a:moveTo>
                  <a:cubicBezTo>
                    <a:pt x="239" y="0"/>
                    <a:pt x="191" y="12"/>
                    <a:pt x="156" y="36"/>
                  </a:cubicBezTo>
                  <a:cubicBezTo>
                    <a:pt x="60" y="72"/>
                    <a:pt x="1" y="167"/>
                    <a:pt x="1" y="274"/>
                  </a:cubicBezTo>
                  <a:lnTo>
                    <a:pt x="1" y="1727"/>
                  </a:lnTo>
                  <a:cubicBezTo>
                    <a:pt x="1" y="1869"/>
                    <a:pt x="132" y="2000"/>
                    <a:pt x="275" y="2000"/>
                  </a:cubicBezTo>
                  <a:cubicBezTo>
                    <a:pt x="430" y="1989"/>
                    <a:pt x="549" y="1869"/>
                    <a:pt x="560" y="1727"/>
                  </a:cubicBezTo>
                  <a:lnTo>
                    <a:pt x="560" y="274"/>
                  </a:lnTo>
                  <a:cubicBezTo>
                    <a:pt x="560" y="119"/>
                    <a:pt x="430"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2957650" y="4553375"/>
              <a:ext cx="14450" cy="50550"/>
            </a:xfrm>
            <a:custGeom>
              <a:avLst/>
              <a:gdLst/>
              <a:ahLst/>
              <a:cxnLst/>
              <a:rect l="l" t="t" r="r" b="b"/>
              <a:pathLst>
                <a:path w="578" h="2022" extrusionOk="0">
                  <a:moveTo>
                    <a:pt x="292" y="0"/>
                  </a:moveTo>
                  <a:cubicBezTo>
                    <a:pt x="245" y="0"/>
                    <a:pt x="197" y="12"/>
                    <a:pt x="161" y="36"/>
                  </a:cubicBezTo>
                  <a:cubicBezTo>
                    <a:pt x="66" y="72"/>
                    <a:pt x="18" y="167"/>
                    <a:pt x="18" y="274"/>
                  </a:cubicBezTo>
                  <a:lnTo>
                    <a:pt x="18" y="1727"/>
                  </a:lnTo>
                  <a:cubicBezTo>
                    <a:pt x="0" y="1923"/>
                    <a:pt x="143" y="2021"/>
                    <a:pt x="288" y="2021"/>
                  </a:cubicBezTo>
                  <a:cubicBezTo>
                    <a:pt x="432" y="2021"/>
                    <a:pt x="578" y="1923"/>
                    <a:pt x="566" y="1727"/>
                  </a:cubicBezTo>
                  <a:lnTo>
                    <a:pt x="566" y="274"/>
                  </a:lnTo>
                  <a:cubicBezTo>
                    <a:pt x="566" y="119"/>
                    <a:pt x="43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3006900" y="4553375"/>
              <a:ext cx="13725" cy="49875"/>
            </a:xfrm>
            <a:custGeom>
              <a:avLst/>
              <a:gdLst/>
              <a:ahLst/>
              <a:cxnLst/>
              <a:rect l="l" t="t" r="r" b="b"/>
              <a:pathLst>
                <a:path w="549" h="1995" extrusionOk="0">
                  <a:moveTo>
                    <a:pt x="275" y="0"/>
                  </a:moveTo>
                  <a:cubicBezTo>
                    <a:pt x="227" y="0"/>
                    <a:pt x="191" y="12"/>
                    <a:pt x="144" y="24"/>
                  </a:cubicBezTo>
                  <a:cubicBezTo>
                    <a:pt x="60" y="72"/>
                    <a:pt x="1" y="167"/>
                    <a:pt x="1" y="274"/>
                  </a:cubicBezTo>
                  <a:lnTo>
                    <a:pt x="1" y="1727"/>
                  </a:lnTo>
                  <a:cubicBezTo>
                    <a:pt x="1" y="1905"/>
                    <a:pt x="138" y="1995"/>
                    <a:pt x="275" y="1995"/>
                  </a:cubicBezTo>
                  <a:cubicBezTo>
                    <a:pt x="412" y="1995"/>
                    <a:pt x="549" y="1905"/>
                    <a:pt x="549" y="1727"/>
                  </a:cubicBezTo>
                  <a:lnTo>
                    <a:pt x="549" y="274"/>
                  </a:lnTo>
                  <a:cubicBezTo>
                    <a:pt x="549" y="119"/>
                    <a:pt x="430"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3055575" y="4553375"/>
              <a:ext cx="14475" cy="50550"/>
            </a:xfrm>
            <a:custGeom>
              <a:avLst/>
              <a:gdLst/>
              <a:ahLst/>
              <a:cxnLst/>
              <a:rect l="l" t="t" r="r" b="b"/>
              <a:pathLst>
                <a:path w="579" h="2022" extrusionOk="0">
                  <a:moveTo>
                    <a:pt x="292" y="0"/>
                  </a:moveTo>
                  <a:cubicBezTo>
                    <a:pt x="245" y="0"/>
                    <a:pt x="197" y="12"/>
                    <a:pt x="161" y="36"/>
                  </a:cubicBezTo>
                  <a:cubicBezTo>
                    <a:pt x="66" y="72"/>
                    <a:pt x="18" y="167"/>
                    <a:pt x="18" y="274"/>
                  </a:cubicBezTo>
                  <a:lnTo>
                    <a:pt x="18" y="1727"/>
                  </a:lnTo>
                  <a:cubicBezTo>
                    <a:pt x="1" y="1923"/>
                    <a:pt x="143" y="2021"/>
                    <a:pt x="288" y="2021"/>
                  </a:cubicBezTo>
                  <a:cubicBezTo>
                    <a:pt x="432" y="2021"/>
                    <a:pt x="578" y="1923"/>
                    <a:pt x="566" y="1727"/>
                  </a:cubicBezTo>
                  <a:lnTo>
                    <a:pt x="566" y="274"/>
                  </a:lnTo>
                  <a:cubicBezTo>
                    <a:pt x="566" y="119"/>
                    <a:pt x="447"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3104700" y="4553375"/>
              <a:ext cx="14450" cy="50550"/>
            </a:xfrm>
            <a:custGeom>
              <a:avLst/>
              <a:gdLst/>
              <a:ahLst/>
              <a:cxnLst/>
              <a:rect l="l" t="t" r="r" b="b"/>
              <a:pathLst>
                <a:path w="578" h="2022" extrusionOk="0">
                  <a:moveTo>
                    <a:pt x="292" y="0"/>
                  </a:moveTo>
                  <a:cubicBezTo>
                    <a:pt x="244" y="0"/>
                    <a:pt x="197" y="12"/>
                    <a:pt x="161" y="24"/>
                  </a:cubicBezTo>
                  <a:cubicBezTo>
                    <a:pt x="66" y="72"/>
                    <a:pt x="18" y="167"/>
                    <a:pt x="18" y="274"/>
                  </a:cubicBezTo>
                  <a:lnTo>
                    <a:pt x="18" y="1727"/>
                  </a:lnTo>
                  <a:cubicBezTo>
                    <a:pt x="0" y="1923"/>
                    <a:pt x="143" y="2021"/>
                    <a:pt x="287" y="2021"/>
                  </a:cubicBezTo>
                  <a:cubicBezTo>
                    <a:pt x="432" y="2021"/>
                    <a:pt x="578" y="1923"/>
                    <a:pt x="566" y="1727"/>
                  </a:cubicBezTo>
                  <a:lnTo>
                    <a:pt x="566" y="274"/>
                  </a:lnTo>
                  <a:cubicBezTo>
                    <a:pt x="566" y="119"/>
                    <a:pt x="43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153950" y="4553375"/>
              <a:ext cx="14025" cy="50025"/>
            </a:xfrm>
            <a:custGeom>
              <a:avLst/>
              <a:gdLst/>
              <a:ahLst/>
              <a:cxnLst/>
              <a:rect l="l" t="t" r="r" b="b"/>
              <a:pathLst>
                <a:path w="561" h="2001" extrusionOk="0">
                  <a:moveTo>
                    <a:pt x="274" y="0"/>
                  </a:moveTo>
                  <a:cubicBezTo>
                    <a:pt x="239" y="0"/>
                    <a:pt x="191" y="12"/>
                    <a:pt x="155" y="36"/>
                  </a:cubicBezTo>
                  <a:cubicBezTo>
                    <a:pt x="60" y="72"/>
                    <a:pt x="1" y="167"/>
                    <a:pt x="1" y="274"/>
                  </a:cubicBezTo>
                  <a:lnTo>
                    <a:pt x="1" y="1727"/>
                  </a:lnTo>
                  <a:cubicBezTo>
                    <a:pt x="1" y="1869"/>
                    <a:pt x="132" y="2000"/>
                    <a:pt x="274" y="2000"/>
                  </a:cubicBezTo>
                  <a:cubicBezTo>
                    <a:pt x="429" y="1989"/>
                    <a:pt x="548" y="1869"/>
                    <a:pt x="560" y="1727"/>
                  </a:cubicBezTo>
                  <a:lnTo>
                    <a:pt x="560" y="274"/>
                  </a:lnTo>
                  <a:cubicBezTo>
                    <a:pt x="560"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3202775" y="4553375"/>
              <a:ext cx="14450" cy="50550"/>
            </a:xfrm>
            <a:custGeom>
              <a:avLst/>
              <a:gdLst/>
              <a:ahLst/>
              <a:cxnLst/>
              <a:rect l="l" t="t" r="r" b="b"/>
              <a:pathLst>
                <a:path w="578" h="2022" extrusionOk="0">
                  <a:moveTo>
                    <a:pt x="286" y="0"/>
                  </a:moveTo>
                  <a:cubicBezTo>
                    <a:pt x="238" y="0"/>
                    <a:pt x="203" y="12"/>
                    <a:pt x="167" y="36"/>
                  </a:cubicBezTo>
                  <a:cubicBezTo>
                    <a:pt x="72" y="72"/>
                    <a:pt x="12" y="167"/>
                    <a:pt x="12" y="274"/>
                  </a:cubicBezTo>
                  <a:lnTo>
                    <a:pt x="12" y="1727"/>
                  </a:lnTo>
                  <a:cubicBezTo>
                    <a:pt x="0" y="1923"/>
                    <a:pt x="146" y="2021"/>
                    <a:pt x="290" y="2021"/>
                  </a:cubicBezTo>
                  <a:cubicBezTo>
                    <a:pt x="435" y="2021"/>
                    <a:pt x="578" y="1923"/>
                    <a:pt x="560" y="1727"/>
                  </a:cubicBezTo>
                  <a:lnTo>
                    <a:pt x="560" y="274"/>
                  </a:lnTo>
                  <a:cubicBezTo>
                    <a:pt x="560" y="119"/>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251725" y="4553375"/>
              <a:ext cx="14475" cy="50550"/>
            </a:xfrm>
            <a:custGeom>
              <a:avLst/>
              <a:gdLst/>
              <a:ahLst/>
              <a:cxnLst/>
              <a:rect l="l" t="t" r="r" b="b"/>
              <a:pathLst>
                <a:path w="579" h="2022" extrusionOk="0">
                  <a:moveTo>
                    <a:pt x="293" y="0"/>
                  </a:moveTo>
                  <a:cubicBezTo>
                    <a:pt x="245" y="0"/>
                    <a:pt x="209" y="12"/>
                    <a:pt x="162" y="24"/>
                  </a:cubicBezTo>
                  <a:cubicBezTo>
                    <a:pt x="78" y="72"/>
                    <a:pt x="19" y="167"/>
                    <a:pt x="19" y="274"/>
                  </a:cubicBezTo>
                  <a:lnTo>
                    <a:pt x="19" y="1727"/>
                  </a:lnTo>
                  <a:cubicBezTo>
                    <a:pt x="1" y="1923"/>
                    <a:pt x="144" y="2021"/>
                    <a:pt x="288" y="2021"/>
                  </a:cubicBezTo>
                  <a:cubicBezTo>
                    <a:pt x="432" y="2021"/>
                    <a:pt x="578" y="1923"/>
                    <a:pt x="566" y="1727"/>
                  </a:cubicBezTo>
                  <a:lnTo>
                    <a:pt x="566" y="274"/>
                  </a:lnTo>
                  <a:cubicBezTo>
                    <a:pt x="566" y="119"/>
                    <a:pt x="447"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301300" y="4553375"/>
              <a:ext cx="13700" cy="50025"/>
            </a:xfrm>
            <a:custGeom>
              <a:avLst/>
              <a:gdLst/>
              <a:ahLst/>
              <a:cxnLst/>
              <a:rect l="l" t="t" r="r" b="b"/>
              <a:pathLst>
                <a:path w="548" h="2001" extrusionOk="0">
                  <a:moveTo>
                    <a:pt x="274" y="0"/>
                  </a:moveTo>
                  <a:cubicBezTo>
                    <a:pt x="226" y="0"/>
                    <a:pt x="179" y="12"/>
                    <a:pt x="143" y="36"/>
                  </a:cubicBezTo>
                  <a:cubicBezTo>
                    <a:pt x="48" y="72"/>
                    <a:pt x="0" y="167"/>
                    <a:pt x="0" y="274"/>
                  </a:cubicBezTo>
                  <a:lnTo>
                    <a:pt x="0" y="1727"/>
                  </a:lnTo>
                  <a:cubicBezTo>
                    <a:pt x="0" y="1869"/>
                    <a:pt x="119" y="2000"/>
                    <a:pt x="274" y="2000"/>
                  </a:cubicBezTo>
                  <a:cubicBezTo>
                    <a:pt x="417" y="1989"/>
                    <a:pt x="548" y="1869"/>
                    <a:pt x="548" y="1727"/>
                  </a:cubicBezTo>
                  <a:lnTo>
                    <a:pt x="548" y="274"/>
                  </a:lnTo>
                  <a:cubicBezTo>
                    <a:pt x="548"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349950" y="4553375"/>
              <a:ext cx="14475" cy="50550"/>
            </a:xfrm>
            <a:custGeom>
              <a:avLst/>
              <a:gdLst/>
              <a:ahLst/>
              <a:cxnLst/>
              <a:rect l="l" t="t" r="r" b="b"/>
              <a:pathLst>
                <a:path w="579" h="2022" extrusionOk="0">
                  <a:moveTo>
                    <a:pt x="293" y="0"/>
                  </a:moveTo>
                  <a:cubicBezTo>
                    <a:pt x="245" y="0"/>
                    <a:pt x="197" y="12"/>
                    <a:pt x="162" y="24"/>
                  </a:cubicBezTo>
                  <a:cubicBezTo>
                    <a:pt x="66" y="72"/>
                    <a:pt x="19" y="167"/>
                    <a:pt x="19" y="274"/>
                  </a:cubicBezTo>
                  <a:lnTo>
                    <a:pt x="19" y="1727"/>
                  </a:lnTo>
                  <a:cubicBezTo>
                    <a:pt x="1" y="1923"/>
                    <a:pt x="144" y="2021"/>
                    <a:pt x="288" y="2021"/>
                  </a:cubicBezTo>
                  <a:cubicBezTo>
                    <a:pt x="433" y="2021"/>
                    <a:pt x="578" y="1923"/>
                    <a:pt x="566" y="1727"/>
                  </a:cubicBezTo>
                  <a:lnTo>
                    <a:pt x="566" y="274"/>
                  </a:lnTo>
                  <a:cubicBezTo>
                    <a:pt x="566" y="119"/>
                    <a:pt x="435"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3399225" y="4553375"/>
              <a:ext cx="14000" cy="50025"/>
            </a:xfrm>
            <a:custGeom>
              <a:avLst/>
              <a:gdLst/>
              <a:ahLst/>
              <a:cxnLst/>
              <a:rect l="l" t="t" r="r" b="b"/>
              <a:pathLst>
                <a:path w="560" h="2001" extrusionOk="0">
                  <a:moveTo>
                    <a:pt x="274" y="0"/>
                  </a:moveTo>
                  <a:cubicBezTo>
                    <a:pt x="239" y="0"/>
                    <a:pt x="191" y="12"/>
                    <a:pt x="155" y="36"/>
                  </a:cubicBezTo>
                  <a:cubicBezTo>
                    <a:pt x="60" y="72"/>
                    <a:pt x="0" y="167"/>
                    <a:pt x="12" y="274"/>
                  </a:cubicBezTo>
                  <a:lnTo>
                    <a:pt x="12" y="1727"/>
                  </a:lnTo>
                  <a:cubicBezTo>
                    <a:pt x="0" y="1869"/>
                    <a:pt x="131" y="2000"/>
                    <a:pt x="286" y="2000"/>
                  </a:cubicBezTo>
                  <a:cubicBezTo>
                    <a:pt x="429" y="2000"/>
                    <a:pt x="560" y="1869"/>
                    <a:pt x="560" y="1727"/>
                  </a:cubicBezTo>
                  <a:lnTo>
                    <a:pt x="560" y="274"/>
                  </a:lnTo>
                  <a:cubicBezTo>
                    <a:pt x="560"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3448050" y="4553375"/>
              <a:ext cx="14450" cy="50550"/>
            </a:xfrm>
            <a:custGeom>
              <a:avLst/>
              <a:gdLst/>
              <a:ahLst/>
              <a:cxnLst/>
              <a:rect l="l" t="t" r="r" b="b"/>
              <a:pathLst>
                <a:path w="578" h="2022" extrusionOk="0">
                  <a:moveTo>
                    <a:pt x="286" y="0"/>
                  </a:moveTo>
                  <a:cubicBezTo>
                    <a:pt x="238" y="0"/>
                    <a:pt x="202" y="12"/>
                    <a:pt x="167" y="36"/>
                  </a:cubicBezTo>
                  <a:cubicBezTo>
                    <a:pt x="71" y="72"/>
                    <a:pt x="12" y="167"/>
                    <a:pt x="12" y="274"/>
                  </a:cubicBezTo>
                  <a:lnTo>
                    <a:pt x="12" y="1727"/>
                  </a:lnTo>
                  <a:cubicBezTo>
                    <a:pt x="0" y="1923"/>
                    <a:pt x="146" y="2021"/>
                    <a:pt x="290" y="2021"/>
                  </a:cubicBezTo>
                  <a:cubicBezTo>
                    <a:pt x="435" y="2021"/>
                    <a:pt x="577" y="1923"/>
                    <a:pt x="560" y="1727"/>
                  </a:cubicBezTo>
                  <a:lnTo>
                    <a:pt x="560" y="274"/>
                  </a:lnTo>
                  <a:cubicBezTo>
                    <a:pt x="560" y="119"/>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497150" y="4553375"/>
              <a:ext cx="14450" cy="50550"/>
            </a:xfrm>
            <a:custGeom>
              <a:avLst/>
              <a:gdLst/>
              <a:ahLst/>
              <a:cxnLst/>
              <a:rect l="l" t="t" r="r" b="b"/>
              <a:pathLst>
                <a:path w="578" h="2022" extrusionOk="0">
                  <a:moveTo>
                    <a:pt x="286" y="0"/>
                  </a:moveTo>
                  <a:cubicBezTo>
                    <a:pt x="239" y="0"/>
                    <a:pt x="203" y="12"/>
                    <a:pt x="167" y="24"/>
                  </a:cubicBezTo>
                  <a:cubicBezTo>
                    <a:pt x="72" y="72"/>
                    <a:pt x="12" y="167"/>
                    <a:pt x="12" y="274"/>
                  </a:cubicBezTo>
                  <a:lnTo>
                    <a:pt x="12" y="1727"/>
                  </a:lnTo>
                  <a:cubicBezTo>
                    <a:pt x="1" y="1923"/>
                    <a:pt x="146" y="2021"/>
                    <a:pt x="291" y="2021"/>
                  </a:cubicBezTo>
                  <a:cubicBezTo>
                    <a:pt x="435" y="2021"/>
                    <a:pt x="578" y="1923"/>
                    <a:pt x="560" y="1727"/>
                  </a:cubicBezTo>
                  <a:lnTo>
                    <a:pt x="560" y="274"/>
                  </a:lnTo>
                  <a:cubicBezTo>
                    <a:pt x="560" y="119"/>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546125" y="4553375"/>
              <a:ext cx="14450" cy="50550"/>
            </a:xfrm>
            <a:custGeom>
              <a:avLst/>
              <a:gdLst/>
              <a:ahLst/>
              <a:cxnLst/>
              <a:rect l="l" t="t" r="r" b="b"/>
              <a:pathLst>
                <a:path w="578" h="2022" extrusionOk="0">
                  <a:moveTo>
                    <a:pt x="292" y="0"/>
                  </a:moveTo>
                  <a:cubicBezTo>
                    <a:pt x="244" y="0"/>
                    <a:pt x="197" y="12"/>
                    <a:pt x="161" y="36"/>
                  </a:cubicBezTo>
                  <a:cubicBezTo>
                    <a:pt x="66" y="72"/>
                    <a:pt x="18" y="167"/>
                    <a:pt x="18" y="274"/>
                  </a:cubicBezTo>
                  <a:lnTo>
                    <a:pt x="18" y="1727"/>
                  </a:lnTo>
                  <a:cubicBezTo>
                    <a:pt x="0" y="1923"/>
                    <a:pt x="143" y="2021"/>
                    <a:pt x="287" y="2021"/>
                  </a:cubicBezTo>
                  <a:cubicBezTo>
                    <a:pt x="432" y="2021"/>
                    <a:pt x="578" y="1923"/>
                    <a:pt x="566" y="1727"/>
                  </a:cubicBezTo>
                  <a:lnTo>
                    <a:pt x="566" y="274"/>
                  </a:lnTo>
                  <a:cubicBezTo>
                    <a:pt x="566" y="119"/>
                    <a:pt x="447"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595225" y="4553375"/>
              <a:ext cx="14475" cy="50550"/>
            </a:xfrm>
            <a:custGeom>
              <a:avLst/>
              <a:gdLst/>
              <a:ahLst/>
              <a:cxnLst/>
              <a:rect l="l" t="t" r="r" b="b"/>
              <a:pathLst>
                <a:path w="579" h="2022" extrusionOk="0">
                  <a:moveTo>
                    <a:pt x="292" y="0"/>
                  </a:moveTo>
                  <a:cubicBezTo>
                    <a:pt x="245" y="0"/>
                    <a:pt x="197" y="12"/>
                    <a:pt x="161" y="24"/>
                  </a:cubicBezTo>
                  <a:cubicBezTo>
                    <a:pt x="66" y="72"/>
                    <a:pt x="19" y="167"/>
                    <a:pt x="19" y="274"/>
                  </a:cubicBezTo>
                  <a:lnTo>
                    <a:pt x="19" y="1727"/>
                  </a:lnTo>
                  <a:cubicBezTo>
                    <a:pt x="1" y="1923"/>
                    <a:pt x="144" y="2021"/>
                    <a:pt x="288" y="2021"/>
                  </a:cubicBezTo>
                  <a:cubicBezTo>
                    <a:pt x="432" y="2021"/>
                    <a:pt x="578" y="1923"/>
                    <a:pt x="566" y="1727"/>
                  </a:cubicBezTo>
                  <a:lnTo>
                    <a:pt x="566" y="274"/>
                  </a:lnTo>
                  <a:cubicBezTo>
                    <a:pt x="566" y="119"/>
                    <a:pt x="43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7"/>
          <p:cNvGrpSpPr/>
          <p:nvPr/>
        </p:nvGrpSpPr>
        <p:grpSpPr>
          <a:xfrm rot="10588659">
            <a:off x="-142889" y="2740031"/>
            <a:ext cx="3122058" cy="641906"/>
            <a:chOff x="4341300" y="4367325"/>
            <a:chExt cx="1511525" cy="310775"/>
          </a:xfrm>
        </p:grpSpPr>
        <p:sp>
          <p:nvSpPr>
            <p:cNvPr id="265" name="Google Shape;265;p27"/>
            <p:cNvSpPr/>
            <p:nvPr/>
          </p:nvSpPr>
          <p:spPr>
            <a:xfrm>
              <a:off x="4341300" y="4473600"/>
              <a:ext cx="118800" cy="96450"/>
            </a:xfrm>
            <a:custGeom>
              <a:avLst/>
              <a:gdLst/>
              <a:ahLst/>
              <a:cxnLst/>
              <a:rect l="l" t="t" r="r" b="b"/>
              <a:pathLst>
                <a:path w="4752" h="3858" extrusionOk="0">
                  <a:moveTo>
                    <a:pt x="4751" y="0"/>
                  </a:moveTo>
                  <a:lnTo>
                    <a:pt x="1096" y="893"/>
                  </a:lnTo>
                  <a:cubicBezTo>
                    <a:pt x="1" y="1155"/>
                    <a:pt x="1" y="2703"/>
                    <a:pt x="1096" y="2965"/>
                  </a:cubicBezTo>
                  <a:lnTo>
                    <a:pt x="4751" y="3858"/>
                  </a:lnTo>
                  <a:lnTo>
                    <a:pt x="4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4547575" y="4395325"/>
              <a:ext cx="141125" cy="254500"/>
            </a:xfrm>
            <a:custGeom>
              <a:avLst/>
              <a:gdLst/>
              <a:ahLst/>
              <a:cxnLst/>
              <a:rect l="l" t="t" r="r" b="b"/>
              <a:pathLst>
                <a:path w="5645" h="10180" extrusionOk="0">
                  <a:moveTo>
                    <a:pt x="2501" y="0"/>
                  </a:moveTo>
                  <a:cubicBezTo>
                    <a:pt x="1120" y="0"/>
                    <a:pt x="1" y="1119"/>
                    <a:pt x="1" y="2500"/>
                  </a:cubicBezTo>
                  <a:lnTo>
                    <a:pt x="1" y="7680"/>
                  </a:lnTo>
                  <a:cubicBezTo>
                    <a:pt x="1" y="9061"/>
                    <a:pt x="1120" y="10180"/>
                    <a:pt x="2501" y="10180"/>
                  </a:cubicBezTo>
                  <a:lnTo>
                    <a:pt x="5644" y="10180"/>
                  </a:lnTo>
                  <a:lnTo>
                    <a:pt x="5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4438350" y="4442650"/>
              <a:ext cx="109250" cy="159550"/>
            </a:xfrm>
            <a:custGeom>
              <a:avLst/>
              <a:gdLst/>
              <a:ahLst/>
              <a:cxnLst/>
              <a:rect l="l" t="t" r="r" b="b"/>
              <a:pathLst>
                <a:path w="4370" h="6382" extrusionOk="0">
                  <a:moveTo>
                    <a:pt x="2917" y="0"/>
                  </a:moveTo>
                  <a:cubicBezTo>
                    <a:pt x="1310" y="0"/>
                    <a:pt x="0" y="1310"/>
                    <a:pt x="0" y="2929"/>
                  </a:cubicBezTo>
                  <a:lnTo>
                    <a:pt x="0" y="3465"/>
                  </a:lnTo>
                  <a:cubicBezTo>
                    <a:pt x="0" y="5084"/>
                    <a:pt x="1310" y="6382"/>
                    <a:pt x="2917" y="6382"/>
                  </a:cubicBezTo>
                  <a:lnTo>
                    <a:pt x="4370" y="6382"/>
                  </a:lnTo>
                  <a:lnTo>
                    <a:pt x="4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4544300" y="4439800"/>
              <a:ext cx="6875" cy="165975"/>
            </a:xfrm>
            <a:custGeom>
              <a:avLst/>
              <a:gdLst/>
              <a:ahLst/>
              <a:cxnLst/>
              <a:rect l="l" t="t" r="r" b="b"/>
              <a:pathLst>
                <a:path w="275" h="6639" extrusionOk="0">
                  <a:moveTo>
                    <a:pt x="133" y="1"/>
                  </a:moveTo>
                  <a:cubicBezTo>
                    <a:pt x="69" y="1"/>
                    <a:pt x="7" y="43"/>
                    <a:pt x="1" y="126"/>
                  </a:cubicBezTo>
                  <a:lnTo>
                    <a:pt x="1" y="6496"/>
                  </a:lnTo>
                  <a:cubicBezTo>
                    <a:pt x="1" y="6579"/>
                    <a:pt x="60" y="6639"/>
                    <a:pt x="132" y="6639"/>
                  </a:cubicBezTo>
                  <a:cubicBezTo>
                    <a:pt x="167" y="6639"/>
                    <a:pt x="191" y="6627"/>
                    <a:pt x="215" y="6615"/>
                  </a:cubicBezTo>
                  <a:cubicBezTo>
                    <a:pt x="251" y="6579"/>
                    <a:pt x="275" y="6543"/>
                    <a:pt x="275" y="6496"/>
                  </a:cubicBezTo>
                  <a:lnTo>
                    <a:pt x="275" y="126"/>
                  </a:lnTo>
                  <a:cubicBezTo>
                    <a:pt x="263" y="43"/>
                    <a:pt x="197"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4664550" y="4367325"/>
              <a:ext cx="1188275" cy="310775"/>
            </a:xfrm>
            <a:custGeom>
              <a:avLst/>
              <a:gdLst/>
              <a:ahLst/>
              <a:cxnLst/>
              <a:rect l="l" t="t" r="r" b="b"/>
              <a:pathLst>
                <a:path w="47531" h="12431" extrusionOk="0">
                  <a:moveTo>
                    <a:pt x="2311" y="1"/>
                  </a:moveTo>
                  <a:cubicBezTo>
                    <a:pt x="1037" y="1"/>
                    <a:pt x="1" y="1037"/>
                    <a:pt x="1" y="2323"/>
                  </a:cubicBezTo>
                  <a:lnTo>
                    <a:pt x="1" y="10121"/>
                  </a:lnTo>
                  <a:cubicBezTo>
                    <a:pt x="1" y="11395"/>
                    <a:pt x="1037" y="12431"/>
                    <a:pt x="2311" y="12431"/>
                  </a:cubicBezTo>
                  <a:lnTo>
                    <a:pt x="45209" y="12431"/>
                  </a:lnTo>
                  <a:cubicBezTo>
                    <a:pt x="46495" y="12431"/>
                    <a:pt x="47531" y="11395"/>
                    <a:pt x="47531" y="10121"/>
                  </a:cubicBezTo>
                  <a:lnTo>
                    <a:pt x="47531" y="2323"/>
                  </a:lnTo>
                  <a:cubicBezTo>
                    <a:pt x="47531" y="1037"/>
                    <a:pt x="46483" y="1"/>
                    <a:pt x="45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5734925" y="4367325"/>
              <a:ext cx="46175" cy="310775"/>
            </a:xfrm>
            <a:custGeom>
              <a:avLst/>
              <a:gdLst/>
              <a:ahLst/>
              <a:cxnLst/>
              <a:rect l="l" t="t" r="r" b="b"/>
              <a:pathLst>
                <a:path w="1847" h="12431" extrusionOk="0">
                  <a:moveTo>
                    <a:pt x="1" y="1"/>
                  </a:moveTo>
                  <a:lnTo>
                    <a:pt x="1"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740175" y="4367325"/>
              <a:ext cx="46150" cy="310775"/>
            </a:xfrm>
            <a:custGeom>
              <a:avLst/>
              <a:gdLst/>
              <a:ahLst/>
              <a:cxnLst/>
              <a:rect l="l" t="t" r="r" b="b"/>
              <a:pathLst>
                <a:path w="1846" h="12431" extrusionOk="0">
                  <a:moveTo>
                    <a:pt x="0" y="1"/>
                  </a:moveTo>
                  <a:lnTo>
                    <a:pt x="0"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7"/>
          <p:cNvGrpSpPr/>
          <p:nvPr/>
        </p:nvGrpSpPr>
        <p:grpSpPr>
          <a:xfrm rot="-5400000" flipH="1">
            <a:off x="1023064" y="1059749"/>
            <a:ext cx="1160981" cy="2376464"/>
            <a:chOff x="6404350" y="3138600"/>
            <a:chExt cx="658750" cy="1348425"/>
          </a:xfrm>
        </p:grpSpPr>
        <p:sp>
          <p:nvSpPr>
            <p:cNvPr id="273" name="Google Shape;273;p27"/>
            <p:cNvSpPr/>
            <p:nvPr/>
          </p:nvSpPr>
          <p:spPr>
            <a:xfrm>
              <a:off x="6404350" y="3138600"/>
              <a:ext cx="658750" cy="1348425"/>
            </a:xfrm>
            <a:custGeom>
              <a:avLst/>
              <a:gdLst/>
              <a:ahLst/>
              <a:cxnLst/>
              <a:rect l="l" t="t" r="r" b="b"/>
              <a:pathLst>
                <a:path w="26350" h="53937" extrusionOk="0">
                  <a:moveTo>
                    <a:pt x="19218" y="8502"/>
                  </a:moveTo>
                  <a:lnTo>
                    <a:pt x="19218" y="45435"/>
                  </a:lnTo>
                  <a:cubicBezTo>
                    <a:pt x="11931" y="42518"/>
                    <a:pt x="7145" y="35446"/>
                    <a:pt x="7145" y="27600"/>
                  </a:cubicBezTo>
                  <a:lnTo>
                    <a:pt x="7145" y="26349"/>
                  </a:lnTo>
                  <a:cubicBezTo>
                    <a:pt x="7145" y="18491"/>
                    <a:pt x="11931" y="11431"/>
                    <a:pt x="19218" y="8502"/>
                  </a:cubicBezTo>
                  <a:close/>
                  <a:moveTo>
                    <a:pt x="26349" y="1"/>
                  </a:moveTo>
                  <a:cubicBezTo>
                    <a:pt x="11800" y="1"/>
                    <a:pt x="1" y="11800"/>
                    <a:pt x="1" y="26349"/>
                  </a:cubicBezTo>
                  <a:lnTo>
                    <a:pt x="1" y="27600"/>
                  </a:lnTo>
                  <a:cubicBezTo>
                    <a:pt x="1" y="42149"/>
                    <a:pt x="11800" y="53936"/>
                    <a:pt x="26349" y="53936"/>
                  </a:cubicBezTo>
                  <a:lnTo>
                    <a:pt x="263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6977050" y="4388775"/>
              <a:ext cx="64925" cy="13700"/>
            </a:xfrm>
            <a:custGeom>
              <a:avLst/>
              <a:gdLst/>
              <a:ahLst/>
              <a:cxnLst/>
              <a:rect l="l" t="t" r="r" b="b"/>
              <a:pathLst>
                <a:path w="2597" h="548" extrusionOk="0">
                  <a:moveTo>
                    <a:pt x="370" y="0"/>
                  </a:moveTo>
                  <a:cubicBezTo>
                    <a:pt x="1" y="0"/>
                    <a:pt x="1" y="548"/>
                    <a:pt x="370" y="548"/>
                  </a:cubicBezTo>
                  <a:lnTo>
                    <a:pt x="2322" y="548"/>
                  </a:lnTo>
                  <a:cubicBezTo>
                    <a:pt x="2477" y="548"/>
                    <a:pt x="2596" y="417"/>
                    <a:pt x="2596" y="274"/>
                  </a:cubicBezTo>
                  <a:cubicBezTo>
                    <a:pt x="2596" y="202"/>
                    <a:pt x="2572" y="131"/>
                    <a:pt x="2525" y="83"/>
                  </a:cubicBezTo>
                  <a:cubicBezTo>
                    <a:pt x="2465" y="24"/>
                    <a:pt x="2406" y="0"/>
                    <a:pt x="2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6976350" y="4327125"/>
              <a:ext cx="65625" cy="13775"/>
            </a:xfrm>
            <a:custGeom>
              <a:avLst/>
              <a:gdLst/>
              <a:ahLst/>
              <a:cxnLst/>
              <a:rect l="l" t="t" r="r" b="b"/>
              <a:pathLst>
                <a:path w="2625" h="551" extrusionOk="0">
                  <a:moveTo>
                    <a:pt x="375" y="1"/>
                  </a:moveTo>
                  <a:cubicBezTo>
                    <a:pt x="4" y="1"/>
                    <a:pt x="0" y="551"/>
                    <a:pt x="364" y="551"/>
                  </a:cubicBezTo>
                  <a:cubicBezTo>
                    <a:pt x="375" y="551"/>
                    <a:pt x="386" y="550"/>
                    <a:pt x="398" y="549"/>
                  </a:cubicBezTo>
                  <a:lnTo>
                    <a:pt x="2350" y="549"/>
                  </a:lnTo>
                  <a:cubicBezTo>
                    <a:pt x="2505" y="549"/>
                    <a:pt x="2624" y="430"/>
                    <a:pt x="2624" y="275"/>
                  </a:cubicBezTo>
                  <a:cubicBezTo>
                    <a:pt x="2624" y="204"/>
                    <a:pt x="2600" y="132"/>
                    <a:pt x="2553" y="85"/>
                  </a:cubicBezTo>
                  <a:cubicBezTo>
                    <a:pt x="2493" y="37"/>
                    <a:pt x="2434" y="1"/>
                    <a:pt x="2350" y="1"/>
                  </a:cubicBezTo>
                  <a:lnTo>
                    <a:pt x="398" y="1"/>
                  </a:lnTo>
                  <a:cubicBezTo>
                    <a:pt x="390" y="1"/>
                    <a:pt x="382"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6976350" y="4265825"/>
              <a:ext cx="65625" cy="14050"/>
            </a:xfrm>
            <a:custGeom>
              <a:avLst/>
              <a:gdLst/>
              <a:ahLst/>
              <a:cxnLst/>
              <a:rect l="l" t="t" r="r" b="b"/>
              <a:pathLst>
                <a:path w="2625" h="562" extrusionOk="0">
                  <a:moveTo>
                    <a:pt x="375" y="0"/>
                  </a:moveTo>
                  <a:cubicBezTo>
                    <a:pt x="0" y="0"/>
                    <a:pt x="0" y="561"/>
                    <a:pt x="375" y="561"/>
                  </a:cubicBezTo>
                  <a:cubicBezTo>
                    <a:pt x="382" y="561"/>
                    <a:pt x="390" y="561"/>
                    <a:pt x="398" y="560"/>
                  </a:cubicBezTo>
                  <a:lnTo>
                    <a:pt x="2350" y="560"/>
                  </a:lnTo>
                  <a:cubicBezTo>
                    <a:pt x="2505" y="560"/>
                    <a:pt x="2624" y="429"/>
                    <a:pt x="2624" y="287"/>
                  </a:cubicBezTo>
                  <a:cubicBezTo>
                    <a:pt x="2624" y="215"/>
                    <a:pt x="2600" y="144"/>
                    <a:pt x="2553" y="96"/>
                  </a:cubicBezTo>
                  <a:cubicBezTo>
                    <a:pt x="2493" y="37"/>
                    <a:pt x="2434" y="13"/>
                    <a:pt x="2350" y="1"/>
                  </a:cubicBezTo>
                  <a:lnTo>
                    <a:pt x="398" y="1"/>
                  </a:lnTo>
                  <a:cubicBezTo>
                    <a:pt x="390" y="0"/>
                    <a:pt x="382"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6976350" y="4204775"/>
              <a:ext cx="65625" cy="13775"/>
            </a:xfrm>
            <a:custGeom>
              <a:avLst/>
              <a:gdLst/>
              <a:ahLst/>
              <a:cxnLst/>
              <a:rect l="l" t="t" r="r" b="b"/>
              <a:pathLst>
                <a:path w="2625" h="551" extrusionOk="0">
                  <a:moveTo>
                    <a:pt x="364" y="1"/>
                  </a:moveTo>
                  <a:cubicBezTo>
                    <a:pt x="0" y="1"/>
                    <a:pt x="4" y="550"/>
                    <a:pt x="375" y="550"/>
                  </a:cubicBezTo>
                  <a:cubicBezTo>
                    <a:pt x="382" y="550"/>
                    <a:pt x="390" y="550"/>
                    <a:pt x="398" y="550"/>
                  </a:cubicBezTo>
                  <a:lnTo>
                    <a:pt x="2350" y="550"/>
                  </a:lnTo>
                  <a:cubicBezTo>
                    <a:pt x="2505" y="550"/>
                    <a:pt x="2624" y="419"/>
                    <a:pt x="2624" y="276"/>
                  </a:cubicBezTo>
                  <a:cubicBezTo>
                    <a:pt x="2624" y="204"/>
                    <a:pt x="2600" y="133"/>
                    <a:pt x="2553" y="85"/>
                  </a:cubicBezTo>
                  <a:cubicBezTo>
                    <a:pt x="2493" y="26"/>
                    <a:pt x="2434" y="2"/>
                    <a:pt x="2350" y="2"/>
                  </a:cubicBezTo>
                  <a:lnTo>
                    <a:pt x="398" y="2"/>
                  </a:lnTo>
                  <a:cubicBezTo>
                    <a:pt x="386" y="1"/>
                    <a:pt x="37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6976350" y="4143450"/>
              <a:ext cx="68000" cy="13775"/>
            </a:xfrm>
            <a:custGeom>
              <a:avLst/>
              <a:gdLst/>
              <a:ahLst/>
              <a:cxnLst/>
              <a:rect l="l" t="t" r="r" b="b"/>
              <a:pathLst>
                <a:path w="2720" h="551" extrusionOk="0">
                  <a:moveTo>
                    <a:pt x="364" y="1"/>
                  </a:moveTo>
                  <a:cubicBezTo>
                    <a:pt x="0" y="1"/>
                    <a:pt x="4" y="551"/>
                    <a:pt x="375" y="551"/>
                  </a:cubicBezTo>
                  <a:cubicBezTo>
                    <a:pt x="382" y="551"/>
                    <a:pt x="390" y="550"/>
                    <a:pt x="398" y="550"/>
                  </a:cubicBezTo>
                  <a:lnTo>
                    <a:pt x="2350" y="550"/>
                  </a:lnTo>
                  <a:cubicBezTo>
                    <a:pt x="2600" y="538"/>
                    <a:pt x="2719" y="252"/>
                    <a:pt x="2553" y="86"/>
                  </a:cubicBezTo>
                  <a:cubicBezTo>
                    <a:pt x="2493" y="26"/>
                    <a:pt x="2434" y="2"/>
                    <a:pt x="2350" y="2"/>
                  </a:cubicBezTo>
                  <a:lnTo>
                    <a:pt x="398" y="2"/>
                  </a:lnTo>
                  <a:cubicBezTo>
                    <a:pt x="386" y="1"/>
                    <a:pt x="37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6976350" y="4082150"/>
              <a:ext cx="65625" cy="13775"/>
            </a:xfrm>
            <a:custGeom>
              <a:avLst/>
              <a:gdLst/>
              <a:ahLst/>
              <a:cxnLst/>
              <a:rect l="l" t="t" r="r" b="b"/>
              <a:pathLst>
                <a:path w="2625" h="551" extrusionOk="0">
                  <a:moveTo>
                    <a:pt x="364" y="0"/>
                  </a:moveTo>
                  <a:cubicBezTo>
                    <a:pt x="0" y="0"/>
                    <a:pt x="4" y="550"/>
                    <a:pt x="375" y="550"/>
                  </a:cubicBezTo>
                  <a:cubicBezTo>
                    <a:pt x="382" y="550"/>
                    <a:pt x="390" y="550"/>
                    <a:pt x="398" y="549"/>
                  </a:cubicBezTo>
                  <a:lnTo>
                    <a:pt x="2350" y="549"/>
                  </a:lnTo>
                  <a:cubicBezTo>
                    <a:pt x="2505" y="549"/>
                    <a:pt x="2624" y="418"/>
                    <a:pt x="2624" y="276"/>
                  </a:cubicBezTo>
                  <a:cubicBezTo>
                    <a:pt x="2624" y="204"/>
                    <a:pt x="2600" y="133"/>
                    <a:pt x="2553" y="85"/>
                  </a:cubicBezTo>
                  <a:cubicBezTo>
                    <a:pt x="2493" y="25"/>
                    <a:pt x="2434" y="2"/>
                    <a:pt x="2350" y="2"/>
                  </a:cubicBezTo>
                  <a:lnTo>
                    <a:pt x="398" y="2"/>
                  </a:lnTo>
                  <a:cubicBezTo>
                    <a:pt x="386" y="1"/>
                    <a:pt x="375"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6976350" y="4020825"/>
              <a:ext cx="65625" cy="13775"/>
            </a:xfrm>
            <a:custGeom>
              <a:avLst/>
              <a:gdLst/>
              <a:ahLst/>
              <a:cxnLst/>
              <a:rect l="l" t="t" r="r" b="b"/>
              <a:pathLst>
                <a:path w="2625" h="551" extrusionOk="0">
                  <a:moveTo>
                    <a:pt x="364" y="0"/>
                  </a:moveTo>
                  <a:cubicBezTo>
                    <a:pt x="0" y="0"/>
                    <a:pt x="4" y="550"/>
                    <a:pt x="375" y="550"/>
                  </a:cubicBezTo>
                  <a:cubicBezTo>
                    <a:pt x="382" y="550"/>
                    <a:pt x="390" y="550"/>
                    <a:pt x="398" y="550"/>
                  </a:cubicBezTo>
                  <a:lnTo>
                    <a:pt x="2350" y="550"/>
                  </a:lnTo>
                  <a:cubicBezTo>
                    <a:pt x="2505" y="550"/>
                    <a:pt x="2624" y="419"/>
                    <a:pt x="2624" y="276"/>
                  </a:cubicBezTo>
                  <a:cubicBezTo>
                    <a:pt x="2624" y="204"/>
                    <a:pt x="2600" y="133"/>
                    <a:pt x="2553" y="85"/>
                  </a:cubicBezTo>
                  <a:cubicBezTo>
                    <a:pt x="2493" y="26"/>
                    <a:pt x="2434" y="2"/>
                    <a:pt x="2350" y="2"/>
                  </a:cubicBezTo>
                  <a:lnTo>
                    <a:pt x="398" y="2"/>
                  </a:lnTo>
                  <a:cubicBezTo>
                    <a:pt x="386" y="1"/>
                    <a:pt x="375"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6976350" y="3959225"/>
              <a:ext cx="65625" cy="14050"/>
            </a:xfrm>
            <a:custGeom>
              <a:avLst/>
              <a:gdLst/>
              <a:ahLst/>
              <a:cxnLst/>
              <a:rect l="l" t="t" r="r" b="b"/>
              <a:pathLst>
                <a:path w="2625" h="562" extrusionOk="0">
                  <a:moveTo>
                    <a:pt x="375" y="1"/>
                  </a:moveTo>
                  <a:cubicBezTo>
                    <a:pt x="0" y="1"/>
                    <a:pt x="0" y="562"/>
                    <a:pt x="375" y="562"/>
                  </a:cubicBezTo>
                  <a:cubicBezTo>
                    <a:pt x="382" y="562"/>
                    <a:pt x="390" y="561"/>
                    <a:pt x="398" y="561"/>
                  </a:cubicBezTo>
                  <a:lnTo>
                    <a:pt x="2350" y="561"/>
                  </a:lnTo>
                  <a:cubicBezTo>
                    <a:pt x="2505" y="561"/>
                    <a:pt x="2624" y="430"/>
                    <a:pt x="2624" y="287"/>
                  </a:cubicBezTo>
                  <a:cubicBezTo>
                    <a:pt x="2624" y="216"/>
                    <a:pt x="2600" y="144"/>
                    <a:pt x="2553" y="97"/>
                  </a:cubicBezTo>
                  <a:cubicBezTo>
                    <a:pt x="2493" y="37"/>
                    <a:pt x="2434" y="13"/>
                    <a:pt x="2350" y="1"/>
                  </a:cubicBezTo>
                  <a:lnTo>
                    <a:pt x="398" y="1"/>
                  </a:lnTo>
                  <a:cubicBezTo>
                    <a:pt x="390" y="1"/>
                    <a:pt x="382"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6977650" y="3897925"/>
              <a:ext cx="66700" cy="14025"/>
            </a:xfrm>
            <a:custGeom>
              <a:avLst/>
              <a:gdLst/>
              <a:ahLst/>
              <a:cxnLst/>
              <a:rect l="l" t="t" r="r" b="b"/>
              <a:pathLst>
                <a:path w="2668" h="561" extrusionOk="0">
                  <a:moveTo>
                    <a:pt x="334" y="1"/>
                  </a:moveTo>
                  <a:cubicBezTo>
                    <a:pt x="0" y="36"/>
                    <a:pt x="0" y="536"/>
                    <a:pt x="334" y="560"/>
                  </a:cubicBezTo>
                  <a:lnTo>
                    <a:pt x="2298" y="560"/>
                  </a:lnTo>
                  <a:cubicBezTo>
                    <a:pt x="2548" y="548"/>
                    <a:pt x="2667" y="263"/>
                    <a:pt x="2501" y="96"/>
                  </a:cubicBezTo>
                  <a:cubicBezTo>
                    <a:pt x="2441" y="36"/>
                    <a:pt x="2370" y="1"/>
                    <a:pt x="2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6976350" y="3836850"/>
              <a:ext cx="68000" cy="13800"/>
            </a:xfrm>
            <a:custGeom>
              <a:avLst/>
              <a:gdLst/>
              <a:ahLst/>
              <a:cxnLst/>
              <a:rect l="l" t="t" r="r" b="b"/>
              <a:pathLst>
                <a:path w="2720" h="552" extrusionOk="0">
                  <a:moveTo>
                    <a:pt x="2378" y="1"/>
                  </a:moveTo>
                  <a:cubicBezTo>
                    <a:pt x="2369" y="1"/>
                    <a:pt x="2359" y="1"/>
                    <a:pt x="2350" y="3"/>
                  </a:cubicBezTo>
                  <a:lnTo>
                    <a:pt x="398" y="3"/>
                  </a:lnTo>
                  <a:cubicBezTo>
                    <a:pt x="386" y="2"/>
                    <a:pt x="375" y="1"/>
                    <a:pt x="364" y="1"/>
                  </a:cubicBezTo>
                  <a:cubicBezTo>
                    <a:pt x="0" y="1"/>
                    <a:pt x="4" y="551"/>
                    <a:pt x="375" y="551"/>
                  </a:cubicBezTo>
                  <a:cubicBezTo>
                    <a:pt x="382" y="551"/>
                    <a:pt x="390" y="551"/>
                    <a:pt x="398" y="551"/>
                  </a:cubicBezTo>
                  <a:lnTo>
                    <a:pt x="2350" y="551"/>
                  </a:lnTo>
                  <a:cubicBezTo>
                    <a:pt x="2600" y="539"/>
                    <a:pt x="2719" y="253"/>
                    <a:pt x="2553" y="86"/>
                  </a:cubicBezTo>
                  <a:cubicBezTo>
                    <a:pt x="2501" y="34"/>
                    <a:pt x="244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6976350" y="3775525"/>
              <a:ext cx="68000" cy="13800"/>
            </a:xfrm>
            <a:custGeom>
              <a:avLst/>
              <a:gdLst/>
              <a:ahLst/>
              <a:cxnLst/>
              <a:rect l="l" t="t" r="r" b="b"/>
              <a:pathLst>
                <a:path w="2720" h="552" extrusionOk="0">
                  <a:moveTo>
                    <a:pt x="2378" y="1"/>
                  </a:moveTo>
                  <a:cubicBezTo>
                    <a:pt x="2369" y="1"/>
                    <a:pt x="2359" y="2"/>
                    <a:pt x="2350" y="3"/>
                  </a:cubicBezTo>
                  <a:lnTo>
                    <a:pt x="398" y="3"/>
                  </a:lnTo>
                  <a:cubicBezTo>
                    <a:pt x="386" y="2"/>
                    <a:pt x="375" y="2"/>
                    <a:pt x="364" y="2"/>
                  </a:cubicBezTo>
                  <a:cubicBezTo>
                    <a:pt x="0" y="2"/>
                    <a:pt x="4" y="552"/>
                    <a:pt x="375" y="552"/>
                  </a:cubicBezTo>
                  <a:cubicBezTo>
                    <a:pt x="382" y="552"/>
                    <a:pt x="390" y="551"/>
                    <a:pt x="398" y="551"/>
                  </a:cubicBezTo>
                  <a:lnTo>
                    <a:pt x="2350" y="551"/>
                  </a:lnTo>
                  <a:cubicBezTo>
                    <a:pt x="2600" y="539"/>
                    <a:pt x="2719" y="253"/>
                    <a:pt x="2553" y="87"/>
                  </a:cubicBezTo>
                  <a:cubicBezTo>
                    <a:pt x="2501" y="35"/>
                    <a:pt x="244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6976350" y="3714225"/>
              <a:ext cx="65625" cy="13775"/>
            </a:xfrm>
            <a:custGeom>
              <a:avLst/>
              <a:gdLst/>
              <a:ahLst/>
              <a:cxnLst/>
              <a:rect l="l" t="t" r="r" b="b"/>
              <a:pathLst>
                <a:path w="2625" h="551" extrusionOk="0">
                  <a:moveTo>
                    <a:pt x="2381" y="0"/>
                  </a:moveTo>
                  <a:cubicBezTo>
                    <a:pt x="2371" y="0"/>
                    <a:pt x="2361" y="1"/>
                    <a:pt x="2350" y="3"/>
                  </a:cubicBezTo>
                  <a:lnTo>
                    <a:pt x="398" y="3"/>
                  </a:lnTo>
                  <a:cubicBezTo>
                    <a:pt x="386" y="2"/>
                    <a:pt x="375" y="1"/>
                    <a:pt x="364" y="1"/>
                  </a:cubicBezTo>
                  <a:cubicBezTo>
                    <a:pt x="0" y="1"/>
                    <a:pt x="4" y="551"/>
                    <a:pt x="375" y="551"/>
                  </a:cubicBezTo>
                  <a:cubicBezTo>
                    <a:pt x="382" y="551"/>
                    <a:pt x="390" y="551"/>
                    <a:pt x="398" y="550"/>
                  </a:cubicBezTo>
                  <a:lnTo>
                    <a:pt x="2350" y="550"/>
                  </a:lnTo>
                  <a:cubicBezTo>
                    <a:pt x="2505" y="550"/>
                    <a:pt x="2624" y="419"/>
                    <a:pt x="2624" y="276"/>
                  </a:cubicBezTo>
                  <a:cubicBezTo>
                    <a:pt x="2624" y="205"/>
                    <a:pt x="2600" y="134"/>
                    <a:pt x="2553" y="86"/>
                  </a:cubicBezTo>
                  <a:cubicBezTo>
                    <a:pt x="2501" y="34"/>
                    <a:pt x="2449" y="0"/>
                    <a:pt x="2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6976350" y="3652925"/>
              <a:ext cx="65625" cy="13775"/>
            </a:xfrm>
            <a:custGeom>
              <a:avLst/>
              <a:gdLst/>
              <a:ahLst/>
              <a:cxnLst/>
              <a:rect l="l" t="t" r="r" b="b"/>
              <a:pathLst>
                <a:path w="2625" h="551" extrusionOk="0">
                  <a:moveTo>
                    <a:pt x="364" y="0"/>
                  </a:moveTo>
                  <a:cubicBezTo>
                    <a:pt x="0" y="0"/>
                    <a:pt x="4" y="550"/>
                    <a:pt x="375" y="550"/>
                  </a:cubicBezTo>
                  <a:cubicBezTo>
                    <a:pt x="382" y="550"/>
                    <a:pt x="390" y="550"/>
                    <a:pt x="398" y="550"/>
                  </a:cubicBezTo>
                  <a:lnTo>
                    <a:pt x="2350" y="550"/>
                  </a:lnTo>
                  <a:cubicBezTo>
                    <a:pt x="2505" y="550"/>
                    <a:pt x="2624" y="419"/>
                    <a:pt x="2624" y="276"/>
                  </a:cubicBezTo>
                  <a:cubicBezTo>
                    <a:pt x="2624" y="192"/>
                    <a:pt x="2600" y="133"/>
                    <a:pt x="2553" y="73"/>
                  </a:cubicBezTo>
                  <a:cubicBezTo>
                    <a:pt x="2493" y="26"/>
                    <a:pt x="2434" y="2"/>
                    <a:pt x="2350" y="2"/>
                  </a:cubicBezTo>
                  <a:lnTo>
                    <a:pt x="398" y="2"/>
                  </a:lnTo>
                  <a:cubicBezTo>
                    <a:pt x="386" y="1"/>
                    <a:pt x="375"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6977050" y="3591650"/>
              <a:ext cx="64925" cy="13700"/>
            </a:xfrm>
            <a:custGeom>
              <a:avLst/>
              <a:gdLst/>
              <a:ahLst/>
              <a:cxnLst/>
              <a:rect l="l" t="t" r="r" b="b"/>
              <a:pathLst>
                <a:path w="2597" h="548" extrusionOk="0">
                  <a:moveTo>
                    <a:pt x="370" y="0"/>
                  </a:moveTo>
                  <a:cubicBezTo>
                    <a:pt x="1" y="0"/>
                    <a:pt x="1" y="548"/>
                    <a:pt x="370" y="548"/>
                  </a:cubicBezTo>
                  <a:lnTo>
                    <a:pt x="2322" y="548"/>
                  </a:lnTo>
                  <a:cubicBezTo>
                    <a:pt x="2477" y="548"/>
                    <a:pt x="2596" y="417"/>
                    <a:pt x="2596" y="274"/>
                  </a:cubicBezTo>
                  <a:cubicBezTo>
                    <a:pt x="2596" y="203"/>
                    <a:pt x="2572" y="131"/>
                    <a:pt x="2525" y="84"/>
                  </a:cubicBezTo>
                  <a:cubicBezTo>
                    <a:pt x="2465" y="24"/>
                    <a:pt x="2406" y="0"/>
                    <a:pt x="2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6976350" y="3530000"/>
              <a:ext cx="65625" cy="14050"/>
            </a:xfrm>
            <a:custGeom>
              <a:avLst/>
              <a:gdLst/>
              <a:ahLst/>
              <a:cxnLst/>
              <a:rect l="l" t="t" r="r" b="b"/>
              <a:pathLst>
                <a:path w="2625" h="562" extrusionOk="0">
                  <a:moveTo>
                    <a:pt x="375" y="1"/>
                  </a:moveTo>
                  <a:cubicBezTo>
                    <a:pt x="0" y="1"/>
                    <a:pt x="0" y="562"/>
                    <a:pt x="375" y="562"/>
                  </a:cubicBezTo>
                  <a:cubicBezTo>
                    <a:pt x="382" y="562"/>
                    <a:pt x="390" y="562"/>
                    <a:pt x="398" y="561"/>
                  </a:cubicBezTo>
                  <a:lnTo>
                    <a:pt x="2350" y="561"/>
                  </a:lnTo>
                  <a:cubicBezTo>
                    <a:pt x="2505" y="561"/>
                    <a:pt x="2624" y="430"/>
                    <a:pt x="2624" y="287"/>
                  </a:cubicBezTo>
                  <a:cubicBezTo>
                    <a:pt x="2624" y="216"/>
                    <a:pt x="2600" y="144"/>
                    <a:pt x="2553" y="97"/>
                  </a:cubicBezTo>
                  <a:cubicBezTo>
                    <a:pt x="2493" y="37"/>
                    <a:pt x="2434" y="14"/>
                    <a:pt x="2350" y="2"/>
                  </a:cubicBezTo>
                  <a:lnTo>
                    <a:pt x="398" y="2"/>
                  </a:lnTo>
                  <a:cubicBezTo>
                    <a:pt x="390" y="1"/>
                    <a:pt x="382"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6976350" y="3468975"/>
              <a:ext cx="65625" cy="13775"/>
            </a:xfrm>
            <a:custGeom>
              <a:avLst/>
              <a:gdLst/>
              <a:ahLst/>
              <a:cxnLst/>
              <a:rect l="l" t="t" r="r" b="b"/>
              <a:pathLst>
                <a:path w="2625" h="551" extrusionOk="0">
                  <a:moveTo>
                    <a:pt x="364" y="0"/>
                  </a:moveTo>
                  <a:cubicBezTo>
                    <a:pt x="0" y="0"/>
                    <a:pt x="4" y="550"/>
                    <a:pt x="375" y="550"/>
                  </a:cubicBezTo>
                  <a:cubicBezTo>
                    <a:pt x="382" y="550"/>
                    <a:pt x="390" y="550"/>
                    <a:pt x="398" y="550"/>
                  </a:cubicBezTo>
                  <a:lnTo>
                    <a:pt x="2350" y="550"/>
                  </a:lnTo>
                  <a:cubicBezTo>
                    <a:pt x="2505" y="550"/>
                    <a:pt x="2624" y="419"/>
                    <a:pt x="2624" y="276"/>
                  </a:cubicBezTo>
                  <a:cubicBezTo>
                    <a:pt x="2624" y="204"/>
                    <a:pt x="2600" y="133"/>
                    <a:pt x="2553" y="85"/>
                  </a:cubicBezTo>
                  <a:cubicBezTo>
                    <a:pt x="2493" y="26"/>
                    <a:pt x="2434" y="2"/>
                    <a:pt x="2350" y="2"/>
                  </a:cubicBezTo>
                  <a:lnTo>
                    <a:pt x="398" y="2"/>
                  </a:lnTo>
                  <a:cubicBezTo>
                    <a:pt x="386" y="1"/>
                    <a:pt x="375"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6976350" y="3407650"/>
              <a:ext cx="65625" cy="13775"/>
            </a:xfrm>
            <a:custGeom>
              <a:avLst/>
              <a:gdLst/>
              <a:ahLst/>
              <a:cxnLst/>
              <a:rect l="l" t="t" r="r" b="b"/>
              <a:pathLst>
                <a:path w="2625" h="551" extrusionOk="0">
                  <a:moveTo>
                    <a:pt x="364" y="1"/>
                  </a:moveTo>
                  <a:cubicBezTo>
                    <a:pt x="0" y="1"/>
                    <a:pt x="4" y="551"/>
                    <a:pt x="375" y="551"/>
                  </a:cubicBezTo>
                  <a:cubicBezTo>
                    <a:pt x="382" y="551"/>
                    <a:pt x="390" y="550"/>
                    <a:pt x="398" y="550"/>
                  </a:cubicBezTo>
                  <a:lnTo>
                    <a:pt x="2350" y="550"/>
                  </a:lnTo>
                  <a:cubicBezTo>
                    <a:pt x="2505" y="550"/>
                    <a:pt x="2624" y="419"/>
                    <a:pt x="2624" y="276"/>
                  </a:cubicBezTo>
                  <a:cubicBezTo>
                    <a:pt x="2624" y="205"/>
                    <a:pt x="2600" y="133"/>
                    <a:pt x="2553" y="86"/>
                  </a:cubicBezTo>
                  <a:cubicBezTo>
                    <a:pt x="2493" y="26"/>
                    <a:pt x="2434" y="2"/>
                    <a:pt x="2350" y="2"/>
                  </a:cubicBezTo>
                  <a:lnTo>
                    <a:pt x="398" y="2"/>
                  </a:lnTo>
                  <a:cubicBezTo>
                    <a:pt x="386" y="1"/>
                    <a:pt x="37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6976350" y="3346325"/>
              <a:ext cx="68000" cy="13775"/>
            </a:xfrm>
            <a:custGeom>
              <a:avLst/>
              <a:gdLst/>
              <a:ahLst/>
              <a:cxnLst/>
              <a:rect l="l" t="t" r="r" b="b"/>
              <a:pathLst>
                <a:path w="2720" h="551" extrusionOk="0">
                  <a:moveTo>
                    <a:pt x="364" y="1"/>
                  </a:moveTo>
                  <a:cubicBezTo>
                    <a:pt x="0" y="1"/>
                    <a:pt x="4" y="551"/>
                    <a:pt x="375" y="551"/>
                  </a:cubicBezTo>
                  <a:cubicBezTo>
                    <a:pt x="382" y="551"/>
                    <a:pt x="390" y="551"/>
                    <a:pt x="398" y="550"/>
                  </a:cubicBezTo>
                  <a:lnTo>
                    <a:pt x="2350" y="550"/>
                  </a:lnTo>
                  <a:cubicBezTo>
                    <a:pt x="2600" y="538"/>
                    <a:pt x="2719" y="253"/>
                    <a:pt x="2553" y="86"/>
                  </a:cubicBezTo>
                  <a:cubicBezTo>
                    <a:pt x="2493" y="26"/>
                    <a:pt x="2434" y="2"/>
                    <a:pt x="2350" y="2"/>
                  </a:cubicBezTo>
                  <a:lnTo>
                    <a:pt x="398" y="2"/>
                  </a:lnTo>
                  <a:cubicBezTo>
                    <a:pt x="386" y="1"/>
                    <a:pt x="37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6977650" y="3284750"/>
              <a:ext cx="66700" cy="14025"/>
            </a:xfrm>
            <a:custGeom>
              <a:avLst/>
              <a:gdLst/>
              <a:ahLst/>
              <a:cxnLst/>
              <a:rect l="l" t="t" r="r" b="b"/>
              <a:pathLst>
                <a:path w="2668" h="561" extrusionOk="0">
                  <a:moveTo>
                    <a:pt x="334" y="1"/>
                  </a:moveTo>
                  <a:cubicBezTo>
                    <a:pt x="0" y="37"/>
                    <a:pt x="0" y="537"/>
                    <a:pt x="334" y="560"/>
                  </a:cubicBezTo>
                  <a:lnTo>
                    <a:pt x="2298" y="560"/>
                  </a:lnTo>
                  <a:cubicBezTo>
                    <a:pt x="2548" y="549"/>
                    <a:pt x="2667" y="263"/>
                    <a:pt x="2501" y="96"/>
                  </a:cubicBezTo>
                  <a:cubicBezTo>
                    <a:pt x="2441" y="37"/>
                    <a:pt x="2370" y="1"/>
                    <a:pt x="2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6976350" y="3223425"/>
              <a:ext cx="68000" cy="14050"/>
            </a:xfrm>
            <a:custGeom>
              <a:avLst/>
              <a:gdLst/>
              <a:ahLst/>
              <a:cxnLst/>
              <a:rect l="l" t="t" r="r" b="b"/>
              <a:pathLst>
                <a:path w="2720" h="562" extrusionOk="0">
                  <a:moveTo>
                    <a:pt x="375" y="1"/>
                  </a:moveTo>
                  <a:cubicBezTo>
                    <a:pt x="0" y="1"/>
                    <a:pt x="0" y="561"/>
                    <a:pt x="375" y="561"/>
                  </a:cubicBezTo>
                  <a:cubicBezTo>
                    <a:pt x="382" y="561"/>
                    <a:pt x="390" y="561"/>
                    <a:pt x="398" y="561"/>
                  </a:cubicBezTo>
                  <a:lnTo>
                    <a:pt x="2350" y="561"/>
                  </a:lnTo>
                  <a:cubicBezTo>
                    <a:pt x="2600" y="549"/>
                    <a:pt x="2719" y="263"/>
                    <a:pt x="2553" y="96"/>
                  </a:cubicBezTo>
                  <a:cubicBezTo>
                    <a:pt x="2493" y="37"/>
                    <a:pt x="2434" y="13"/>
                    <a:pt x="2350" y="1"/>
                  </a:cubicBezTo>
                  <a:lnTo>
                    <a:pt x="398" y="1"/>
                  </a:lnTo>
                  <a:cubicBezTo>
                    <a:pt x="390" y="1"/>
                    <a:pt x="382"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7"/>
          <p:cNvGrpSpPr/>
          <p:nvPr/>
        </p:nvGrpSpPr>
        <p:grpSpPr>
          <a:xfrm rot="-2308923">
            <a:off x="391311" y="1083221"/>
            <a:ext cx="2564825" cy="1864088"/>
            <a:chOff x="7365331" y="3876744"/>
            <a:chExt cx="752588" cy="546995"/>
          </a:xfrm>
        </p:grpSpPr>
        <p:sp>
          <p:nvSpPr>
            <p:cNvPr id="295" name="Google Shape;295;p27"/>
            <p:cNvSpPr/>
            <p:nvPr/>
          </p:nvSpPr>
          <p:spPr>
            <a:xfrm>
              <a:off x="7365331" y="3876744"/>
              <a:ext cx="555487" cy="388974"/>
            </a:xfrm>
            <a:custGeom>
              <a:avLst/>
              <a:gdLst/>
              <a:ahLst/>
              <a:cxnLst/>
              <a:rect l="l" t="t" r="r" b="b"/>
              <a:pathLst>
                <a:path w="38791" h="27163" extrusionOk="0">
                  <a:moveTo>
                    <a:pt x="996" y="1"/>
                  </a:moveTo>
                  <a:cubicBezTo>
                    <a:pt x="847" y="1"/>
                    <a:pt x="744" y="36"/>
                    <a:pt x="691" y="110"/>
                  </a:cubicBezTo>
                  <a:cubicBezTo>
                    <a:pt x="0" y="1062"/>
                    <a:pt x="7823" y="7849"/>
                    <a:pt x="18157" y="15290"/>
                  </a:cubicBezTo>
                  <a:cubicBezTo>
                    <a:pt x="27688" y="22153"/>
                    <a:pt x="36024" y="27162"/>
                    <a:pt x="37795" y="27162"/>
                  </a:cubicBezTo>
                  <a:cubicBezTo>
                    <a:pt x="37945" y="27162"/>
                    <a:pt x="38047" y="27127"/>
                    <a:pt x="38100" y="27054"/>
                  </a:cubicBezTo>
                  <a:cubicBezTo>
                    <a:pt x="38791" y="26101"/>
                    <a:pt x="30956" y="19303"/>
                    <a:pt x="20634" y="11861"/>
                  </a:cubicBezTo>
                  <a:cubicBezTo>
                    <a:pt x="11104" y="5000"/>
                    <a:pt x="2770" y="1"/>
                    <a:pt x="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7867948" y="4226639"/>
              <a:ext cx="58154" cy="50306"/>
            </a:xfrm>
            <a:custGeom>
              <a:avLst/>
              <a:gdLst/>
              <a:ahLst/>
              <a:cxnLst/>
              <a:rect l="l" t="t" r="r" b="b"/>
              <a:pathLst>
                <a:path w="4061" h="3513" extrusionOk="0">
                  <a:moveTo>
                    <a:pt x="1239" y="0"/>
                  </a:moveTo>
                  <a:lnTo>
                    <a:pt x="620" y="893"/>
                  </a:lnTo>
                  <a:lnTo>
                    <a:pt x="1" y="1786"/>
                  </a:lnTo>
                  <a:lnTo>
                    <a:pt x="3442" y="3512"/>
                  </a:lnTo>
                  <a:lnTo>
                    <a:pt x="3751" y="3060"/>
                  </a:lnTo>
                  <a:lnTo>
                    <a:pt x="4061" y="2620"/>
                  </a:lnTo>
                  <a:lnTo>
                    <a:pt x="1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7914675" y="4262353"/>
              <a:ext cx="186017" cy="150131"/>
            </a:xfrm>
            <a:custGeom>
              <a:avLst/>
              <a:gdLst/>
              <a:ahLst/>
              <a:cxnLst/>
              <a:rect l="l" t="t" r="r" b="b"/>
              <a:pathLst>
                <a:path w="12990" h="10484" extrusionOk="0">
                  <a:moveTo>
                    <a:pt x="2415" y="0"/>
                  </a:moveTo>
                  <a:cubicBezTo>
                    <a:pt x="1470" y="0"/>
                    <a:pt x="798" y="126"/>
                    <a:pt x="798" y="126"/>
                  </a:cubicBezTo>
                  <a:lnTo>
                    <a:pt x="179" y="1018"/>
                  </a:lnTo>
                  <a:cubicBezTo>
                    <a:pt x="179" y="1018"/>
                    <a:pt x="0" y="3650"/>
                    <a:pt x="2643" y="5888"/>
                  </a:cubicBezTo>
                  <a:cubicBezTo>
                    <a:pt x="5286" y="8126"/>
                    <a:pt x="12990" y="10484"/>
                    <a:pt x="12990" y="10484"/>
                  </a:cubicBezTo>
                  <a:cubicBezTo>
                    <a:pt x="12990" y="10484"/>
                    <a:pt x="9597" y="5864"/>
                    <a:pt x="7751" y="2519"/>
                  </a:cubicBezTo>
                  <a:cubicBezTo>
                    <a:pt x="6575" y="387"/>
                    <a:pt x="4075" y="0"/>
                    <a:pt x="2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8011979" y="4321609"/>
              <a:ext cx="105939" cy="102130"/>
            </a:xfrm>
            <a:custGeom>
              <a:avLst/>
              <a:gdLst/>
              <a:ahLst/>
              <a:cxnLst/>
              <a:rect l="l" t="t" r="r" b="b"/>
              <a:pathLst>
                <a:path w="7398" h="7132" extrusionOk="0">
                  <a:moveTo>
                    <a:pt x="1934" y="0"/>
                  </a:moveTo>
                  <a:cubicBezTo>
                    <a:pt x="1765" y="0"/>
                    <a:pt x="1607" y="88"/>
                    <a:pt x="1516" y="357"/>
                  </a:cubicBezTo>
                  <a:cubicBezTo>
                    <a:pt x="1277" y="1074"/>
                    <a:pt x="3335" y="3255"/>
                    <a:pt x="2390" y="3255"/>
                  </a:cubicBezTo>
                  <a:cubicBezTo>
                    <a:pt x="2299" y="3255"/>
                    <a:pt x="2180" y="3235"/>
                    <a:pt x="2028" y="3191"/>
                  </a:cubicBezTo>
                  <a:cubicBezTo>
                    <a:pt x="1606" y="3069"/>
                    <a:pt x="1264" y="3015"/>
                    <a:pt x="993" y="3015"/>
                  </a:cubicBezTo>
                  <a:cubicBezTo>
                    <a:pt x="149" y="3015"/>
                    <a:pt x="1" y="3542"/>
                    <a:pt x="289" y="4191"/>
                  </a:cubicBezTo>
                  <a:cubicBezTo>
                    <a:pt x="682" y="5048"/>
                    <a:pt x="7397" y="7132"/>
                    <a:pt x="7397" y="7132"/>
                  </a:cubicBezTo>
                  <a:lnTo>
                    <a:pt x="2599" y="309"/>
                  </a:lnTo>
                  <a:cubicBezTo>
                    <a:pt x="2599" y="309"/>
                    <a:pt x="2249" y="0"/>
                    <a:pt x="1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9;p27">
            <a:extLst>
              <a:ext uri="{FF2B5EF4-FFF2-40B4-BE49-F238E27FC236}">
                <a16:creationId xmlns:a16="http://schemas.microsoft.com/office/drawing/2014/main" id="{38837089-94AA-511E-4597-A8B672F27189}"/>
              </a:ext>
            </a:extLst>
          </p:cNvPr>
          <p:cNvSpPr txBox="1">
            <a:spLocks noGrp="1"/>
          </p:cNvSpPr>
          <p:nvPr>
            <p:ph type="subTitle" idx="1"/>
          </p:nvPr>
        </p:nvSpPr>
        <p:spPr>
          <a:xfrm>
            <a:off x="3709275" y="3589725"/>
            <a:ext cx="4462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Group 14 batch A</a:t>
            </a:r>
            <a:endParaRPr dirty="0"/>
          </a:p>
        </p:txBody>
      </p:sp>
      <p:sp>
        <p:nvSpPr>
          <p:cNvPr id="3" name="Google Shape;198;p27">
            <a:extLst>
              <a:ext uri="{FF2B5EF4-FFF2-40B4-BE49-F238E27FC236}">
                <a16:creationId xmlns:a16="http://schemas.microsoft.com/office/drawing/2014/main" id="{D46357E9-9726-A5DB-2154-56620269EEC1}"/>
              </a:ext>
            </a:extLst>
          </p:cNvPr>
          <p:cNvSpPr txBox="1">
            <a:spLocks noGrp="1"/>
          </p:cNvSpPr>
          <p:nvPr>
            <p:ph type="subTitle" idx="2"/>
          </p:nvPr>
        </p:nvSpPr>
        <p:spPr>
          <a:xfrm>
            <a:off x="3709275" y="4175675"/>
            <a:ext cx="5434724"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Nandini - 30, </a:t>
            </a:r>
            <a:r>
              <a:rPr lang="en-IN" dirty="0" err="1"/>
              <a:t>Subashree</a:t>
            </a:r>
            <a:r>
              <a:rPr lang="en-IN" dirty="0"/>
              <a:t> - 48,</a:t>
            </a:r>
          </a:p>
          <a:p>
            <a:pPr marL="0" lvl="0" indent="0" algn="l" rtl="0">
              <a:spcBef>
                <a:spcPts val="0"/>
              </a:spcBef>
              <a:spcAft>
                <a:spcPts val="0"/>
              </a:spcAft>
              <a:buNone/>
            </a:pPr>
            <a:r>
              <a:rPr lang="en-IN" dirty="0"/>
              <a:t>Mahi Vignesh -56, Lakshman- 67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34CFBC-C6AD-9114-EEEC-F47C4DF76304}"/>
              </a:ext>
            </a:extLst>
          </p:cNvPr>
          <p:cNvPicPr>
            <a:picLocks noChangeAspect="1"/>
          </p:cNvPicPr>
          <p:nvPr/>
        </p:nvPicPr>
        <p:blipFill>
          <a:blip r:embed="rId2"/>
          <a:stretch>
            <a:fillRect/>
          </a:stretch>
        </p:blipFill>
        <p:spPr>
          <a:xfrm>
            <a:off x="1908507" y="1485900"/>
            <a:ext cx="6694111" cy="3017519"/>
          </a:xfrm>
          <a:prstGeom prst="rect">
            <a:avLst/>
          </a:prstGeom>
        </p:spPr>
      </p:pic>
      <p:sp>
        <p:nvSpPr>
          <p:cNvPr id="5" name="Title 2">
            <a:extLst>
              <a:ext uri="{FF2B5EF4-FFF2-40B4-BE49-F238E27FC236}">
                <a16:creationId xmlns:a16="http://schemas.microsoft.com/office/drawing/2014/main" id="{99DE4055-D854-11EF-F36F-D22173BDA65E}"/>
              </a:ext>
            </a:extLst>
          </p:cNvPr>
          <p:cNvSpPr>
            <a:spLocks noGrp="1"/>
          </p:cNvSpPr>
          <p:nvPr>
            <p:ph type="title"/>
          </p:nvPr>
        </p:nvSpPr>
        <p:spPr>
          <a:xfrm>
            <a:off x="693738" y="338138"/>
            <a:ext cx="7756525" cy="758825"/>
          </a:xfrm>
        </p:spPr>
        <p:txBody>
          <a:bodyPr/>
          <a:lstStyle/>
          <a:p>
            <a:r>
              <a:rPr lang="en-IN" dirty="0"/>
              <a:t>Gradient descent</a:t>
            </a:r>
          </a:p>
        </p:txBody>
      </p:sp>
    </p:spTree>
    <p:extLst>
      <p:ext uri="{BB962C8B-B14F-4D97-AF65-F5344CB8AC3E}">
        <p14:creationId xmlns:p14="http://schemas.microsoft.com/office/powerpoint/2010/main" val="129604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L1 regularization</a:t>
            </a:r>
            <a:endParaRPr sz="3200" dirty="0"/>
          </a:p>
        </p:txBody>
      </p:sp>
      <p:pic>
        <p:nvPicPr>
          <p:cNvPr id="3" name="Picture 2">
            <a:extLst>
              <a:ext uri="{FF2B5EF4-FFF2-40B4-BE49-F238E27FC236}">
                <a16:creationId xmlns:a16="http://schemas.microsoft.com/office/drawing/2014/main" id="{4800539A-BF25-493A-23E9-3006C82BF027}"/>
              </a:ext>
            </a:extLst>
          </p:cNvPr>
          <p:cNvPicPr>
            <a:picLocks noChangeAspect="1"/>
          </p:cNvPicPr>
          <p:nvPr/>
        </p:nvPicPr>
        <p:blipFill>
          <a:blip r:embed="rId3"/>
          <a:stretch>
            <a:fillRect/>
          </a:stretch>
        </p:blipFill>
        <p:spPr>
          <a:xfrm>
            <a:off x="1" y="1135380"/>
            <a:ext cx="9144000" cy="4008120"/>
          </a:xfrm>
          <a:prstGeom prst="rect">
            <a:avLst/>
          </a:prstGeom>
        </p:spPr>
      </p:pic>
    </p:spTree>
    <p:extLst>
      <p:ext uri="{BB962C8B-B14F-4D97-AF65-F5344CB8AC3E}">
        <p14:creationId xmlns:p14="http://schemas.microsoft.com/office/powerpoint/2010/main" val="226552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L2 regularization</a:t>
            </a:r>
            <a:endParaRPr sz="3200" dirty="0"/>
          </a:p>
        </p:txBody>
      </p:sp>
      <p:pic>
        <p:nvPicPr>
          <p:cNvPr id="3" name="Picture 2">
            <a:extLst>
              <a:ext uri="{FF2B5EF4-FFF2-40B4-BE49-F238E27FC236}">
                <a16:creationId xmlns:a16="http://schemas.microsoft.com/office/drawing/2014/main" id="{B0572693-EE5F-BD65-25C6-C2A192576017}"/>
              </a:ext>
            </a:extLst>
          </p:cNvPr>
          <p:cNvPicPr>
            <a:picLocks noChangeAspect="1"/>
          </p:cNvPicPr>
          <p:nvPr/>
        </p:nvPicPr>
        <p:blipFill>
          <a:blip r:embed="rId3"/>
          <a:stretch>
            <a:fillRect/>
          </a:stretch>
        </p:blipFill>
        <p:spPr>
          <a:xfrm>
            <a:off x="0" y="1121324"/>
            <a:ext cx="9144000" cy="3996210"/>
          </a:xfrm>
          <a:prstGeom prst="rect">
            <a:avLst/>
          </a:prstGeom>
        </p:spPr>
      </p:pic>
    </p:spTree>
    <p:extLst>
      <p:ext uri="{BB962C8B-B14F-4D97-AF65-F5344CB8AC3E}">
        <p14:creationId xmlns:p14="http://schemas.microsoft.com/office/powerpoint/2010/main" val="388355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39"/>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Logistic regression</a:t>
            </a:r>
            <a:endParaRPr dirty="0"/>
          </a:p>
        </p:txBody>
      </p:sp>
      <p:grpSp>
        <p:nvGrpSpPr>
          <p:cNvPr id="3" name="Google Shape;723;p34">
            <a:extLst>
              <a:ext uri="{FF2B5EF4-FFF2-40B4-BE49-F238E27FC236}">
                <a16:creationId xmlns:a16="http://schemas.microsoft.com/office/drawing/2014/main" id="{7E325152-FD27-DA43-672D-B094280246EA}"/>
              </a:ext>
            </a:extLst>
          </p:cNvPr>
          <p:cNvGrpSpPr/>
          <p:nvPr/>
        </p:nvGrpSpPr>
        <p:grpSpPr>
          <a:xfrm flipH="1">
            <a:off x="8002584" y="1494750"/>
            <a:ext cx="1560140" cy="3586221"/>
            <a:chOff x="2665125" y="238050"/>
            <a:chExt cx="2261400" cy="5198175"/>
          </a:xfrm>
        </p:grpSpPr>
        <p:sp>
          <p:nvSpPr>
            <p:cNvPr id="4" name="Google Shape;724;p34">
              <a:extLst>
                <a:ext uri="{FF2B5EF4-FFF2-40B4-BE49-F238E27FC236}">
                  <a16:creationId xmlns:a16="http://schemas.microsoft.com/office/drawing/2014/main" id="{640243D6-74AC-EE1D-5F07-E6B713E975D2}"/>
                </a:ext>
              </a:extLst>
            </p:cNvPr>
            <p:cNvSpPr/>
            <p:nvPr/>
          </p:nvSpPr>
          <p:spPr>
            <a:xfrm>
              <a:off x="4592525" y="4163175"/>
              <a:ext cx="136825" cy="158400"/>
            </a:xfrm>
            <a:custGeom>
              <a:avLst/>
              <a:gdLst/>
              <a:ahLst/>
              <a:cxnLst/>
              <a:rect l="l" t="t" r="r" b="b"/>
              <a:pathLst>
                <a:path w="5473" h="6336" extrusionOk="0">
                  <a:moveTo>
                    <a:pt x="99" y="0"/>
                  </a:moveTo>
                  <a:cubicBezTo>
                    <a:pt x="99" y="1676"/>
                    <a:pt x="50" y="3402"/>
                    <a:pt x="1" y="5078"/>
                  </a:cubicBezTo>
                  <a:cubicBezTo>
                    <a:pt x="50" y="4930"/>
                    <a:pt x="99" y="4782"/>
                    <a:pt x="198" y="4585"/>
                  </a:cubicBezTo>
                  <a:cubicBezTo>
                    <a:pt x="198" y="4486"/>
                    <a:pt x="198" y="4437"/>
                    <a:pt x="247" y="4338"/>
                  </a:cubicBezTo>
                  <a:cubicBezTo>
                    <a:pt x="247" y="4240"/>
                    <a:pt x="297" y="4190"/>
                    <a:pt x="297" y="4092"/>
                  </a:cubicBezTo>
                  <a:cubicBezTo>
                    <a:pt x="346" y="3944"/>
                    <a:pt x="395" y="3845"/>
                    <a:pt x="395" y="3697"/>
                  </a:cubicBezTo>
                  <a:cubicBezTo>
                    <a:pt x="543" y="3204"/>
                    <a:pt x="691" y="2662"/>
                    <a:pt x="790" y="2120"/>
                  </a:cubicBezTo>
                  <a:cubicBezTo>
                    <a:pt x="839" y="2021"/>
                    <a:pt x="839" y="1923"/>
                    <a:pt x="839" y="1824"/>
                  </a:cubicBezTo>
                  <a:cubicBezTo>
                    <a:pt x="888" y="1676"/>
                    <a:pt x="888" y="1578"/>
                    <a:pt x="937" y="1479"/>
                  </a:cubicBezTo>
                  <a:cubicBezTo>
                    <a:pt x="937" y="1282"/>
                    <a:pt x="1085" y="1183"/>
                    <a:pt x="1283" y="1183"/>
                  </a:cubicBezTo>
                  <a:cubicBezTo>
                    <a:pt x="1430" y="1233"/>
                    <a:pt x="1578" y="1381"/>
                    <a:pt x="1529" y="1578"/>
                  </a:cubicBezTo>
                  <a:cubicBezTo>
                    <a:pt x="1332" y="2613"/>
                    <a:pt x="1085" y="3599"/>
                    <a:pt x="790" y="4634"/>
                  </a:cubicBezTo>
                  <a:cubicBezTo>
                    <a:pt x="790" y="4733"/>
                    <a:pt x="740" y="4831"/>
                    <a:pt x="740" y="4880"/>
                  </a:cubicBezTo>
                  <a:cubicBezTo>
                    <a:pt x="592" y="5275"/>
                    <a:pt x="543" y="5521"/>
                    <a:pt x="494" y="5669"/>
                  </a:cubicBezTo>
                  <a:cubicBezTo>
                    <a:pt x="445" y="5669"/>
                    <a:pt x="445" y="5718"/>
                    <a:pt x="445" y="5718"/>
                  </a:cubicBezTo>
                  <a:cubicBezTo>
                    <a:pt x="445" y="5768"/>
                    <a:pt x="445" y="5768"/>
                    <a:pt x="445" y="5817"/>
                  </a:cubicBezTo>
                  <a:cubicBezTo>
                    <a:pt x="395" y="5866"/>
                    <a:pt x="395" y="5916"/>
                    <a:pt x="346" y="5916"/>
                  </a:cubicBezTo>
                  <a:cubicBezTo>
                    <a:pt x="543" y="6162"/>
                    <a:pt x="790" y="6310"/>
                    <a:pt x="1085" y="6310"/>
                  </a:cubicBezTo>
                  <a:cubicBezTo>
                    <a:pt x="1155" y="6327"/>
                    <a:pt x="1225" y="6336"/>
                    <a:pt x="1294" y="6336"/>
                  </a:cubicBezTo>
                  <a:cubicBezTo>
                    <a:pt x="1613" y="6336"/>
                    <a:pt x="1909" y="6159"/>
                    <a:pt x="2071" y="5916"/>
                  </a:cubicBezTo>
                  <a:cubicBezTo>
                    <a:pt x="2071" y="5866"/>
                    <a:pt x="2071" y="5866"/>
                    <a:pt x="2071" y="5817"/>
                  </a:cubicBezTo>
                  <a:cubicBezTo>
                    <a:pt x="2071" y="5768"/>
                    <a:pt x="2071" y="5718"/>
                    <a:pt x="2071" y="5669"/>
                  </a:cubicBezTo>
                  <a:cubicBezTo>
                    <a:pt x="2071" y="5620"/>
                    <a:pt x="2071" y="5620"/>
                    <a:pt x="2121" y="5571"/>
                  </a:cubicBezTo>
                  <a:cubicBezTo>
                    <a:pt x="2121" y="5521"/>
                    <a:pt x="2170" y="5423"/>
                    <a:pt x="2219" y="5225"/>
                  </a:cubicBezTo>
                  <a:cubicBezTo>
                    <a:pt x="2219" y="5176"/>
                    <a:pt x="2268" y="5078"/>
                    <a:pt x="2268" y="4979"/>
                  </a:cubicBezTo>
                  <a:cubicBezTo>
                    <a:pt x="2318" y="4880"/>
                    <a:pt x="2367" y="4782"/>
                    <a:pt x="2367" y="4634"/>
                  </a:cubicBezTo>
                  <a:cubicBezTo>
                    <a:pt x="2416" y="4437"/>
                    <a:pt x="2466" y="4240"/>
                    <a:pt x="2564" y="3993"/>
                  </a:cubicBezTo>
                  <a:cubicBezTo>
                    <a:pt x="2564" y="3796"/>
                    <a:pt x="2613" y="3599"/>
                    <a:pt x="2663" y="3402"/>
                  </a:cubicBezTo>
                  <a:cubicBezTo>
                    <a:pt x="2712" y="3204"/>
                    <a:pt x="2761" y="2958"/>
                    <a:pt x="2811" y="2761"/>
                  </a:cubicBezTo>
                  <a:cubicBezTo>
                    <a:pt x="2860" y="2514"/>
                    <a:pt x="2909" y="2317"/>
                    <a:pt x="2959" y="2071"/>
                  </a:cubicBezTo>
                  <a:cubicBezTo>
                    <a:pt x="2959" y="2021"/>
                    <a:pt x="3008" y="1923"/>
                    <a:pt x="3057" y="1923"/>
                  </a:cubicBezTo>
                  <a:cubicBezTo>
                    <a:pt x="3057" y="1873"/>
                    <a:pt x="3106" y="1873"/>
                    <a:pt x="3156" y="1824"/>
                  </a:cubicBezTo>
                  <a:lnTo>
                    <a:pt x="3304" y="1824"/>
                  </a:lnTo>
                  <a:cubicBezTo>
                    <a:pt x="3451" y="1873"/>
                    <a:pt x="3599" y="2021"/>
                    <a:pt x="3550" y="2169"/>
                  </a:cubicBezTo>
                  <a:cubicBezTo>
                    <a:pt x="3501" y="2416"/>
                    <a:pt x="3451" y="2662"/>
                    <a:pt x="3451" y="2859"/>
                  </a:cubicBezTo>
                  <a:cubicBezTo>
                    <a:pt x="3402" y="3007"/>
                    <a:pt x="3402" y="3106"/>
                    <a:pt x="3353" y="3204"/>
                  </a:cubicBezTo>
                  <a:cubicBezTo>
                    <a:pt x="3304" y="3549"/>
                    <a:pt x="3205" y="3845"/>
                    <a:pt x="3156" y="4141"/>
                  </a:cubicBezTo>
                  <a:cubicBezTo>
                    <a:pt x="3106" y="4338"/>
                    <a:pt x="3057" y="4535"/>
                    <a:pt x="3008" y="4683"/>
                  </a:cubicBezTo>
                  <a:cubicBezTo>
                    <a:pt x="2860" y="5176"/>
                    <a:pt x="2761" y="5571"/>
                    <a:pt x="2712" y="5718"/>
                  </a:cubicBezTo>
                  <a:cubicBezTo>
                    <a:pt x="2712" y="5768"/>
                    <a:pt x="2712" y="5768"/>
                    <a:pt x="2663" y="5768"/>
                  </a:cubicBezTo>
                  <a:cubicBezTo>
                    <a:pt x="2663" y="5817"/>
                    <a:pt x="2663" y="5866"/>
                    <a:pt x="2663" y="5866"/>
                  </a:cubicBezTo>
                  <a:cubicBezTo>
                    <a:pt x="2696" y="5871"/>
                    <a:pt x="2730" y="5873"/>
                    <a:pt x="2763" y="5873"/>
                  </a:cubicBezTo>
                  <a:cubicBezTo>
                    <a:pt x="3122" y="5873"/>
                    <a:pt x="3464" y="5636"/>
                    <a:pt x="3599" y="5275"/>
                  </a:cubicBezTo>
                  <a:cubicBezTo>
                    <a:pt x="3747" y="4930"/>
                    <a:pt x="4487" y="3106"/>
                    <a:pt x="5473" y="99"/>
                  </a:cubicBezTo>
                  <a:lnTo>
                    <a:pt x="5473" y="99"/>
                  </a:lnTo>
                  <a:cubicBezTo>
                    <a:pt x="4705" y="205"/>
                    <a:pt x="3929" y="257"/>
                    <a:pt x="3152" y="257"/>
                  </a:cubicBezTo>
                  <a:cubicBezTo>
                    <a:pt x="2130" y="257"/>
                    <a:pt x="1107" y="168"/>
                    <a:pt x="99" y="0"/>
                  </a:cubicBezTo>
                  <a:close/>
                </a:path>
              </a:pathLst>
            </a:custGeom>
            <a:solidFill>
              <a:srgbClr val="FFC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25;p34">
              <a:extLst>
                <a:ext uri="{FF2B5EF4-FFF2-40B4-BE49-F238E27FC236}">
                  <a16:creationId xmlns:a16="http://schemas.microsoft.com/office/drawing/2014/main" id="{8707CE35-ADAD-C597-83F2-E1D0EB68158B}"/>
                </a:ext>
              </a:extLst>
            </p:cNvPr>
            <p:cNvSpPr/>
            <p:nvPr/>
          </p:nvSpPr>
          <p:spPr>
            <a:xfrm>
              <a:off x="4644300" y="4208775"/>
              <a:ext cx="38225" cy="106000"/>
            </a:xfrm>
            <a:custGeom>
              <a:avLst/>
              <a:gdLst/>
              <a:ahLst/>
              <a:cxnLst/>
              <a:rect l="l" t="t" r="r" b="b"/>
              <a:pathLst>
                <a:path w="1529" h="4240" extrusionOk="0">
                  <a:moveTo>
                    <a:pt x="1085" y="0"/>
                  </a:moveTo>
                  <a:cubicBezTo>
                    <a:pt x="1035" y="49"/>
                    <a:pt x="986" y="49"/>
                    <a:pt x="986" y="99"/>
                  </a:cubicBezTo>
                  <a:cubicBezTo>
                    <a:pt x="937" y="99"/>
                    <a:pt x="888" y="197"/>
                    <a:pt x="888" y="247"/>
                  </a:cubicBezTo>
                  <a:cubicBezTo>
                    <a:pt x="838" y="493"/>
                    <a:pt x="789" y="690"/>
                    <a:pt x="740" y="937"/>
                  </a:cubicBezTo>
                  <a:cubicBezTo>
                    <a:pt x="690" y="1134"/>
                    <a:pt x="641" y="1380"/>
                    <a:pt x="592" y="1578"/>
                  </a:cubicBezTo>
                  <a:cubicBezTo>
                    <a:pt x="592" y="1775"/>
                    <a:pt x="542" y="1972"/>
                    <a:pt x="493" y="2169"/>
                  </a:cubicBezTo>
                  <a:cubicBezTo>
                    <a:pt x="395" y="2416"/>
                    <a:pt x="345" y="2613"/>
                    <a:pt x="296" y="2810"/>
                  </a:cubicBezTo>
                  <a:cubicBezTo>
                    <a:pt x="296" y="2958"/>
                    <a:pt x="247" y="3056"/>
                    <a:pt x="197" y="3155"/>
                  </a:cubicBezTo>
                  <a:cubicBezTo>
                    <a:pt x="197" y="3254"/>
                    <a:pt x="148" y="3352"/>
                    <a:pt x="148" y="3401"/>
                  </a:cubicBezTo>
                  <a:cubicBezTo>
                    <a:pt x="99" y="3599"/>
                    <a:pt x="50" y="3697"/>
                    <a:pt x="50" y="3747"/>
                  </a:cubicBezTo>
                  <a:cubicBezTo>
                    <a:pt x="0" y="3796"/>
                    <a:pt x="0" y="3796"/>
                    <a:pt x="0" y="3845"/>
                  </a:cubicBezTo>
                  <a:cubicBezTo>
                    <a:pt x="0" y="3894"/>
                    <a:pt x="0" y="3944"/>
                    <a:pt x="0" y="3993"/>
                  </a:cubicBezTo>
                  <a:cubicBezTo>
                    <a:pt x="0" y="4042"/>
                    <a:pt x="0" y="4042"/>
                    <a:pt x="0" y="4092"/>
                  </a:cubicBezTo>
                  <a:cubicBezTo>
                    <a:pt x="50" y="4141"/>
                    <a:pt x="99" y="4190"/>
                    <a:pt x="197" y="4239"/>
                  </a:cubicBezTo>
                  <a:lnTo>
                    <a:pt x="296" y="4239"/>
                  </a:lnTo>
                  <a:cubicBezTo>
                    <a:pt x="395" y="4239"/>
                    <a:pt x="542" y="4190"/>
                    <a:pt x="592" y="4042"/>
                  </a:cubicBezTo>
                  <a:cubicBezTo>
                    <a:pt x="592" y="4042"/>
                    <a:pt x="592" y="3993"/>
                    <a:pt x="592" y="3944"/>
                  </a:cubicBezTo>
                  <a:lnTo>
                    <a:pt x="641" y="3894"/>
                  </a:lnTo>
                  <a:cubicBezTo>
                    <a:pt x="690" y="3747"/>
                    <a:pt x="789" y="3352"/>
                    <a:pt x="937" y="2859"/>
                  </a:cubicBezTo>
                  <a:cubicBezTo>
                    <a:pt x="986" y="2711"/>
                    <a:pt x="1035" y="2514"/>
                    <a:pt x="1085" y="2317"/>
                  </a:cubicBezTo>
                  <a:cubicBezTo>
                    <a:pt x="1134" y="2021"/>
                    <a:pt x="1233" y="1725"/>
                    <a:pt x="1282" y="1380"/>
                  </a:cubicBezTo>
                  <a:cubicBezTo>
                    <a:pt x="1331" y="1282"/>
                    <a:pt x="1331" y="1183"/>
                    <a:pt x="1380" y="1035"/>
                  </a:cubicBezTo>
                  <a:cubicBezTo>
                    <a:pt x="1380" y="838"/>
                    <a:pt x="1430" y="592"/>
                    <a:pt x="1479" y="345"/>
                  </a:cubicBezTo>
                  <a:cubicBezTo>
                    <a:pt x="1528" y="197"/>
                    <a:pt x="1380" y="49"/>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6;p34">
              <a:extLst>
                <a:ext uri="{FF2B5EF4-FFF2-40B4-BE49-F238E27FC236}">
                  <a16:creationId xmlns:a16="http://schemas.microsoft.com/office/drawing/2014/main" id="{335727D0-F4DB-A364-42F4-DD5DA610BD97}"/>
                </a:ext>
              </a:extLst>
            </p:cNvPr>
            <p:cNvSpPr/>
            <p:nvPr/>
          </p:nvSpPr>
          <p:spPr>
            <a:xfrm>
              <a:off x="4671400" y="4243275"/>
              <a:ext cx="4950" cy="23450"/>
            </a:xfrm>
            <a:custGeom>
              <a:avLst/>
              <a:gdLst/>
              <a:ahLst/>
              <a:cxnLst/>
              <a:rect l="l" t="t" r="r" b="b"/>
              <a:pathLst>
                <a:path w="198" h="938" extrusionOk="0">
                  <a:moveTo>
                    <a:pt x="1" y="937"/>
                  </a:moveTo>
                  <a:cubicBezTo>
                    <a:pt x="50" y="641"/>
                    <a:pt x="149" y="345"/>
                    <a:pt x="198" y="0"/>
                  </a:cubicBezTo>
                  <a:cubicBezTo>
                    <a:pt x="149" y="345"/>
                    <a:pt x="50" y="641"/>
                    <a:pt x="1" y="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7;p34">
              <a:extLst>
                <a:ext uri="{FF2B5EF4-FFF2-40B4-BE49-F238E27FC236}">
                  <a16:creationId xmlns:a16="http://schemas.microsoft.com/office/drawing/2014/main" id="{81474E49-5530-5C5C-1E81-2773FFD117F7}"/>
                </a:ext>
              </a:extLst>
            </p:cNvPr>
            <p:cNvSpPr/>
            <p:nvPr/>
          </p:nvSpPr>
          <p:spPr>
            <a:xfrm>
              <a:off x="4588825" y="4192750"/>
              <a:ext cx="43175" cy="120800"/>
            </a:xfrm>
            <a:custGeom>
              <a:avLst/>
              <a:gdLst/>
              <a:ahLst/>
              <a:cxnLst/>
              <a:rect l="l" t="t" r="r" b="b"/>
              <a:pathLst>
                <a:path w="1727" h="4832" extrusionOk="0">
                  <a:moveTo>
                    <a:pt x="1431" y="0"/>
                  </a:moveTo>
                  <a:cubicBezTo>
                    <a:pt x="1233" y="0"/>
                    <a:pt x="1085" y="99"/>
                    <a:pt x="1085" y="296"/>
                  </a:cubicBezTo>
                  <a:cubicBezTo>
                    <a:pt x="1036" y="395"/>
                    <a:pt x="1036" y="493"/>
                    <a:pt x="987" y="641"/>
                  </a:cubicBezTo>
                  <a:cubicBezTo>
                    <a:pt x="987" y="740"/>
                    <a:pt x="987" y="838"/>
                    <a:pt x="938" y="937"/>
                  </a:cubicBezTo>
                  <a:cubicBezTo>
                    <a:pt x="839" y="1479"/>
                    <a:pt x="691" y="2021"/>
                    <a:pt x="543" y="2514"/>
                  </a:cubicBezTo>
                  <a:cubicBezTo>
                    <a:pt x="543" y="2662"/>
                    <a:pt x="494" y="2761"/>
                    <a:pt x="445" y="2909"/>
                  </a:cubicBezTo>
                  <a:cubicBezTo>
                    <a:pt x="445" y="3007"/>
                    <a:pt x="395" y="3106"/>
                    <a:pt x="395" y="3155"/>
                  </a:cubicBezTo>
                  <a:cubicBezTo>
                    <a:pt x="346" y="3254"/>
                    <a:pt x="346" y="3303"/>
                    <a:pt x="346" y="3402"/>
                  </a:cubicBezTo>
                  <a:cubicBezTo>
                    <a:pt x="247" y="3599"/>
                    <a:pt x="198" y="3747"/>
                    <a:pt x="149" y="3895"/>
                  </a:cubicBezTo>
                  <a:cubicBezTo>
                    <a:pt x="149" y="3944"/>
                    <a:pt x="149" y="3993"/>
                    <a:pt x="149" y="4042"/>
                  </a:cubicBezTo>
                  <a:cubicBezTo>
                    <a:pt x="100" y="4092"/>
                    <a:pt x="100" y="4141"/>
                    <a:pt x="50" y="4190"/>
                  </a:cubicBezTo>
                  <a:cubicBezTo>
                    <a:pt x="50" y="4240"/>
                    <a:pt x="50" y="4240"/>
                    <a:pt x="50" y="4289"/>
                  </a:cubicBezTo>
                  <a:lnTo>
                    <a:pt x="50" y="4338"/>
                  </a:lnTo>
                  <a:cubicBezTo>
                    <a:pt x="1" y="4388"/>
                    <a:pt x="1" y="4437"/>
                    <a:pt x="1" y="4437"/>
                  </a:cubicBezTo>
                  <a:cubicBezTo>
                    <a:pt x="1" y="4437"/>
                    <a:pt x="1" y="4486"/>
                    <a:pt x="1" y="4486"/>
                  </a:cubicBezTo>
                  <a:cubicBezTo>
                    <a:pt x="1" y="4535"/>
                    <a:pt x="1" y="4535"/>
                    <a:pt x="1" y="4585"/>
                  </a:cubicBezTo>
                  <a:cubicBezTo>
                    <a:pt x="1" y="4585"/>
                    <a:pt x="1" y="4634"/>
                    <a:pt x="1" y="4634"/>
                  </a:cubicBezTo>
                  <a:cubicBezTo>
                    <a:pt x="50" y="4683"/>
                    <a:pt x="100" y="4733"/>
                    <a:pt x="149" y="4782"/>
                  </a:cubicBezTo>
                  <a:cubicBezTo>
                    <a:pt x="149" y="4782"/>
                    <a:pt x="149" y="4782"/>
                    <a:pt x="198" y="4831"/>
                  </a:cubicBezTo>
                  <a:lnTo>
                    <a:pt x="297" y="4831"/>
                  </a:lnTo>
                  <a:cubicBezTo>
                    <a:pt x="346" y="4831"/>
                    <a:pt x="445" y="4782"/>
                    <a:pt x="494" y="4733"/>
                  </a:cubicBezTo>
                  <a:cubicBezTo>
                    <a:pt x="543" y="4733"/>
                    <a:pt x="543" y="4683"/>
                    <a:pt x="593" y="4634"/>
                  </a:cubicBezTo>
                  <a:cubicBezTo>
                    <a:pt x="593" y="4585"/>
                    <a:pt x="593" y="4585"/>
                    <a:pt x="593" y="4535"/>
                  </a:cubicBezTo>
                  <a:cubicBezTo>
                    <a:pt x="593" y="4535"/>
                    <a:pt x="593" y="4486"/>
                    <a:pt x="642" y="4486"/>
                  </a:cubicBezTo>
                  <a:cubicBezTo>
                    <a:pt x="691" y="4338"/>
                    <a:pt x="740" y="4092"/>
                    <a:pt x="888" y="3697"/>
                  </a:cubicBezTo>
                  <a:cubicBezTo>
                    <a:pt x="888" y="3648"/>
                    <a:pt x="938" y="3550"/>
                    <a:pt x="938" y="3451"/>
                  </a:cubicBezTo>
                  <a:cubicBezTo>
                    <a:pt x="1233" y="2416"/>
                    <a:pt x="1480" y="1430"/>
                    <a:pt x="1677" y="395"/>
                  </a:cubicBezTo>
                  <a:cubicBezTo>
                    <a:pt x="1726" y="198"/>
                    <a:pt x="1578" y="5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8;p34">
              <a:extLst>
                <a:ext uri="{FF2B5EF4-FFF2-40B4-BE49-F238E27FC236}">
                  <a16:creationId xmlns:a16="http://schemas.microsoft.com/office/drawing/2014/main" id="{F6CE5319-E883-C439-184E-850E98654BF5}"/>
                </a:ext>
              </a:extLst>
            </p:cNvPr>
            <p:cNvSpPr/>
            <p:nvPr/>
          </p:nvSpPr>
          <p:spPr>
            <a:xfrm>
              <a:off x="4332500" y="3358450"/>
              <a:ext cx="241575" cy="268675"/>
            </a:xfrm>
            <a:custGeom>
              <a:avLst/>
              <a:gdLst/>
              <a:ahLst/>
              <a:cxnLst/>
              <a:rect l="l" t="t" r="r" b="b"/>
              <a:pathLst>
                <a:path w="9663" h="10747" extrusionOk="0">
                  <a:moveTo>
                    <a:pt x="1" y="0"/>
                  </a:moveTo>
                  <a:lnTo>
                    <a:pt x="1" y="0"/>
                  </a:lnTo>
                  <a:cubicBezTo>
                    <a:pt x="789" y="1775"/>
                    <a:pt x="1775" y="3451"/>
                    <a:pt x="3008" y="4930"/>
                  </a:cubicBezTo>
                  <a:cubicBezTo>
                    <a:pt x="3205" y="5127"/>
                    <a:pt x="3353" y="5324"/>
                    <a:pt x="3501" y="5472"/>
                  </a:cubicBezTo>
                  <a:cubicBezTo>
                    <a:pt x="3698" y="5669"/>
                    <a:pt x="3846" y="5866"/>
                    <a:pt x="4043" y="6063"/>
                  </a:cubicBezTo>
                  <a:cubicBezTo>
                    <a:pt x="4141" y="6211"/>
                    <a:pt x="4240" y="6310"/>
                    <a:pt x="4388" y="6458"/>
                  </a:cubicBezTo>
                  <a:cubicBezTo>
                    <a:pt x="4487" y="6556"/>
                    <a:pt x="4634" y="6704"/>
                    <a:pt x="4733" y="6803"/>
                  </a:cubicBezTo>
                  <a:cubicBezTo>
                    <a:pt x="4832" y="6901"/>
                    <a:pt x="4979" y="7049"/>
                    <a:pt x="5078" y="7148"/>
                  </a:cubicBezTo>
                  <a:cubicBezTo>
                    <a:pt x="5127" y="7197"/>
                    <a:pt x="5177" y="7246"/>
                    <a:pt x="5226" y="7296"/>
                  </a:cubicBezTo>
                  <a:lnTo>
                    <a:pt x="5522" y="7542"/>
                  </a:lnTo>
                  <a:cubicBezTo>
                    <a:pt x="5620" y="7641"/>
                    <a:pt x="5719" y="7739"/>
                    <a:pt x="5817" y="7838"/>
                  </a:cubicBezTo>
                  <a:cubicBezTo>
                    <a:pt x="5867" y="7887"/>
                    <a:pt x="5916" y="7937"/>
                    <a:pt x="5965" y="7986"/>
                  </a:cubicBezTo>
                  <a:cubicBezTo>
                    <a:pt x="6163" y="8134"/>
                    <a:pt x="6310" y="8282"/>
                    <a:pt x="6458" y="8429"/>
                  </a:cubicBezTo>
                  <a:cubicBezTo>
                    <a:pt x="7198" y="9021"/>
                    <a:pt x="7839" y="9514"/>
                    <a:pt x="8430" y="9908"/>
                  </a:cubicBezTo>
                  <a:cubicBezTo>
                    <a:pt x="8578" y="10056"/>
                    <a:pt x="8726" y="10155"/>
                    <a:pt x="8874" y="10253"/>
                  </a:cubicBezTo>
                  <a:cubicBezTo>
                    <a:pt x="9219" y="10451"/>
                    <a:pt x="9465" y="10648"/>
                    <a:pt x="9662" y="10746"/>
                  </a:cubicBezTo>
                  <a:cubicBezTo>
                    <a:pt x="9268" y="6408"/>
                    <a:pt x="8775" y="2810"/>
                    <a:pt x="8381" y="148"/>
                  </a:cubicBezTo>
                  <a:lnTo>
                    <a:pt x="4684" y="9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9;p34">
              <a:extLst>
                <a:ext uri="{FF2B5EF4-FFF2-40B4-BE49-F238E27FC236}">
                  <a16:creationId xmlns:a16="http://schemas.microsoft.com/office/drawing/2014/main" id="{7CE05A59-B5F0-EF48-9537-228A5C9AC614}"/>
                </a:ext>
              </a:extLst>
            </p:cNvPr>
            <p:cNvSpPr/>
            <p:nvPr/>
          </p:nvSpPr>
          <p:spPr>
            <a:xfrm>
              <a:off x="3282550" y="3348575"/>
              <a:ext cx="1313700" cy="2087650"/>
            </a:xfrm>
            <a:custGeom>
              <a:avLst/>
              <a:gdLst/>
              <a:ahLst/>
              <a:cxnLst/>
              <a:rect l="l" t="t" r="r" b="b"/>
              <a:pathLst>
                <a:path w="52548" h="83506" extrusionOk="0">
                  <a:moveTo>
                    <a:pt x="13950" y="1"/>
                  </a:moveTo>
                  <a:lnTo>
                    <a:pt x="24943" y="4289"/>
                  </a:lnTo>
                  <a:lnTo>
                    <a:pt x="19866" y="18979"/>
                  </a:lnTo>
                  <a:cubicBezTo>
                    <a:pt x="19964" y="19028"/>
                    <a:pt x="20063" y="19127"/>
                    <a:pt x="20211" y="19176"/>
                  </a:cubicBezTo>
                  <a:cubicBezTo>
                    <a:pt x="20901" y="19521"/>
                    <a:pt x="20704" y="21049"/>
                    <a:pt x="19816" y="21049"/>
                  </a:cubicBezTo>
                  <a:cubicBezTo>
                    <a:pt x="19866" y="21099"/>
                    <a:pt x="19816" y="21148"/>
                    <a:pt x="19816" y="21197"/>
                  </a:cubicBezTo>
                  <a:cubicBezTo>
                    <a:pt x="19767" y="21296"/>
                    <a:pt x="19668" y="21345"/>
                    <a:pt x="19570" y="21394"/>
                  </a:cubicBezTo>
                  <a:cubicBezTo>
                    <a:pt x="19619" y="21789"/>
                    <a:pt x="19521" y="22183"/>
                    <a:pt x="19225" y="22479"/>
                  </a:cubicBezTo>
                  <a:cubicBezTo>
                    <a:pt x="19126" y="22578"/>
                    <a:pt x="18978" y="22676"/>
                    <a:pt x="18830" y="22676"/>
                  </a:cubicBezTo>
                  <a:cubicBezTo>
                    <a:pt x="18880" y="22775"/>
                    <a:pt x="18880" y="22873"/>
                    <a:pt x="18830" y="22923"/>
                  </a:cubicBezTo>
                  <a:cubicBezTo>
                    <a:pt x="18781" y="23021"/>
                    <a:pt x="18732" y="23120"/>
                    <a:pt x="18633" y="23120"/>
                  </a:cubicBezTo>
                  <a:cubicBezTo>
                    <a:pt x="18683" y="23416"/>
                    <a:pt x="18584" y="23711"/>
                    <a:pt x="18436" y="23958"/>
                  </a:cubicBezTo>
                  <a:cubicBezTo>
                    <a:pt x="18288" y="24155"/>
                    <a:pt x="18140" y="24303"/>
                    <a:pt x="17943" y="24401"/>
                  </a:cubicBezTo>
                  <a:lnTo>
                    <a:pt x="14887" y="33274"/>
                  </a:lnTo>
                  <a:lnTo>
                    <a:pt x="12915" y="32486"/>
                  </a:lnTo>
                  <a:lnTo>
                    <a:pt x="11929" y="32634"/>
                  </a:lnTo>
                  <a:lnTo>
                    <a:pt x="11535" y="33669"/>
                  </a:lnTo>
                  <a:lnTo>
                    <a:pt x="0" y="29282"/>
                  </a:lnTo>
                  <a:lnTo>
                    <a:pt x="0" y="29282"/>
                  </a:lnTo>
                  <a:cubicBezTo>
                    <a:pt x="247" y="31401"/>
                    <a:pt x="493" y="33472"/>
                    <a:pt x="887" y="35443"/>
                  </a:cubicBezTo>
                  <a:cubicBezTo>
                    <a:pt x="2021" y="41309"/>
                    <a:pt x="7936" y="71724"/>
                    <a:pt x="10303" y="83505"/>
                  </a:cubicBezTo>
                  <a:lnTo>
                    <a:pt x="29626" y="83505"/>
                  </a:lnTo>
                  <a:lnTo>
                    <a:pt x="28492" y="17007"/>
                  </a:lnTo>
                  <a:cubicBezTo>
                    <a:pt x="28492" y="16859"/>
                    <a:pt x="28640" y="16662"/>
                    <a:pt x="28837" y="16662"/>
                  </a:cubicBezTo>
                  <a:cubicBezTo>
                    <a:pt x="29034" y="16662"/>
                    <a:pt x="29182" y="16810"/>
                    <a:pt x="29182" y="17007"/>
                  </a:cubicBezTo>
                  <a:lnTo>
                    <a:pt x="30316" y="83505"/>
                  </a:lnTo>
                  <a:lnTo>
                    <a:pt x="48062" y="83505"/>
                  </a:lnTo>
                  <a:cubicBezTo>
                    <a:pt x="49886" y="71083"/>
                    <a:pt x="51858" y="54964"/>
                    <a:pt x="52400" y="38549"/>
                  </a:cubicBezTo>
                  <a:cubicBezTo>
                    <a:pt x="52351" y="38500"/>
                    <a:pt x="52301" y="38450"/>
                    <a:pt x="52252" y="38401"/>
                  </a:cubicBezTo>
                  <a:cubicBezTo>
                    <a:pt x="52252" y="38401"/>
                    <a:pt x="52252" y="38352"/>
                    <a:pt x="52252" y="38352"/>
                  </a:cubicBezTo>
                  <a:cubicBezTo>
                    <a:pt x="52252" y="38302"/>
                    <a:pt x="52252" y="38302"/>
                    <a:pt x="52252" y="38253"/>
                  </a:cubicBezTo>
                  <a:cubicBezTo>
                    <a:pt x="52252" y="38253"/>
                    <a:pt x="52252" y="38204"/>
                    <a:pt x="52252" y="38204"/>
                  </a:cubicBezTo>
                  <a:cubicBezTo>
                    <a:pt x="52252" y="38204"/>
                    <a:pt x="52252" y="38155"/>
                    <a:pt x="52301" y="38105"/>
                  </a:cubicBezTo>
                  <a:lnTo>
                    <a:pt x="52301" y="38056"/>
                  </a:lnTo>
                  <a:cubicBezTo>
                    <a:pt x="52301" y="38007"/>
                    <a:pt x="52301" y="38007"/>
                    <a:pt x="52301" y="37957"/>
                  </a:cubicBezTo>
                  <a:cubicBezTo>
                    <a:pt x="52351" y="37908"/>
                    <a:pt x="52351" y="37859"/>
                    <a:pt x="52400" y="37809"/>
                  </a:cubicBezTo>
                  <a:cubicBezTo>
                    <a:pt x="52400" y="37760"/>
                    <a:pt x="52400" y="37711"/>
                    <a:pt x="52400" y="37662"/>
                  </a:cubicBezTo>
                  <a:cubicBezTo>
                    <a:pt x="52449" y="35986"/>
                    <a:pt x="52498" y="34260"/>
                    <a:pt x="52498" y="32584"/>
                  </a:cubicBezTo>
                  <a:cubicBezTo>
                    <a:pt x="52548" y="30662"/>
                    <a:pt x="52548" y="28789"/>
                    <a:pt x="52498" y="26866"/>
                  </a:cubicBezTo>
                  <a:cubicBezTo>
                    <a:pt x="52449" y="21247"/>
                    <a:pt x="52153" y="16219"/>
                    <a:pt x="51759" y="11881"/>
                  </a:cubicBezTo>
                  <a:cubicBezTo>
                    <a:pt x="51562" y="11733"/>
                    <a:pt x="51266" y="11585"/>
                    <a:pt x="50872" y="11289"/>
                  </a:cubicBezTo>
                  <a:cubicBezTo>
                    <a:pt x="50724" y="11191"/>
                    <a:pt x="50527" y="11092"/>
                    <a:pt x="50329" y="10944"/>
                  </a:cubicBezTo>
                  <a:cubicBezTo>
                    <a:pt x="49491" y="10353"/>
                    <a:pt x="48703" y="9761"/>
                    <a:pt x="47963" y="9120"/>
                  </a:cubicBezTo>
                  <a:cubicBezTo>
                    <a:pt x="47815" y="9022"/>
                    <a:pt x="47717" y="8874"/>
                    <a:pt x="47569" y="8775"/>
                  </a:cubicBezTo>
                  <a:cubicBezTo>
                    <a:pt x="47421" y="8627"/>
                    <a:pt x="47273" y="8479"/>
                    <a:pt x="47125" y="8381"/>
                  </a:cubicBezTo>
                  <a:cubicBezTo>
                    <a:pt x="47027" y="8282"/>
                    <a:pt x="46879" y="8134"/>
                    <a:pt x="46780" y="8036"/>
                  </a:cubicBezTo>
                  <a:cubicBezTo>
                    <a:pt x="46632" y="7937"/>
                    <a:pt x="46534" y="7789"/>
                    <a:pt x="46386" y="7641"/>
                  </a:cubicBezTo>
                  <a:cubicBezTo>
                    <a:pt x="45992" y="7247"/>
                    <a:pt x="45597" y="6803"/>
                    <a:pt x="45203" y="6360"/>
                  </a:cubicBezTo>
                  <a:cubicBezTo>
                    <a:pt x="45055" y="6212"/>
                    <a:pt x="44907" y="6064"/>
                    <a:pt x="44759" y="5867"/>
                  </a:cubicBezTo>
                  <a:cubicBezTo>
                    <a:pt x="44365" y="5423"/>
                    <a:pt x="44020" y="4930"/>
                    <a:pt x="43625" y="4437"/>
                  </a:cubicBezTo>
                  <a:cubicBezTo>
                    <a:pt x="43527" y="4240"/>
                    <a:pt x="43379" y="4092"/>
                    <a:pt x="43280" y="3895"/>
                  </a:cubicBezTo>
                  <a:cubicBezTo>
                    <a:pt x="43182" y="3796"/>
                    <a:pt x="43133" y="3698"/>
                    <a:pt x="43034" y="3550"/>
                  </a:cubicBezTo>
                  <a:cubicBezTo>
                    <a:pt x="43034" y="3550"/>
                    <a:pt x="43034" y="3501"/>
                    <a:pt x="43034" y="3501"/>
                  </a:cubicBezTo>
                  <a:cubicBezTo>
                    <a:pt x="42886" y="3254"/>
                    <a:pt x="42738" y="3057"/>
                    <a:pt x="42590" y="2811"/>
                  </a:cubicBezTo>
                  <a:cubicBezTo>
                    <a:pt x="42442" y="2564"/>
                    <a:pt x="42295" y="2268"/>
                    <a:pt x="42147" y="2022"/>
                  </a:cubicBezTo>
                  <a:cubicBezTo>
                    <a:pt x="42048" y="1825"/>
                    <a:pt x="41949" y="1677"/>
                    <a:pt x="41900" y="1480"/>
                  </a:cubicBezTo>
                  <a:cubicBezTo>
                    <a:pt x="41703" y="1135"/>
                    <a:pt x="41555" y="789"/>
                    <a:pt x="41407" y="395"/>
                  </a:cubicBezTo>
                  <a:lnTo>
                    <a:pt x="13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0;p34">
              <a:extLst>
                <a:ext uri="{FF2B5EF4-FFF2-40B4-BE49-F238E27FC236}">
                  <a16:creationId xmlns:a16="http://schemas.microsoft.com/office/drawing/2014/main" id="{727B5257-AED3-24C5-A8D6-92BF270BFBEF}"/>
                </a:ext>
              </a:extLst>
            </p:cNvPr>
            <p:cNvSpPr/>
            <p:nvPr/>
          </p:nvSpPr>
          <p:spPr>
            <a:xfrm>
              <a:off x="3994850" y="3765125"/>
              <a:ext cx="45625" cy="1671100"/>
            </a:xfrm>
            <a:custGeom>
              <a:avLst/>
              <a:gdLst/>
              <a:ahLst/>
              <a:cxnLst/>
              <a:rect l="l" t="t" r="r" b="b"/>
              <a:pathLst>
                <a:path w="1825" h="66844" extrusionOk="0">
                  <a:moveTo>
                    <a:pt x="345" y="0"/>
                  </a:moveTo>
                  <a:cubicBezTo>
                    <a:pt x="148" y="0"/>
                    <a:pt x="0" y="197"/>
                    <a:pt x="0" y="345"/>
                  </a:cubicBezTo>
                  <a:lnTo>
                    <a:pt x="1134" y="66843"/>
                  </a:lnTo>
                  <a:lnTo>
                    <a:pt x="1824" y="66843"/>
                  </a:lnTo>
                  <a:lnTo>
                    <a:pt x="690" y="345"/>
                  </a:lnTo>
                  <a:cubicBezTo>
                    <a:pt x="690" y="148"/>
                    <a:pt x="542"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1;p34">
              <a:extLst>
                <a:ext uri="{FF2B5EF4-FFF2-40B4-BE49-F238E27FC236}">
                  <a16:creationId xmlns:a16="http://schemas.microsoft.com/office/drawing/2014/main" id="{77C3E867-330A-91F4-90F8-A351B25FCECC}"/>
                </a:ext>
              </a:extLst>
            </p:cNvPr>
            <p:cNvSpPr/>
            <p:nvPr/>
          </p:nvSpPr>
          <p:spPr>
            <a:xfrm>
              <a:off x="4317725" y="3358450"/>
              <a:ext cx="273600" cy="289625"/>
            </a:xfrm>
            <a:custGeom>
              <a:avLst/>
              <a:gdLst/>
              <a:ahLst/>
              <a:cxnLst/>
              <a:rect l="l" t="t" r="r" b="b"/>
              <a:pathLst>
                <a:path w="10944" h="11585" extrusionOk="0">
                  <a:moveTo>
                    <a:pt x="0" y="0"/>
                  </a:moveTo>
                  <a:cubicBezTo>
                    <a:pt x="148" y="394"/>
                    <a:pt x="296" y="740"/>
                    <a:pt x="493" y="1085"/>
                  </a:cubicBezTo>
                  <a:cubicBezTo>
                    <a:pt x="542" y="1282"/>
                    <a:pt x="641" y="1430"/>
                    <a:pt x="740" y="1627"/>
                  </a:cubicBezTo>
                  <a:cubicBezTo>
                    <a:pt x="888" y="1873"/>
                    <a:pt x="1035" y="2169"/>
                    <a:pt x="1183" y="2416"/>
                  </a:cubicBezTo>
                  <a:cubicBezTo>
                    <a:pt x="1331" y="2662"/>
                    <a:pt x="1479" y="2859"/>
                    <a:pt x="1627" y="3106"/>
                  </a:cubicBezTo>
                  <a:cubicBezTo>
                    <a:pt x="1627" y="3106"/>
                    <a:pt x="1627" y="3155"/>
                    <a:pt x="1627" y="3155"/>
                  </a:cubicBezTo>
                  <a:cubicBezTo>
                    <a:pt x="1726" y="3303"/>
                    <a:pt x="1775" y="3401"/>
                    <a:pt x="1873" y="3500"/>
                  </a:cubicBezTo>
                  <a:cubicBezTo>
                    <a:pt x="1972" y="3697"/>
                    <a:pt x="2120" y="3845"/>
                    <a:pt x="2218" y="4042"/>
                  </a:cubicBezTo>
                  <a:cubicBezTo>
                    <a:pt x="2613" y="4535"/>
                    <a:pt x="2958" y="5028"/>
                    <a:pt x="3352" y="5472"/>
                  </a:cubicBezTo>
                  <a:cubicBezTo>
                    <a:pt x="3500" y="5669"/>
                    <a:pt x="3648" y="5817"/>
                    <a:pt x="3796" y="5965"/>
                  </a:cubicBezTo>
                  <a:cubicBezTo>
                    <a:pt x="4190" y="6408"/>
                    <a:pt x="4585" y="6852"/>
                    <a:pt x="4979" y="7246"/>
                  </a:cubicBezTo>
                  <a:cubicBezTo>
                    <a:pt x="5127" y="7394"/>
                    <a:pt x="5225" y="7542"/>
                    <a:pt x="5373" y="7641"/>
                  </a:cubicBezTo>
                  <a:cubicBezTo>
                    <a:pt x="5472" y="7739"/>
                    <a:pt x="5620" y="7887"/>
                    <a:pt x="5718" y="7986"/>
                  </a:cubicBezTo>
                  <a:cubicBezTo>
                    <a:pt x="5866" y="8084"/>
                    <a:pt x="6014" y="8232"/>
                    <a:pt x="6162" y="8380"/>
                  </a:cubicBezTo>
                  <a:cubicBezTo>
                    <a:pt x="6310" y="8479"/>
                    <a:pt x="6408" y="8627"/>
                    <a:pt x="6556" y="8725"/>
                  </a:cubicBezTo>
                  <a:cubicBezTo>
                    <a:pt x="7296" y="9366"/>
                    <a:pt x="8084" y="9958"/>
                    <a:pt x="8922" y="10549"/>
                  </a:cubicBezTo>
                  <a:cubicBezTo>
                    <a:pt x="9120" y="10697"/>
                    <a:pt x="9317" y="10796"/>
                    <a:pt x="9465" y="10894"/>
                  </a:cubicBezTo>
                  <a:cubicBezTo>
                    <a:pt x="9859" y="11190"/>
                    <a:pt x="10155" y="11338"/>
                    <a:pt x="10352" y="11486"/>
                  </a:cubicBezTo>
                  <a:cubicBezTo>
                    <a:pt x="10451" y="11535"/>
                    <a:pt x="10500" y="11584"/>
                    <a:pt x="10500" y="11584"/>
                  </a:cubicBezTo>
                  <a:lnTo>
                    <a:pt x="10648" y="11584"/>
                  </a:lnTo>
                  <a:cubicBezTo>
                    <a:pt x="10746" y="11584"/>
                    <a:pt x="10845" y="11535"/>
                    <a:pt x="10894" y="11436"/>
                  </a:cubicBezTo>
                  <a:cubicBezTo>
                    <a:pt x="10944" y="11289"/>
                    <a:pt x="10894" y="11141"/>
                    <a:pt x="10796" y="11091"/>
                  </a:cubicBezTo>
                  <a:cubicBezTo>
                    <a:pt x="10746" y="11042"/>
                    <a:pt x="10598" y="10943"/>
                    <a:pt x="10253" y="10746"/>
                  </a:cubicBezTo>
                  <a:cubicBezTo>
                    <a:pt x="10056" y="10648"/>
                    <a:pt x="9810" y="10451"/>
                    <a:pt x="9465" y="10253"/>
                  </a:cubicBezTo>
                  <a:cubicBezTo>
                    <a:pt x="9317" y="10155"/>
                    <a:pt x="9169" y="10056"/>
                    <a:pt x="9021" y="9908"/>
                  </a:cubicBezTo>
                  <a:cubicBezTo>
                    <a:pt x="8430" y="9514"/>
                    <a:pt x="7789" y="9021"/>
                    <a:pt x="7049" y="8429"/>
                  </a:cubicBezTo>
                  <a:cubicBezTo>
                    <a:pt x="6901" y="8282"/>
                    <a:pt x="6754" y="8134"/>
                    <a:pt x="6556" y="7986"/>
                  </a:cubicBezTo>
                  <a:cubicBezTo>
                    <a:pt x="6507" y="7937"/>
                    <a:pt x="6458" y="7887"/>
                    <a:pt x="6408" y="7838"/>
                  </a:cubicBezTo>
                  <a:cubicBezTo>
                    <a:pt x="6310" y="7739"/>
                    <a:pt x="6211" y="7641"/>
                    <a:pt x="6113" y="7542"/>
                  </a:cubicBezTo>
                  <a:lnTo>
                    <a:pt x="5817" y="7296"/>
                  </a:lnTo>
                  <a:cubicBezTo>
                    <a:pt x="5768" y="7246"/>
                    <a:pt x="5718" y="7197"/>
                    <a:pt x="5669" y="7148"/>
                  </a:cubicBezTo>
                  <a:cubicBezTo>
                    <a:pt x="5570" y="7049"/>
                    <a:pt x="5423" y="6901"/>
                    <a:pt x="5324" y="6803"/>
                  </a:cubicBezTo>
                  <a:cubicBezTo>
                    <a:pt x="5225" y="6704"/>
                    <a:pt x="5078" y="6556"/>
                    <a:pt x="4979" y="6458"/>
                  </a:cubicBezTo>
                  <a:cubicBezTo>
                    <a:pt x="4831" y="6310"/>
                    <a:pt x="4732" y="6211"/>
                    <a:pt x="4634" y="6063"/>
                  </a:cubicBezTo>
                  <a:cubicBezTo>
                    <a:pt x="4437" y="5866"/>
                    <a:pt x="4289" y="5669"/>
                    <a:pt x="4092" y="5472"/>
                  </a:cubicBezTo>
                  <a:cubicBezTo>
                    <a:pt x="3944" y="5324"/>
                    <a:pt x="3796" y="5127"/>
                    <a:pt x="3599" y="4930"/>
                  </a:cubicBezTo>
                  <a:cubicBezTo>
                    <a:pt x="2366" y="3451"/>
                    <a:pt x="1380" y="1775"/>
                    <a:pt x="592"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2;p34">
              <a:extLst>
                <a:ext uri="{FF2B5EF4-FFF2-40B4-BE49-F238E27FC236}">
                  <a16:creationId xmlns:a16="http://schemas.microsoft.com/office/drawing/2014/main" id="{218D07BC-AB4D-77D3-FF34-D7B9681C4774}"/>
                </a:ext>
              </a:extLst>
            </p:cNvPr>
            <p:cNvSpPr/>
            <p:nvPr/>
          </p:nvSpPr>
          <p:spPr>
            <a:xfrm>
              <a:off x="4375650" y="2420625"/>
              <a:ext cx="154050" cy="335225"/>
            </a:xfrm>
            <a:custGeom>
              <a:avLst/>
              <a:gdLst/>
              <a:ahLst/>
              <a:cxnLst/>
              <a:rect l="l" t="t" r="r" b="b"/>
              <a:pathLst>
                <a:path w="6162" h="13409" extrusionOk="0">
                  <a:moveTo>
                    <a:pt x="542" y="0"/>
                  </a:moveTo>
                  <a:cubicBezTo>
                    <a:pt x="444" y="0"/>
                    <a:pt x="394" y="49"/>
                    <a:pt x="345" y="49"/>
                  </a:cubicBezTo>
                  <a:cubicBezTo>
                    <a:pt x="99" y="197"/>
                    <a:pt x="0" y="444"/>
                    <a:pt x="148" y="690"/>
                  </a:cubicBezTo>
                  <a:cubicBezTo>
                    <a:pt x="148" y="690"/>
                    <a:pt x="247" y="838"/>
                    <a:pt x="345" y="1085"/>
                  </a:cubicBezTo>
                  <a:cubicBezTo>
                    <a:pt x="1972" y="4338"/>
                    <a:pt x="3401" y="7690"/>
                    <a:pt x="4584" y="11141"/>
                  </a:cubicBezTo>
                  <a:cubicBezTo>
                    <a:pt x="4782" y="11782"/>
                    <a:pt x="4979" y="12422"/>
                    <a:pt x="5176" y="13063"/>
                  </a:cubicBezTo>
                  <a:cubicBezTo>
                    <a:pt x="5225" y="13211"/>
                    <a:pt x="5373" y="13359"/>
                    <a:pt x="5521" y="13359"/>
                  </a:cubicBezTo>
                  <a:cubicBezTo>
                    <a:pt x="5570" y="13359"/>
                    <a:pt x="5620" y="13359"/>
                    <a:pt x="5620" y="13408"/>
                  </a:cubicBezTo>
                  <a:cubicBezTo>
                    <a:pt x="5669" y="13408"/>
                    <a:pt x="5718" y="13359"/>
                    <a:pt x="5767" y="13359"/>
                  </a:cubicBezTo>
                  <a:cubicBezTo>
                    <a:pt x="6014" y="13310"/>
                    <a:pt x="6162" y="13014"/>
                    <a:pt x="6063" y="12817"/>
                  </a:cubicBezTo>
                  <a:cubicBezTo>
                    <a:pt x="5965" y="12373"/>
                    <a:pt x="5817" y="11929"/>
                    <a:pt x="5669" y="11486"/>
                  </a:cubicBezTo>
                  <a:cubicBezTo>
                    <a:pt x="4437" y="7739"/>
                    <a:pt x="2958" y="4141"/>
                    <a:pt x="1183" y="690"/>
                  </a:cubicBezTo>
                  <a:cubicBezTo>
                    <a:pt x="1035" y="395"/>
                    <a:pt x="986" y="247"/>
                    <a:pt x="937" y="247"/>
                  </a:cubicBezTo>
                  <a:cubicBezTo>
                    <a:pt x="887" y="99"/>
                    <a:pt x="690"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3;p34">
              <a:extLst>
                <a:ext uri="{FF2B5EF4-FFF2-40B4-BE49-F238E27FC236}">
                  <a16:creationId xmlns:a16="http://schemas.microsoft.com/office/drawing/2014/main" id="{726CE226-8896-C213-F3AF-5BF02CA49A70}"/>
                </a:ext>
              </a:extLst>
            </p:cNvPr>
            <p:cNvSpPr/>
            <p:nvPr/>
          </p:nvSpPr>
          <p:spPr>
            <a:xfrm>
              <a:off x="3605425" y="3958600"/>
              <a:ext cx="125725" cy="221850"/>
            </a:xfrm>
            <a:custGeom>
              <a:avLst/>
              <a:gdLst/>
              <a:ahLst/>
              <a:cxnLst/>
              <a:rect l="l" t="t" r="r" b="b"/>
              <a:pathLst>
                <a:path w="5029" h="8874" extrusionOk="0">
                  <a:moveTo>
                    <a:pt x="5028" y="0"/>
                  </a:moveTo>
                  <a:cubicBezTo>
                    <a:pt x="4924" y="35"/>
                    <a:pt x="4819" y="70"/>
                    <a:pt x="4714" y="70"/>
                  </a:cubicBezTo>
                  <a:cubicBezTo>
                    <a:pt x="4671" y="70"/>
                    <a:pt x="4628" y="64"/>
                    <a:pt x="4585" y="50"/>
                  </a:cubicBezTo>
                  <a:cubicBezTo>
                    <a:pt x="4585" y="148"/>
                    <a:pt x="4585" y="247"/>
                    <a:pt x="4585" y="296"/>
                  </a:cubicBezTo>
                  <a:cubicBezTo>
                    <a:pt x="4535" y="444"/>
                    <a:pt x="4387" y="493"/>
                    <a:pt x="4289" y="493"/>
                  </a:cubicBezTo>
                  <a:lnTo>
                    <a:pt x="4190" y="493"/>
                  </a:lnTo>
                  <a:cubicBezTo>
                    <a:pt x="4092" y="641"/>
                    <a:pt x="3944" y="740"/>
                    <a:pt x="3796" y="838"/>
                  </a:cubicBezTo>
                  <a:lnTo>
                    <a:pt x="1331" y="7838"/>
                  </a:lnTo>
                  <a:lnTo>
                    <a:pt x="0" y="8085"/>
                  </a:lnTo>
                  <a:lnTo>
                    <a:pt x="1972" y="8873"/>
                  </a:lnTo>
                  <a:lnTo>
                    <a:pt x="5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4;p34">
              <a:extLst>
                <a:ext uri="{FF2B5EF4-FFF2-40B4-BE49-F238E27FC236}">
                  <a16:creationId xmlns:a16="http://schemas.microsoft.com/office/drawing/2014/main" id="{B86832DF-B3B5-8790-D88F-A760365D971F}"/>
                </a:ext>
              </a:extLst>
            </p:cNvPr>
            <p:cNvSpPr/>
            <p:nvPr/>
          </p:nvSpPr>
          <p:spPr>
            <a:xfrm>
              <a:off x="3307175" y="3283275"/>
              <a:ext cx="1275" cy="25"/>
            </a:xfrm>
            <a:custGeom>
              <a:avLst/>
              <a:gdLst/>
              <a:ahLst/>
              <a:cxnLst/>
              <a:rect l="l" t="t" r="r" b="b"/>
              <a:pathLst>
                <a:path w="51" h="1" extrusionOk="0">
                  <a:moveTo>
                    <a:pt x="50" y="0"/>
                  </a:moveTo>
                  <a:cubicBezTo>
                    <a:pt x="50" y="0"/>
                    <a:pt x="50" y="0"/>
                    <a:pt x="50" y="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5;p34">
              <a:extLst>
                <a:ext uri="{FF2B5EF4-FFF2-40B4-BE49-F238E27FC236}">
                  <a16:creationId xmlns:a16="http://schemas.microsoft.com/office/drawing/2014/main" id="{B7CD5ECC-E62A-EDB0-BD67-DA2E196451E0}"/>
                </a:ext>
              </a:extLst>
            </p:cNvPr>
            <p:cNvSpPr/>
            <p:nvPr/>
          </p:nvSpPr>
          <p:spPr>
            <a:xfrm>
              <a:off x="3580775" y="3970925"/>
              <a:ext cx="119550" cy="193500"/>
            </a:xfrm>
            <a:custGeom>
              <a:avLst/>
              <a:gdLst/>
              <a:ahLst/>
              <a:cxnLst/>
              <a:rect l="l" t="t" r="r" b="b"/>
              <a:pathLst>
                <a:path w="4782" h="7740" extrusionOk="0">
                  <a:moveTo>
                    <a:pt x="2958" y="0"/>
                  </a:moveTo>
                  <a:lnTo>
                    <a:pt x="197" y="7247"/>
                  </a:lnTo>
                  <a:lnTo>
                    <a:pt x="0" y="7740"/>
                  </a:lnTo>
                  <a:lnTo>
                    <a:pt x="0" y="7740"/>
                  </a:lnTo>
                  <a:lnTo>
                    <a:pt x="986" y="7592"/>
                  </a:lnTo>
                  <a:lnTo>
                    <a:pt x="2317" y="7345"/>
                  </a:lnTo>
                  <a:lnTo>
                    <a:pt x="4782" y="345"/>
                  </a:lnTo>
                  <a:lnTo>
                    <a:pt x="4782" y="345"/>
                  </a:lnTo>
                  <a:cubicBezTo>
                    <a:pt x="4683" y="370"/>
                    <a:pt x="4572" y="382"/>
                    <a:pt x="4455" y="382"/>
                  </a:cubicBezTo>
                  <a:cubicBezTo>
                    <a:pt x="4338" y="382"/>
                    <a:pt x="4215" y="370"/>
                    <a:pt x="4092" y="345"/>
                  </a:cubicBezTo>
                  <a:cubicBezTo>
                    <a:pt x="3944" y="296"/>
                    <a:pt x="3549" y="198"/>
                    <a:pt x="2958"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p34">
              <a:extLst>
                <a:ext uri="{FF2B5EF4-FFF2-40B4-BE49-F238E27FC236}">
                  <a16:creationId xmlns:a16="http://schemas.microsoft.com/office/drawing/2014/main" id="{95444F49-4628-50A1-6826-B671240F4D43}"/>
                </a:ext>
              </a:extLst>
            </p:cNvPr>
            <p:cNvSpPr/>
            <p:nvPr/>
          </p:nvSpPr>
          <p:spPr>
            <a:xfrm>
              <a:off x="3347850" y="3283275"/>
              <a:ext cx="531175" cy="529925"/>
            </a:xfrm>
            <a:custGeom>
              <a:avLst/>
              <a:gdLst/>
              <a:ahLst/>
              <a:cxnLst/>
              <a:rect l="l" t="t" r="r" b="b"/>
              <a:pathLst>
                <a:path w="21247" h="21197" extrusionOk="0">
                  <a:moveTo>
                    <a:pt x="1825" y="0"/>
                  </a:moveTo>
                  <a:cubicBezTo>
                    <a:pt x="1184" y="148"/>
                    <a:pt x="592" y="345"/>
                    <a:pt x="1" y="592"/>
                  </a:cubicBezTo>
                  <a:lnTo>
                    <a:pt x="5078" y="2514"/>
                  </a:lnTo>
                  <a:lnTo>
                    <a:pt x="19620" y="8035"/>
                  </a:lnTo>
                  <a:lnTo>
                    <a:pt x="14937" y="20408"/>
                  </a:lnTo>
                  <a:cubicBezTo>
                    <a:pt x="15430" y="20654"/>
                    <a:pt x="15923" y="20950"/>
                    <a:pt x="16416" y="21197"/>
                  </a:cubicBezTo>
                  <a:lnTo>
                    <a:pt x="21246" y="7444"/>
                  </a:lnTo>
                  <a:cubicBezTo>
                    <a:pt x="21246" y="7444"/>
                    <a:pt x="14099" y="4732"/>
                    <a:pt x="8479" y="2563"/>
                  </a:cubicBezTo>
                  <a:cubicBezTo>
                    <a:pt x="4881" y="1183"/>
                    <a:pt x="1874" y="49"/>
                    <a:pt x="1825"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7;p34">
              <a:extLst>
                <a:ext uri="{FF2B5EF4-FFF2-40B4-BE49-F238E27FC236}">
                  <a16:creationId xmlns:a16="http://schemas.microsoft.com/office/drawing/2014/main" id="{FF78C472-1DE1-3771-080A-F7D37DCB82CC}"/>
                </a:ext>
              </a:extLst>
            </p:cNvPr>
            <p:cNvSpPr/>
            <p:nvPr/>
          </p:nvSpPr>
          <p:spPr>
            <a:xfrm>
              <a:off x="3041000" y="3793475"/>
              <a:ext cx="613725" cy="396825"/>
            </a:xfrm>
            <a:custGeom>
              <a:avLst/>
              <a:gdLst/>
              <a:ahLst/>
              <a:cxnLst/>
              <a:rect l="l" t="t" r="r" b="b"/>
              <a:pathLst>
                <a:path w="24549" h="15873" extrusionOk="0">
                  <a:moveTo>
                    <a:pt x="2958" y="0"/>
                  </a:moveTo>
                  <a:lnTo>
                    <a:pt x="0" y="7838"/>
                  </a:lnTo>
                  <a:lnTo>
                    <a:pt x="9662" y="11486"/>
                  </a:lnTo>
                  <a:lnTo>
                    <a:pt x="21197" y="15873"/>
                  </a:lnTo>
                  <a:lnTo>
                    <a:pt x="21591" y="14838"/>
                  </a:lnTo>
                  <a:lnTo>
                    <a:pt x="21788" y="14345"/>
                  </a:lnTo>
                  <a:lnTo>
                    <a:pt x="24549" y="7098"/>
                  </a:lnTo>
                  <a:cubicBezTo>
                    <a:pt x="23711" y="6803"/>
                    <a:pt x="22528" y="6408"/>
                    <a:pt x="21049" y="5866"/>
                  </a:cubicBezTo>
                  <a:cubicBezTo>
                    <a:pt x="20950" y="6014"/>
                    <a:pt x="20852" y="6211"/>
                    <a:pt x="20753" y="6408"/>
                  </a:cubicBezTo>
                  <a:cubicBezTo>
                    <a:pt x="16810" y="5472"/>
                    <a:pt x="12965" y="4289"/>
                    <a:pt x="9169" y="2810"/>
                  </a:cubicBezTo>
                  <a:cubicBezTo>
                    <a:pt x="7887" y="2268"/>
                    <a:pt x="6557" y="1725"/>
                    <a:pt x="5226" y="1134"/>
                  </a:cubicBezTo>
                  <a:cubicBezTo>
                    <a:pt x="4881" y="937"/>
                    <a:pt x="4535" y="789"/>
                    <a:pt x="4141" y="592"/>
                  </a:cubicBezTo>
                  <a:cubicBezTo>
                    <a:pt x="3747" y="394"/>
                    <a:pt x="3352" y="197"/>
                    <a:pt x="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8;p34">
              <a:extLst>
                <a:ext uri="{FF2B5EF4-FFF2-40B4-BE49-F238E27FC236}">
                  <a16:creationId xmlns:a16="http://schemas.microsoft.com/office/drawing/2014/main" id="{69DC8818-CAD1-3859-CE2E-16017F8DA155}"/>
                </a:ext>
              </a:extLst>
            </p:cNvPr>
            <p:cNvSpPr/>
            <p:nvPr/>
          </p:nvSpPr>
          <p:spPr>
            <a:xfrm>
              <a:off x="3266525" y="3261075"/>
              <a:ext cx="639600" cy="562000"/>
            </a:xfrm>
            <a:custGeom>
              <a:avLst/>
              <a:gdLst/>
              <a:ahLst/>
              <a:cxnLst/>
              <a:rect l="l" t="t" r="r" b="b"/>
              <a:pathLst>
                <a:path w="25584" h="22480" extrusionOk="0">
                  <a:moveTo>
                    <a:pt x="5570" y="1"/>
                  </a:moveTo>
                  <a:lnTo>
                    <a:pt x="1676" y="888"/>
                  </a:lnTo>
                  <a:lnTo>
                    <a:pt x="1627" y="888"/>
                  </a:lnTo>
                  <a:lnTo>
                    <a:pt x="740" y="3304"/>
                  </a:lnTo>
                  <a:lnTo>
                    <a:pt x="0" y="5275"/>
                  </a:lnTo>
                  <a:cubicBezTo>
                    <a:pt x="99" y="5423"/>
                    <a:pt x="247" y="5571"/>
                    <a:pt x="444" y="5719"/>
                  </a:cubicBezTo>
                  <a:cubicBezTo>
                    <a:pt x="542" y="5867"/>
                    <a:pt x="690" y="5965"/>
                    <a:pt x="789" y="6064"/>
                  </a:cubicBezTo>
                  <a:cubicBezTo>
                    <a:pt x="888" y="6163"/>
                    <a:pt x="937" y="6261"/>
                    <a:pt x="1035" y="6311"/>
                  </a:cubicBezTo>
                  <a:cubicBezTo>
                    <a:pt x="6310" y="11486"/>
                    <a:pt x="15183" y="19374"/>
                    <a:pt x="15183" y="19374"/>
                  </a:cubicBezTo>
                  <a:cubicBezTo>
                    <a:pt x="15134" y="19521"/>
                    <a:pt x="15134" y="19620"/>
                    <a:pt x="15084" y="19768"/>
                  </a:cubicBezTo>
                  <a:cubicBezTo>
                    <a:pt x="16218" y="20310"/>
                    <a:pt x="17105" y="20754"/>
                    <a:pt x="17795" y="21099"/>
                  </a:cubicBezTo>
                  <a:cubicBezTo>
                    <a:pt x="17894" y="21197"/>
                    <a:pt x="18042" y="21247"/>
                    <a:pt x="18190" y="21296"/>
                  </a:cubicBezTo>
                  <a:lnTo>
                    <a:pt x="22873" y="8923"/>
                  </a:lnTo>
                  <a:lnTo>
                    <a:pt x="8331" y="3402"/>
                  </a:lnTo>
                  <a:lnTo>
                    <a:pt x="3254" y="1480"/>
                  </a:lnTo>
                  <a:cubicBezTo>
                    <a:pt x="3845" y="1233"/>
                    <a:pt x="4437" y="1036"/>
                    <a:pt x="5078" y="888"/>
                  </a:cubicBezTo>
                  <a:cubicBezTo>
                    <a:pt x="5127" y="937"/>
                    <a:pt x="8134" y="2071"/>
                    <a:pt x="11732" y="3451"/>
                  </a:cubicBezTo>
                  <a:cubicBezTo>
                    <a:pt x="17352" y="5620"/>
                    <a:pt x="24499" y="8332"/>
                    <a:pt x="24499" y="8332"/>
                  </a:cubicBezTo>
                  <a:lnTo>
                    <a:pt x="19669" y="22085"/>
                  </a:lnTo>
                  <a:cubicBezTo>
                    <a:pt x="19915" y="22183"/>
                    <a:pt x="20211" y="22331"/>
                    <a:pt x="20507" y="22479"/>
                  </a:cubicBezTo>
                  <a:lnTo>
                    <a:pt x="25584" y="7789"/>
                  </a:lnTo>
                  <a:lnTo>
                    <a:pt x="14591" y="3501"/>
                  </a:lnTo>
                  <a:lnTo>
                    <a:pt x="5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9;p34">
              <a:extLst>
                <a:ext uri="{FF2B5EF4-FFF2-40B4-BE49-F238E27FC236}">
                  <a16:creationId xmlns:a16="http://schemas.microsoft.com/office/drawing/2014/main" id="{57CBF90A-516F-3F1B-BD8F-D6673F699F89}"/>
                </a:ext>
              </a:extLst>
            </p:cNvPr>
            <p:cNvSpPr/>
            <p:nvPr/>
          </p:nvSpPr>
          <p:spPr>
            <a:xfrm>
              <a:off x="3567225" y="3755250"/>
              <a:ext cx="237850" cy="225250"/>
            </a:xfrm>
            <a:custGeom>
              <a:avLst/>
              <a:gdLst/>
              <a:ahLst/>
              <a:cxnLst/>
              <a:rect l="l" t="t" r="r" b="b"/>
              <a:pathLst>
                <a:path w="9514" h="9010" extrusionOk="0">
                  <a:moveTo>
                    <a:pt x="3056" y="1"/>
                  </a:moveTo>
                  <a:cubicBezTo>
                    <a:pt x="2218" y="4487"/>
                    <a:pt x="1085" y="5325"/>
                    <a:pt x="0" y="7395"/>
                  </a:cubicBezTo>
                  <a:cubicBezTo>
                    <a:pt x="1479" y="7937"/>
                    <a:pt x="2662" y="8332"/>
                    <a:pt x="3500" y="8627"/>
                  </a:cubicBezTo>
                  <a:cubicBezTo>
                    <a:pt x="4091" y="8825"/>
                    <a:pt x="4486" y="8923"/>
                    <a:pt x="4634" y="8972"/>
                  </a:cubicBezTo>
                  <a:cubicBezTo>
                    <a:pt x="4757" y="8997"/>
                    <a:pt x="4880" y="9009"/>
                    <a:pt x="4997" y="9009"/>
                  </a:cubicBezTo>
                  <a:cubicBezTo>
                    <a:pt x="5114" y="9009"/>
                    <a:pt x="5225" y="8997"/>
                    <a:pt x="5324" y="8972"/>
                  </a:cubicBezTo>
                  <a:cubicBezTo>
                    <a:pt x="5472" y="8874"/>
                    <a:pt x="5620" y="8775"/>
                    <a:pt x="5718" y="8627"/>
                  </a:cubicBezTo>
                  <a:cubicBezTo>
                    <a:pt x="5669" y="8627"/>
                    <a:pt x="5620" y="8578"/>
                    <a:pt x="5472" y="8529"/>
                  </a:cubicBezTo>
                  <a:cubicBezTo>
                    <a:pt x="5127" y="8381"/>
                    <a:pt x="4535" y="8134"/>
                    <a:pt x="3796" y="7789"/>
                  </a:cubicBezTo>
                  <a:cubicBezTo>
                    <a:pt x="3303" y="7543"/>
                    <a:pt x="2810" y="7296"/>
                    <a:pt x="2268" y="7001"/>
                  </a:cubicBezTo>
                  <a:cubicBezTo>
                    <a:pt x="1974" y="6833"/>
                    <a:pt x="2144" y="6416"/>
                    <a:pt x="2444" y="6416"/>
                  </a:cubicBezTo>
                  <a:cubicBezTo>
                    <a:pt x="2497" y="6416"/>
                    <a:pt x="2554" y="6429"/>
                    <a:pt x="2613" y="6458"/>
                  </a:cubicBezTo>
                  <a:cubicBezTo>
                    <a:pt x="3056" y="6705"/>
                    <a:pt x="3549" y="7001"/>
                    <a:pt x="3993" y="7198"/>
                  </a:cubicBezTo>
                  <a:cubicBezTo>
                    <a:pt x="4732" y="7543"/>
                    <a:pt x="5324" y="7789"/>
                    <a:pt x="5669" y="7937"/>
                  </a:cubicBezTo>
                  <a:cubicBezTo>
                    <a:pt x="5817" y="7987"/>
                    <a:pt x="5915" y="8036"/>
                    <a:pt x="5915" y="8036"/>
                  </a:cubicBezTo>
                  <a:cubicBezTo>
                    <a:pt x="6014" y="8085"/>
                    <a:pt x="6063" y="8134"/>
                    <a:pt x="6113" y="8184"/>
                  </a:cubicBezTo>
                  <a:cubicBezTo>
                    <a:pt x="6156" y="8198"/>
                    <a:pt x="6199" y="8204"/>
                    <a:pt x="6242" y="8204"/>
                  </a:cubicBezTo>
                  <a:cubicBezTo>
                    <a:pt x="6347" y="8204"/>
                    <a:pt x="6452" y="8169"/>
                    <a:pt x="6556" y="8134"/>
                  </a:cubicBezTo>
                  <a:cubicBezTo>
                    <a:pt x="6753" y="8036"/>
                    <a:pt x="6901" y="7888"/>
                    <a:pt x="7049" y="7691"/>
                  </a:cubicBezTo>
                  <a:cubicBezTo>
                    <a:pt x="7197" y="7444"/>
                    <a:pt x="7296" y="7149"/>
                    <a:pt x="7246" y="6853"/>
                  </a:cubicBezTo>
                  <a:lnTo>
                    <a:pt x="7049" y="6853"/>
                  </a:lnTo>
                  <a:cubicBezTo>
                    <a:pt x="6951" y="6804"/>
                    <a:pt x="6605" y="6705"/>
                    <a:pt x="6162" y="6508"/>
                  </a:cubicBezTo>
                  <a:cubicBezTo>
                    <a:pt x="5718" y="6311"/>
                    <a:pt x="5127" y="6064"/>
                    <a:pt x="4535" y="5768"/>
                  </a:cubicBezTo>
                  <a:cubicBezTo>
                    <a:pt x="4042" y="5571"/>
                    <a:pt x="3549" y="5275"/>
                    <a:pt x="3056" y="5029"/>
                  </a:cubicBezTo>
                  <a:cubicBezTo>
                    <a:pt x="2908" y="4930"/>
                    <a:pt x="2859" y="4733"/>
                    <a:pt x="2958" y="4585"/>
                  </a:cubicBezTo>
                  <a:cubicBezTo>
                    <a:pt x="3021" y="4490"/>
                    <a:pt x="3126" y="4435"/>
                    <a:pt x="3232" y="4435"/>
                  </a:cubicBezTo>
                  <a:cubicBezTo>
                    <a:pt x="3290" y="4435"/>
                    <a:pt x="3349" y="4452"/>
                    <a:pt x="3401" y="4487"/>
                  </a:cubicBezTo>
                  <a:cubicBezTo>
                    <a:pt x="3796" y="4733"/>
                    <a:pt x="4289" y="4980"/>
                    <a:pt x="4782" y="5226"/>
                  </a:cubicBezTo>
                  <a:cubicBezTo>
                    <a:pt x="5373" y="5473"/>
                    <a:pt x="5915" y="5719"/>
                    <a:pt x="6359" y="5916"/>
                  </a:cubicBezTo>
                  <a:cubicBezTo>
                    <a:pt x="6803" y="6113"/>
                    <a:pt x="7098" y="6212"/>
                    <a:pt x="7246" y="6261"/>
                  </a:cubicBezTo>
                  <a:cubicBezTo>
                    <a:pt x="7345" y="6311"/>
                    <a:pt x="7394" y="6360"/>
                    <a:pt x="7443" y="6409"/>
                  </a:cubicBezTo>
                  <a:cubicBezTo>
                    <a:pt x="7591" y="6409"/>
                    <a:pt x="7739" y="6311"/>
                    <a:pt x="7838" y="6212"/>
                  </a:cubicBezTo>
                  <a:cubicBezTo>
                    <a:pt x="8134" y="5916"/>
                    <a:pt x="8232" y="5522"/>
                    <a:pt x="8183" y="5127"/>
                  </a:cubicBezTo>
                  <a:lnTo>
                    <a:pt x="8035" y="5127"/>
                  </a:lnTo>
                  <a:cubicBezTo>
                    <a:pt x="8035" y="5078"/>
                    <a:pt x="7887" y="5029"/>
                    <a:pt x="7690" y="4980"/>
                  </a:cubicBezTo>
                  <a:cubicBezTo>
                    <a:pt x="7443" y="4881"/>
                    <a:pt x="7197" y="4782"/>
                    <a:pt x="6852" y="4635"/>
                  </a:cubicBezTo>
                  <a:cubicBezTo>
                    <a:pt x="6359" y="4437"/>
                    <a:pt x="5817" y="4191"/>
                    <a:pt x="5275" y="3895"/>
                  </a:cubicBezTo>
                  <a:cubicBezTo>
                    <a:pt x="4831" y="3698"/>
                    <a:pt x="4437" y="3501"/>
                    <a:pt x="4042" y="3254"/>
                  </a:cubicBezTo>
                  <a:cubicBezTo>
                    <a:pt x="3720" y="3134"/>
                    <a:pt x="3891" y="2684"/>
                    <a:pt x="4179" y="2684"/>
                  </a:cubicBezTo>
                  <a:cubicBezTo>
                    <a:pt x="4244" y="2684"/>
                    <a:pt x="4315" y="2707"/>
                    <a:pt x="4387" y="2761"/>
                  </a:cubicBezTo>
                  <a:cubicBezTo>
                    <a:pt x="4732" y="2959"/>
                    <a:pt x="5077" y="3156"/>
                    <a:pt x="5472" y="3304"/>
                  </a:cubicBezTo>
                  <a:cubicBezTo>
                    <a:pt x="6014" y="3599"/>
                    <a:pt x="6556" y="3846"/>
                    <a:pt x="7049" y="4043"/>
                  </a:cubicBezTo>
                  <a:cubicBezTo>
                    <a:pt x="7394" y="4191"/>
                    <a:pt x="7690" y="4289"/>
                    <a:pt x="7887" y="4388"/>
                  </a:cubicBezTo>
                  <a:cubicBezTo>
                    <a:pt x="8084" y="4487"/>
                    <a:pt x="8232" y="4536"/>
                    <a:pt x="8232" y="4536"/>
                  </a:cubicBezTo>
                  <a:cubicBezTo>
                    <a:pt x="8380" y="4585"/>
                    <a:pt x="8429" y="4684"/>
                    <a:pt x="8429" y="4782"/>
                  </a:cubicBezTo>
                  <a:cubicBezTo>
                    <a:pt x="9317" y="4782"/>
                    <a:pt x="9514" y="3254"/>
                    <a:pt x="8824" y="2909"/>
                  </a:cubicBezTo>
                  <a:cubicBezTo>
                    <a:pt x="8676" y="2860"/>
                    <a:pt x="8577" y="2761"/>
                    <a:pt x="8479" y="2712"/>
                  </a:cubicBezTo>
                  <a:cubicBezTo>
                    <a:pt x="8183" y="2564"/>
                    <a:pt x="7887" y="2416"/>
                    <a:pt x="7641" y="2318"/>
                  </a:cubicBezTo>
                  <a:cubicBezTo>
                    <a:pt x="7148" y="2071"/>
                    <a:pt x="6655" y="1775"/>
                    <a:pt x="6162" y="1529"/>
                  </a:cubicBezTo>
                  <a:cubicBezTo>
                    <a:pt x="6014" y="1480"/>
                    <a:pt x="5866" y="1430"/>
                    <a:pt x="5767" y="1332"/>
                  </a:cubicBezTo>
                  <a:cubicBezTo>
                    <a:pt x="5077" y="987"/>
                    <a:pt x="4190" y="543"/>
                    <a:pt x="3056"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0;p34">
              <a:extLst>
                <a:ext uri="{FF2B5EF4-FFF2-40B4-BE49-F238E27FC236}">
                  <a16:creationId xmlns:a16="http://schemas.microsoft.com/office/drawing/2014/main" id="{7A7434A4-66F0-8AE7-E527-CCFACC92C43B}"/>
                </a:ext>
              </a:extLst>
            </p:cNvPr>
            <p:cNvSpPr/>
            <p:nvPr/>
          </p:nvSpPr>
          <p:spPr>
            <a:xfrm>
              <a:off x="3616575" y="3915625"/>
              <a:ext cx="103475" cy="55325"/>
            </a:xfrm>
            <a:custGeom>
              <a:avLst/>
              <a:gdLst/>
              <a:ahLst/>
              <a:cxnLst/>
              <a:rect l="l" t="t" r="r" b="b"/>
              <a:pathLst>
                <a:path w="4139" h="2213" extrusionOk="0">
                  <a:moveTo>
                    <a:pt x="470" y="1"/>
                  </a:moveTo>
                  <a:cubicBezTo>
                    <a:pt x="170" y="1"/>
                    <a:pt x="0" y="418"/>
                    <a:pt x="294" y="586"/>
                  </a:cubicBezTo>
                  <a:cubicBezTo>
                    <a:pt x="836" y="881"/>
                    <a:pt x="1329" y="1128"/>
                    <a:pt x="1822" y="1374"/>
                  </a:cubicBezTo>
                  <a:cubicBezTo>
                    <a:pt x="2561" y="1719"/>
                    <a:pt x="3153" y="1966"/>
                    <a:pt x="3498" y="2114"/>
                  </a:cubicBezTo>
                  <a:cubicBezTo>
                    <a:pt x="3646" y="2163"/>
                    <a:pt x="3695" y="2212"/>
                    <a:pt x="3744" y="2212"/>
                  </a:cubicBezTo>
                  <a:lnTo>
                    <a:pt x="3843" y="2212"/>
                  </a:lnTo>
                  <a:cubicBezTo>
                    <a:pt x="3941" y="2212"/>
                    <a:pt x="4089" y="2163"/>
                    <a:pt x="4139" y="2015"/>
                  </a:cubicBezTo>
                  <a:cubicBezTo>
                    <a:pt x="4139" y="1966"/>
                    <a:pt x="4139" y="1867"/>
                    <a:pt x="4139" y="1769"/>
                  </a:cubicBezTo>
                  <a:cubicBezTo>
                    <a:pt x="4089" y="1719"/>
                    <a:pt x="4040" y="1670"/>
                    <a:pt x="3941" y="1621"/>
                  </a:cubicBezTo>
                  <a:cubicBezTo>
                    <a:pt x="3941" y="1621"/>
                    <a:pt x="3843" y="1572"/>
                    <a:pt x="3695" y="1522"/>
                  </a:cubicBezTo>
                  <a:cubicBezTo>
                    <a:pt x="3350" y="1374"/>
                    <a:pt x="2758" y="1128"/>
                    <a:pt x="2019" y="783"/>
                  </a:cubicBezTo>
                  <a:cubicBezTo>
                    <a:pt x="1575" y="586"/>
                    <a:pt x="1082" y="290"/>
                    <a:pt x="639" y="43"/>
                  </a:cubicBezTo>
                  <a:cubicBezTo>
                    <a:pt x="580" y="14"/>
                    <a:pt x="523"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1;p34">
              <a:extLst>
                <a:ext uri="{FF2B5EF4-FFF2-40B4-BE49-F238E27FC236}">
                  <a16:creationId xmlns:a16="http://schemas.microsoft.com/office/drawing/2014/main" id="{1044085C-774E-DEE4-A4FB-C764EDA541AF}"/>
                </a:ext>
              </a:extLst>
            </p:cNvPr>
            <p:cNvSpPr/>
            <p:nvPr/>
          </p:nvSpPr>
          <p:spPr>
            <a:xfrm>
              <a:off x="3638700" y="3866125"/>
              <a:ext cx="115850" cy="60450"/>
            </a:xfrm>
            <a:custGeom>
              <a:avLst/>
              <a:gdLst/>
              <a:ahLst/>
              <a:cxnLst/>
              <a:rect l="l" t="t" r="r" b="b"/>
              <a:pathLst>
                <a:path w="4634" h="2418" extrusionOk="0">
                  <a:moveTo>
                    <a:pt x="373" y="0"/>
                  </a:moveTo>
                  <a:cubicBezTo>
                    <a:pt x="267" y="0"/>
                    <a:pt x="162" y="55"/>
                    <a:pt x="99" y="150"/>
                  </a:cubicBezTo>
                  <a:cubicBezTo>
                    <a:pt x="0" y="298"/>
                    <a:pt x="49" y="495"/>
                    <a:pt x="197" y="594"/>
                  </a:cubicBezTo>
                  <a:cubicBezTo>
                    <a:pt x="690" y="840"/>
                    <a:pt x="1183" y="1136"/>
                    <a:pt x="1676" y="1333"/>
                  </a:cubicBezTo>
                  <a:cubicBezTo>
                    <a:pt x="2268" y="1629"/>
                    <a:pt x="2859" y="1876"/>
                    <a:pt x="3303" y="2073"/>
                  </a:cubicBezTo>
                  <a:cubicBezTo>
                    <a:pt x="3746" y="2270"/>
                    <a:pt x="4092" y="2369"/>
                    <a:pt x="4141" y="2418"/>
                  </a:cubicBezTo>
                  <a:lnTo>
                    <a:pt x="4387" y="2418"/>
                  </a:lnTo>
                  <a:cubicBezTo>
                    <a:pt x="4486" y="2418"/>
                    <a:pt x="4535" y="2319"/>
                    <a:pt x="4584" y="2221"/>
                  </a:cubicBezTo>
                  <a:cubicBezTo>
                    <a:pt x="4634" y="2171"/>
                    <a:pt x="4634" y="2073"/>
                    <a:pt x="4584" y="1974"/>
                  </a:cubicBezTo>
                  <a:cubicBezTo>
                    <a:pt x="4535" y="1925"/>
                    <a:pt x="4486" y="1876"/>
                    <a:pt x="4387" y="1826"/>
                  </a:cubicBezTo>
                  <a:lnTo>
                    <a:pt x="4338" y="1826"/>
                  </a:lnTo>
                  <a:cubicBezTo>
                    <a:pt x="4239" y="1777"/>
                    <a:pt x="3944" y="1678"/>
                    <a:pt x="3500" y="1481"/>
                  </a:cubicBezTo>
                  <a:cubicBezTo>
                    <a:pt x="3056" y="1284"/>
                    <a:pt x="2465" y="1038"/>
                    <a:pt x="1873" y="791"/>
                  </a:cubicBezTo>
                  <a:cubicBezTo>
                    <a:pt x="1430" y="545"/>
                    <a:pt x="937" y="298"/>
                    <a:pt x="542" y="52"/>
                  </a:cubicBezTo>
                  <a:cubicBezTo>
                    <a:pt x="490" y="17"/>
                    <a:pt x="431"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2;p34">
              <a:extLst>
                <a:ext uri="{FF2B5EF4-FFF2-40B4-BE49-F238E27FC236}">
                  <a16:creationId xmlns:a16="http://schemas.microsoft.com/office/drawing/2014/main" id="{56EC6E3F-D1FE-3FAB-97E6-B3ADF2434C04}"/>
                </a:ext>
              </a:extLst>
            </p:cNvPr>
            <p:cNvSpPr/>
            <p:nvPr/>
          </p:nvSpPr>
          <p:spPr>
            <a:xfrm>
              <a:off x="3660225" y="3822350"/>
              <a:ext cx="118975" cy="61100"/>
            </a:xfrm>
            <a:custGeom>
              <a:avLst/>
              <a:gdLst/>
              <a:ahLst/>
              <a:cxnLst/>
              <a:rect l="l" t="t" r="r" b="b"/>
              <a:pathLst>
                <a:path w="4759" h="2444" extrusionOk="0">
                  <a:moveTo>
                    <a:pt x="459" y="0"/>
                  </a:moveTo>
                  <a:cubicBezTo>
                    <a:pt x="171" y="0"/>
                    <a:pt x="0" y="450"/>
                    <a:pt x="322" y="570"/>
                  </a:cubicBezTo>
                  <a:cubicBezTo>
                    <a:pt x="717" y="817"/>
                    <a:pt x="1111" y="1014"/>
                    <a:pt x="1555" y="1211"/>
                  </a:cubicBezTo>
                  <a:cubicBezTo>
                    <a:pt x="2097" y="1507"/>
                    <a:pt x="2639" y="1753"/>
                    <a:pt x="3132" y="1951"/>
                  </a:cubicBezTo>
                  <a:cubicBezTo>
                    <a:pt x="3477" y="2098"/>
                    <a:pt x="3723" y="2197"/>
                    <a:pt x="3970" y="2296"/>
                  </a:cubicBezTo>
                  <a:cubicBezTo>
                    <a:pt x="4167" y="2345"/>
                    <a:pt x="4315" y="2394"/>
                    <a:pt x="4315" y="2443"/>
                  </a:cubicBezTo>
                  <a:lnTo>
                    <a:pt x="4463" y="2443"/>
                  </a:lnTo>
                  <a:cubicBezTo>
                    <a:pt x="4561" y="2394"/>
                    <a:pt x="4660" y="2345"/>
                    <a:pt x="4709" y="2246"/>
                  </a:cubicBezTo>
                  <a:cubicBezTo>
                    <a:pt x="4709" y="2197"/>
                    <a:pt x="4759" y="2148"/>
                    <a:pt x="4709" y="2098"/>
                  </a:cubicBezTo>
                  <a:cubicBezTo>
                    <a:pt x="4709" y="2000"/>
                    <a:pt x="4660" y="1901"/>
                    <a:pt x="4512" y="1852"/>
                  </a:cubicBezTo>
                  <a:cubicBezTo>
                    <a:pt x="4512" y="1852"/>
                    <a:pt x="4364" y="1803"/>
                    <a:pt x="4167" y="1704"/>
                  </a:cubicBezTo>
                  <a:cubicBezTo>
                    <a:pt x="3970" y="1605"/>
                    <a:pt x="3674" y="1507"/>
                    <a:pt x="3329" y="1359"/>
                  </a:cubicBezTo>
                  <a:cubicBezTo>
                    <a:pt x="2836" y="1162"/>
                    <a:pt x="2294" y="915"/>
                    <a:pt x="1752" y="620"/>
                  </a:cubicBezTo>
                  <a:cubicBezTo>
                    <a:pt x="1357" y="472"/>
                    <a:pt x="1012" y="275"/>
                    <a:pt x="667" y="77"/>
                  </a:cubicBezTo>
                  <a:cubicBezTo>
                    <a:pt x="595" y="23"/>
                    <a:pt x="52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3;p34">
              <a:extLst>
                <a:ext uri="{FF2B5EF4-FFF2-40B4-BE49-F238E27FC236}">
                  <a16:creationId xmlns:a16="http://schemas.microsoft.com/office/drawing/2014/main" id="{B994699A-70BA-E8A8-0684-8818290FB5E6}"/>
                </a:ext>
              </a:extLst>
            </p:cNvPr>
            <p:cNvSpPr/>
            <p:nvPr/>
          </p:nvSpPr>
          <p:spPr>
            <a:xfrm>
              <a:off x="2665125" y="2062000"/>
              <a:ext cx="2261400" cy="2107600"/>
            </a:xfrm>
            <a:custGeom>
              <a:avLst/>
              <a:gdLst/>
              <a:ahLst/>
              <a:cxnLst/>
              <a:rect l="l" t="t" r="r" b="b"/>
              <a:pathLst>
                <a:path w="90456" h="84304" extrusionOk="0">
                  <a:moveTo>
                    <a:pt x="68963" y="14345"/>
                  </a:moveTo>
                  <a:cubicBezTo>
                    <a:pt x="69111" y="14345"/>
                    <a:pt x="69308" y="14444"/>
                    <a:pt x="69358" y="14592"/>
                  </a:cubicBezTo>
                  <a:cubicBezTo>
                    <a:pt x="69407" y="14592"/>
                    <a:pt x="69456" y="14740"/>
                    <a:pt x="69604" y="15035"/>
                  </a:cubicBezTo>
                  <a:cubicBezTo>
                    <a:pt x="71379" y="18486"/>
                    <a:pt x="72858" y="22084"/>
                    <a:pt x="74090" y="25831"/>
                  </a:cubicBezTo>
                  <a:cubicBezTo>
                    <a:pt x="74238" y="26274"/>
                    <a:pt x="74386" y="26718"/>
                    <a:pt x="74484" y="27162"/>
                  </a:cubicBezTo>
                  <a:cubicBezTo>
                    <a:pt x="74583" y="27359"/>
                    <a:pt x="74435" y="27655"/>
                    <a:pt x="74188" y="27704"/>
                  </a:cubicBezTo>
                  <a:cubicBezTo>
                    <a:pt x="74139" y="27704"/>
                    <a:pt x="74090" y="27753"/>
                    <a:pt x="74041" y="27753"/>
                  </a:cubicBezTo>
                  <a:cubicBezTo>
                    <a:pt x="74041" y="27704"/>
                    <a:pt x="73991" y="27704"/>
                    <a:pt x="73942" y="27704"/>
                  </a:cubicBezTo>
                  <a:cubicBezTo>
                    <a:pt x="73794" y="27704"/>
                    <a:pt x="73646" y="27556"/>
                    <a:pt x="73597" y="27408"/>
                  </a:cubicBezTo>
                  <a:cubicBezTo>
                    <a:pt x="73400" y="26767"/>
                    <a:pt x="73203" y="26127"/>
                    <a:pt x="73005" y="25486"/>
                  </a:cubicBezTo>
                  <a:cubicBezTo>
                    <a:pt x="71822" y="22035"/>
                    <a:pt x="70393" y="18683"/>
                    <a:pt x="68766" y="15430"/>
                  </a:cubicBezTo>
                  <a:cubicBezTo>
                    <a:pt x="68668" y="15183"/>
                    <a:pt x="68569" y="15035"/>
                    <a:pt x="68569" y="15035"/>
                  </a:cubicBezTo>
                  <a:cubicBezTo>
                    <a:pt x="68421" y="14789"/>
                    <a:pt x="68520" y="14542"/>
                    <a:pt x="68766" y="14394"/>
                  </a:cubicBezTo>
                  <a:cubicBezTo>
                    <a:pt x="68815" y="14394"/>
                    <a:pt x="68865" y="14345"/>
                    <a:pt x="68963" y="14345"/>
                  </a:cubicBezTo>
                  <a:close/>
                  <a:moveTo>
                    <a:pt x="56689" y="1"/>
                  </a:moveTo>
                  <a:lnTo>
                    <a:pt x="56788" y="592"/>
                  </a:lnTo>
                  <a:cubicBezTo>
                    <a:pt x="56821" y="584"/>
                    <a:pt x="56855" y="580"/>
                    <a:pt x="56889" y="580"/>
                  </a:cubicBezTo>
                  <a:cubicBezTo>
                    <a:pt x="57050" y="580"/>
                    <a:pt x="57199" y="675"/>
                    <a:pt x="57281" y="839"/>
                  </a:cubicBezTo>
                  <a:cubicBezTo>
                    <a:pt x="57330" y="888"/>
                    <a:pt x="57330" y="986"/>
                    <a:pt x="57281" y="1085"/>
                  </a:cubicBezTo>
                  <a:cubicBezTo>
                    <a:pt x="57281" y="1233"/>
                    <a:pt x="57182" y="1381"/>
                    <a:pt x="57034" y="1430"/>
                  </a:cubicBezTo>
                  <a:cubicBezTo>
                    <a:pt x="53929" y="2860"/>
                    <a:pt x="49147" y="3057"/>
                    <a:pt x="46732" y="3057"/>
                  </a:cubicBezTo>
                  <a:lnTo>
                    <a:pt x="45844" y="3057"/>
                  </a:lnTo>
                  <a:cubicBezTo>
                    <a:pt x="46929" y="9662"/>
                    <a:pt x="46879" y="17401"/>
                    <a:pt x="45549" y="20606"/>
                  </a:cubicBezTo>
                  <a:cubicBezTo>
                    <a:pt x="45154" y="21542"/>
                    <a:pt x="41260" y="22676"/>
                    <a:pt x="36577" y="23563"/>
                  </a:cubicBezTo>
                  <a:cubicBezTo>
                    <a:pt x="33964" y="24056"/>
                    <a:pt x="31105" y="24500"/>
                    <a:pt x="28493" y="24746"/>
                  </a:cubicBezTo>
                  <a:cubicBezTo>
                    <a:pt x="26195" y="25012"/>
                    <a:pt x="24099" y="25172"/>
                    <a:pt x="22530" y="25172"/>
                  </a:cubicBezTo>
                  <a:cubicBezTo>
                    <a:pt x="20903" y="25172"/>
                    <a:pt x="19844" y="25000"/>
                    <a:pt x="19718" y="24598"/>
                  </a:cubicBezTo>
                  <a:cubicBezTo>
                    <a:pt x="19373" y="23366"/>
                    <a:pt x="19718" y="20655"/>
                    <a:pt x="18141" y="14690"/>
                  </a:cubicBezTo>
                  <a:cubicBezTo>
                    <a:pt x="9021" y="24993"/>
                    <a:pt x="691" y="38894"/>
                    <a:pt x="395" y="46830"/>
                  </a:cubicBezTo>
                  <a:cubicBezTo>
                    <a:pt x="1" y="57478"/>
                    <a:pt x="8972" y="64724"/>
                    <a:pt x="17993" y="69259"/>
                  </a:cubicBezTo>
                  <a:cubicBezTo>
                    <a:pt x="18387" y="69456"/>
                    <a:pt x="18782" y="69653"/>
                    <a:pt x="19176" y="69851"/>
                  </a:cubicBezTo>
                  <a:cubicBezTo>
                    <a:pt x="19570" y="70048"/>
                    <a:pt x="19916" y="70196"/>
                    <a:pt x="20261" y="70393"/>
                  </a:cubicBezTo>
                  <a:cubicBezTo>
                    <a:pt x="21592" y="70984"/>
                    <a:pt x="22922" y="71527"/>
                    <a:pt x="24204" y="72069"/>
                  </a:cubicBezTo>
                  <a:cubicBezTo>
                    <a:pt x="28000" y="73548"/>
                    <a:pt x="31845" y="74731"/>
                    <a:pt x="35788" y="75667"/>
                  </a:cubicBezTo>
                  <a:cubicBezTo>
                    <a:pt x="35887" y="75470"/>
                    <a:pt x="35985" y="75273"/>
                    <a:pt x="36084" y="75125"/>
                  </a:cubicBezTo>
                  <a:cubicBezTo>
                    <a:pt x="37169" y="73055"/>
                    <a:pt x="38302" y="72217"/>
                    <a:pt x="39140" y="67731"/>
                  </a:cubicBezTo>
                  <a:cubicBezTo>
                    <a:pt x="39190" y="67583"/>
                    <a:pt x="39190" y="67484"/>
                    <a:pt x="39239" y="67337"/>
                  </a:cubicBezTo>
                  <a:cubicBezTo>
                    <a:pt x="39239" y="67337"/>
                    <a:pt x="30366" y="59449"/>
                    <a:pt x="25091" y="54274"/>
                  </a:cubicBezTo>
                  <a:cubicBezTo>
                    <a:pt x="24993" y="54224"/>
                    <a:pt x="24944" y="54126"/>
                    <a:pt x="24845" y="54027"/>
                  </a:cubicBezTo>
                  <a:cubicBezTo>
                    <a:pt x="24746" y="53928"/>
                    <a:pt x="24598" y="53830"/>
                    <a:pt x="24500" y="53682"/>
                  </a:cubicBezTo>
                  <a:cubicBezTo>
                    <a:pt x="24303" y="53534"/>
                    <a:pt x="24155" y="53386"/>
                    <a:pt x="24056" y="53238"/>
                  </a:cubicBezTo>
                  <a:cubicBezTo>
                    <a:pt x="22282" y="51464"/>
                    <a:pt x="21099" y="50182"/>
                    <a:pt x="21197" y="49985"/>
                  </a:cubicBezTo>
                  <a:cubicBezTo>
                    <a:pt x="21394" y="49689"/>
                    <a:pt x="21542" y="49344"/>
                    <a:pt x="21789" y="48999"/>
                  </a:cubicBezTo>
                  <a:lnTo>
                    <a:pt x="21789" y="48999"/>
                  </a:lnTo>
                  <a:lnTo>
                    <a:pt x="21641" y="49147"/>
                  </a:lnTo>
                  <a:cubicBezTo>
                    <a:pt x="21542" y="49295"/>
                    <a:pt x="21394" y="49393"/>
                    <a:pt x="21246" y="49393"/>
                  </a:cubicBezTo>
                  <a:cubicBezTo>
                    <a:pt x="21148" y="49393"/>
                    <a:pt x="21099" y="49344"/>
                    <a:pt x="21000" y="49295"/>
                  </a:cubicBezTo>
                  <a:cubicBezTo>
                    <a:pt x="20803" y="49147"/>
                    <a:pt x="20754" y="48900"/>
                    <a:pt x="20852" y="48654"/>
                  </a:cubicBezTo>
                  <a:lnTo>
                    <a:pt x="24007" y="43774"/>
                  </a:lnTo>
                  <a:lnTo>
                    <a:pt x="32436" y="30760"/>
                  </a:lnTo>
                  <a:cubicBezTo>
                    <a:pt x="32535" y="30662"/>
                    <a:pt x="32683" y="30563"/>
                    <a:pt x="32831" y="30563"/>
                  </a:cubicBezTo>
                  <a:cubicBezTo>
                    <a:pt x="32929" y="30563"/>
                    <a:pt x="33028" y="30612"/>
                    <a:pt x="33077" y="30662"/>
                  </a:cubicBezTo>
                  <a:cubicBezTo>
                    <a:pt x="33274" y="30760"/>
                    <a:pt x="33373" y="31056"/>
                    <a:pt x="33225" y="31302"/>
                  </a:cubicBezTo>
                  <a:lnTo>
                    <a:pt x="23760" y="45894"/>
                  </a:lnTo>
                  <a:cubicBezTo>
                    <a:pt x="23563" y="47717"/>
                    <a:pt x="23465" y="49492"/>
                    <a:pt x="23465" y="51267"/>
                  </a:cubicBezTo>
                  <a:lnTo>
                    <a:pt x="24796" y="51267"/>
                  </a:lnTo>
                  <a:lnTo>
                    <a:pt x="25683" y="48851"/>
                  </a:lnTo>
                  <a:lnTo>
                    <a:pt x="25732" y="48851"/>
                  </a:lnTo>
                  <a:lnTo>
                    <a:pt x="29626" y="47964"/>
                  </a:lnTo>
                  <a:lnTo>
                    <a:pt x="38647" y="51464"/>
                  </a:lnTo>
                  <a:lnTo>
                    <a:pt x="66104" y="51858"/>
                  </a:lnTo>
                  <a:lnTo>
                    <a:pt x="66696" y="51858"/>
                  </a:lnTo>
                  <a:lnTo>
                    <a:pt x="71379" y="51957"/>
                  </a:lnTo>
                  <a:lnTo>
                    <a:pt x="75026" y="52006"/>
                  </a:lnTo>
                  <a:cubicBezTo>
                    <a:pt x="75470" y="54668"/>
                    <a:pt x="75963" y="58266"/>
                    <a:pt x="76357" y="62604"/>
                  </a:cubicBezTo>
                  <a:cubicBezTo>
                    <a:pt x="76702" y="62801"/>
                    <a:pt x="76850" y="62900"/>
                    <a:pt x="76900" y="62949"/>
                  </a:cubicBezTo>
                  <a:cubicBezTo>
                    <a:pt x="77146" y="63048"/>
                    <a:pt x="77048" y="63442"/>
                    <a:pt x="76752" y="63442"/>
                  </a:cubicBezTo>
                  <a:lnTo>
                    <a:pt x="76604" y="63442"/>
                  </a:lnTo>
                  <a:cubicBezTo>
                    <a:pt x="76604" y="63442"/>
                    <a:pt x="76555" y="63393"/>
                    <a:pt x="76456" y="63344"/>
                  </a:cubicBezTo>
                  <a:lnTo>
                    <a:pt x="76456" y="63344"/>
                  </a:lnTo>
                  <a:cubicBezTo>
                    <a:pt x="76850" y="67682"/>
                    <a:pt x="77146" y="72710"/>
                    <a:pt x="77195" y="78329"/>
                  </a:cubicBezTo>
                  <a:cubicBezTo>
                    <a:pt x="77245" y="80252"/>
                    <a:pt x="77245" y="82125"/>
                    <a:pt x="77195" y="84047"/>
                  </a:cubicBezTo>
                  <a:cubicBezTo>
                    <a:pt x="78203" y="84215"/>
                    <a:pt x="79226" y="84304"/>
                    <a:pt x="80248" y="84304"/>
                  </a:cubicBezTo>
                  <a:cubicBezTo>
                    <a:pt x="81025" y="84304"/>
                    <a:pt x="81801" y="84252"/>
                    <a:pt x="82569" y="84146"/>
                  </a:cubicBezTo>
                  <a:cubicBezTo>
                    <a:pt x="83357" y="84047"/>
                    <a:pt x="83850" y="83998"/>
                    <a:pt x="83850" y="83998"/>
                  </a:cubicBezTo>
                  <a:cubicBezTo>
                    <a:pt x="83850" y="83998"/>
                    <a:pt x="90456" y="70294"/>
                    <a:pt x="89667" y="49098"/>
                  </a:cubicBezTo>
                  <a:cubicBezTo>
                    <a:pt x="89174" y="35591"/>
                    <a:pt x="69308" y="2219"/>
                    <a:pt x="58316" y="839"/>
                  </a:cubicBezTo>
                  <a:cubicBezTo>
                    <a:pt x="57921" y="493"/>
                    <a:pt x="57626" y="198"/>
                    <a:pt x="57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4;p34">
              <a:extLst>
                <a:ext uri="{FF2B5EF4-FFF2-40B4-BE49-F238E27FC236}">
                  <a16:creationId xmlns:a16="http://schemas.microsoft.com/office/drawing/2014/main" id="{F736690C-EF9C-8F84-4F12-3AC747F4C3B4}"/>
                </a:ext>
              </a:extLst>
            </p:cNvPr>
            <p:cNvSpPr/>
            <p:nvPr/>
          </p:nvSpPr>
          <p:spPr>
            <a:xfrm>
              <a:off x="3209825" y="3201925"/>
              <a:ext cx="50550" cy="85075"/>
            </a:xfrm>
            <a:custGeom>
              <a:avLst/>
              <a:gdLst/>
              <a:ahLst/>
              <a:cxnLst/>
              <a:rect l="l" t="t" r="r" b="b"/>
              <a:pathLst>
                <a:path w="2022" h="3403" extrusionOk="0">
                  <a:moveTo>
                    <a:pt x="2022" y="1"/>
                  </a:moveTo>
                  <a:lnTo>
                    <a:pt x="2022" y="1"/>
                  </a:lnTo>
                  <a:cubicBezTo>
                    <a:pt x="1184" y="1332"/>
                    <a:pt x="494" y="2465"/>
                    <a:pt x="1" y="3402"/>
                  </a:cubicBezTo>
                  <a:lnTo>
                    <a:pt x="1972" y="297"/>
                  </a:lnTo>
                  <a:cubicBezTo>
                    <a:pt x="2022" y="198"/>
                    <a:pt x="2022" y="99"/>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5;p34">
              <a:extLst>
                <a:ext uri="{FF2B5EF4-FFF2-40B4-BE49-F238E27FC236}">
                  <a16:creationId xmlns:a16="http://schemas.microsoft.com/office/drawing/2014/main" id="{9840E7A3-EFB6-063A-663C-38072AE5A3B2}"/>
                </a:ext>
              </a:extLst>
            </p:cNvPr>
            <p:cNvSpPr/>
            <p:nvPr/>
          </p:nvSpPr>
          <p:spPr>
            <a:xfrm>
              <a:off x="3183950" y="2826050"/>
              <a:ext cx="315500" cy="470800"/>
            </a:xfrm>
            <a:custGeom>
              <a:avLst/>
              <a:gdLst/>
              <a:ahLst/>
              <a:cxnLst/>
              <a:rect l="l" t="t" r="r" b="b"/>
              <a:pathLst>
                <a:path w="12620" h="18832" extrusionOk="0">
                  <a:moveTo>
                    <a:pt x="12078" y="1"/>
                  </a:moveTo>
                  <a:cubicBezTo>
                    <a:pt x="11930" y="1"/>
                    <a:pt x="11782" y="100"/>
                    <a:pt x="11683" y="198"/>
                  </a:cubicBezTo>
                  <a:lnTo>
                    <a:pt x="3254" y="13212"/>
                  </a:lnTo>
                  <a:lnTo>
                    <a:pt x="99" y="18092"/>
                  </a:lnTo>
                  <a:cubicBezTo>
                    <a:pt x="1" y="18338"/>
                    <a:pt x="50" y="18585"/>
                    <a:pt x="247" y="18733"/>
                  </a:cubicBezTo>
                  <a:cubicBezTo>
                    <a:pt x="346" y="18782"/>
                    <a:pt x="395" y="18831"/>
                    <a:pt x="493" y="18831"/>
                  </a:cubicBezTo>
                  <a:cubicBezTo>
                    <a:pt x="641" y="18831"/>
                    <a:pt x="789" y="18733"/>
                    <a:pt x="888" y="18585"/>
                  </a:cubicBezTo>
                  <a:lnTo>
                    <a:pt x="1036" y="18437"/>
                  </a:lnTo>
                  <a:cubicBezTo>
                    <a:pt x="1529" y="17500"/>
                    <a:pt x="2219" y="16367"/>
                    <a:pt x="3057" y="15036"/>
                  </a:cubicBezTo>
                  <a:lnTo>
                    <a:pt x="3057" y="15036"/>
                  </a:lnTo>
                  <a:cubicBezTo>
                    <a:pt x="3057" y="15134"/>
                    <a:pt x="3057" y="15233"/>
                    <a:pt x="3007" y="15332"/>
                  </a:cubicBezTo>
                  <a:lnTo>
                    <a:pt x="12472" y="740"/>
                  </a:lnTo>
                  <a:cubicBezTo>
                    <a:pt x="12620" y="494"/>
                    <a:pt x="12521" y="198"/>
                    <a:pt x="12324" y="100"/>
                  </a:cubicBezTo>
                  <a:cubicBezTo>
                    <a:pt x="12275" y="50"/>
                    <a:pt x="12176" y="1"/>
                    <a:pt x="12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6;p34">
              <a:extLst>
                <a:ext uri="{FF2B5EF4-FFF2-40B4-BE49-F238E27FC236}">
                  <a16:creationId xmlns:a16="http://schemas.microsoft.com/office/drawing/2014/main" id="{5FD21459-9564-B494-F739-832A546AF4BE}"/>
                </a:ext>
              </a:extLst>
            </p:cNvPr>
            <p:cNvSpPr/>
            <p:nvPr/>
          </p:nvSpPr>
          <p:spPr>
            <a:xfrm>
              <a:off x="3452600" y="912200"/>
              <a:ext cx="1114075" cy="1203150"/>
            </a:xfrm>
            <a:custGeom>
              <a:avLst/>
              <a:gdLst/>
              <a:ahLst/>
              <a:cxnLst/>
              <a:rect l="l" t="t" r="r" b="b"/>
              <a:pathLst>
                <a:path w="44563" h="48126" extrusionOk="0">
                  <a:moveTo>
                    <a:pt x="37635" y="5100"/>
                  </a:moveTo>
                  <a:cubicBezTo>
                    <a:pt x="37921" y="5100"/>
                    <a:pt x="38187" y="5134"/>
                    <a:pt x="38401" y="5226"/>
                  </a:cubicBezTo>
                  <a:cubicBezTo>
                    <a:pt x="38746" y="5374"/>
                    <a:pt x="38943" y="5719"/>
                    <a:pt x="38943" y="6064"/>
                  </a:cubicBezTo>
                  <a:cubicBezTo>
                    <a:pt x="38845" y="6557"/>
                    <a:pt x="38499" y="7001"/>
                    <a:pt x="38007" y="7149"/>
                  </a:cubicBezTo>
                  <a:cubicBezTo>
                    <a:pt x="37612" y="7346"/>
                    <a:pt x="37169" y="7494"/>
                    <a:pt x="36725" y="7592"/>
                  </a:cubicBezTo>
                  <a:cubicBezTo>
                    <a:pt x="36084" y="7740"/>
                    <a:pt x="35493" y="7888"/>
                    <a:pt x="34852" y="7987"/>
                  </a:cubicBezTo>
                  <a:cubicBezTo>
                    <a:pt x="34704" y="8036"/>
                    <a:pt x="34556" y="8036"/>
                    <a:pt x="34408" y="8036"/>
                  </a:cubicBezTo>
                  <a:cubicBezTo>
                    <a:pt x="34014" y="7987"/>
                    <a:pt x="33669" y="7395"/>
                    <a:pt x="33619" y="7099"/>
                  </a:cubicBezTo>
                  <a:cubicBezTo>
                    <a:pt x="33570" y="6902"/>
                    <a:pt x="33570" y="6656"/>
                    <a:pt x="33669" y="6459"/>
                  </a:cubicBezTo>
                  <a:cubicBezTo>
                    <a:pt x="34014" y="5818"/>
                    <a:pt x="35049" y="5571"/>
                    <a:pt x="35788" y="5374"/>
                  </a:cubicBezTo>
                  <a:cubicBezTo>
                    <a:pt x="36264" y="5272"/>
                    <a:pt x="36999" y="5100"/>
                    <a:pt x="37635" y="5100"/>
                  </a:cubicBezTo>
                  <a:close/>
                  <a:moveTo>
                    <a:pt x="25526" y="8174"/>
                  </a:moveTo>
                  <a:cubicBezTo>
                    <a:pt x="25837" y="8174"/>
                    <a:pt x="26130" y="8231"/>
                    <a:pt x="26373" y="8381"/>
                  </a:cubicBezTo>
                  <a:cubicBezTo>
                    <a:pt x="26521" y="8480"/>
                    <a:pt x="26669" y="8677"/>
                    <a:pt x="26718" y="8874"/>
                  </a:cubicBezTo>
                  <a:cubicBezTo>
                    <a:pt x="26817" y="9170"/>
                    <a:pt x="26817" y="9860"/>
                    <a:pt x="26521" y="10106"/>
                  </a:cubicBezTo>
                  <a:cubicBezTo>
                    <a:pt x="26373" y="10205"/>
                    <a:pt x="26225" y="10254"/>
                    <a:pt x="26077" y="10303"/>
                  </a:cubicBezTo>
                  <a:cubicBezTo>
                    <a:pt x="25486" y="10501"/>
                    <a:pt x="24894" y="10698"/>
                    <a:pt x="24303" y="10846"/>
                  </a:cubicBezTo>
                  <a:cubicBezTo>
                    <a:pt x="23859" y="10994"/>
                    <a:pt x="23366" y="11092"/>
                    <a:pt x="22923" y="11141"/>
                  </a:cubicBezTo>
                  <a:cubicBezTo>
                    <a:pt x="22872" y="11147"/>
                    <a:pt x="22822" y="11149"/>
                    <a:pt x="22772" y="11149"/>
                  </a:cubicBezTo>
                  <a:cubicBezTo>
                    <a:pt x="22330" y="11149"/>
                    <a:pt x="21901" y="10958"/>
                    <a:pt x="21592" y="10649"/>
                  </a:cubicBezTo>
                  <a:cubicBezTo>
                    <a:pt x="21394" y="10303"/>
                    <a:pt x="21394" y="9909"/>
                    <a:pt x="21641" y="9613"/>
                  </a:cubicBezTo>
                  <a:cubicBezTo>
                    <a:pt x="22084" y="9022"/>
                    <a:pt x="23317" y="8677"/>
                    <a:pt x="24007" y="8480"/>
                  </a:cubicBezTo>
                  <a:cubicBezTo>
                    <a:pt x="24466" y="8327"/>
                    <a:pt x="25019" y="8174"/>
                    <a:pt x="25526" y="8174"/>
                  </a:cubicBezTo>
                  <a:close/>
                  <a:moveTo>
                    <a:pt x="36556" y="9439"/>
                  </a:moveTo>
                  <a:cubicBezTo>
                    <a:pt x="37524" y="9439"/>
                    <a:pt x="38474" y="10138"/>
                    <a:pt x="38598" y="11289"/>
                  </a:cubicBezTo>
                  <a:cubicBezTo>
                    <a:pt x="38697" y="12374"/>
                    <a:pt x="37859" y="13409"/>
                    <a:pt x="36774" y="13508"/>
                  </a:cubicBezTo>
                  <a:cubicBezTo>
                    <a:pt x="36712" y="13513"/>
                    <a:pt x="36651" y="13515"/>
                    <a:pt x="36590" y="13515"/>
                  </a:cubicBezTo>
                  <a:cubicBezTo>
                    <a:pt x="34876" y="13515"/>
                    <a:pt x="33857" y="11538"/>
                    <a:pt x="35000" y="10205"/>
                  </a:cubicBezTo>
                  <a:cubicBezTo>
                    <a:pt x="35418" y="9678"/>
                    <a:pt x="35990" y="9439"/>
                    <a:pt x="36556" y="9439"/>
                  </a:cubicBezTo>
                  <a:close/>
                  <a:moveTo>
                    <a:pt x="26355" y="11965"/>
                  </a:moveTo>
                  <a:cubicBezTo>
                    <a:pt x="26864" y="11965"/>
                    <a:pt x="27383" y="12152"/>
                    <a:pt x="27803" y="12571"/>
                  </a:cubicBezTo>
                  <a:cubicBezTo>
                    <a:pt x="29021" y="13839"/>
                    <a:pt x="28119" y="16022"/>
                    <a:pt x="26382" y="16022"/>
                  </a:cubicBezTo>
                  <a:cubicBezTo>
                    <a:pt x="26363" y="16022"/>
                    <a:pt x="26343" y="16022"/>
                    <a:pt x="26324" y="16022"/>
                  </a:cubicBezTo>
                  <a:cubicBezTo>
                    <a:pt x="25190" y="16022"/>
                    <a:pt x="24253" y="15085"/>
                    <a:pt x="24303" y="13951"/>
                  </a:cubicBezTo>
                  <a:cubicBezTo>
                    <a:pt x="24303" y="12757"/>
                    <a:pt x="25307" y="11965"/>
                    <a:pt x="26355" y="11965"/>
                  </a:cubicBezTo>
                  <a:close/>
                  <a:moveTo>
                    <a:pt x="33936" y="19185"/>
                  </a:moveTo>
                  <a:cubicBezTo>
                    <a:pt x="34324" y="19185"/>
                    <a:pt x="34614" y="19732"/>
                    <a:pt x="34211" y="20014"/>
                  </a:cubicBezTo>
                  <a:cubicBezTo>
                    <a:pt x="33274" y="20655"/>
                    <a:pt x="32190" y="21000"/>
                    <a:pt x="31105" y="21099"/>
                  </a:cubicBezTo>
                  <a:lnTo>
                    <a:pt x="30612" y="21099"/>
                  </a:lnTo>
                  <a:cubicBezTo>
                    <a:pt x="29577" y="21099"/>
                    <a:pt x="28542" y="20852"/>
                    <a:pt x="27655" y="20360"/>
                  </a:cubicBezTo>
                  <a:cubicBezTo>
                    <a:pt x="27408" y="20212"/>
                    <a:pt x="27359" y="19916"/>
                    <a:pt x="27458" y="19719"/>
                  </a:cubicBezTo>
                  <a:cubicBezTo>
                    <a:pt x="27559" y="19550"/>
                    <a:pt x="27729" y="19474"/>
                    <a:pt x="27889" y="19474"/>
                  </a:cubicBezTo>
                  <a:cubicBezTo>
                    <a:pt x="27964" y="19474"/>
                    <a:pt x="28036" y="19490"/>
                    <a:pt x="28098" y="19522"/>
                  </a:cubicBezTo>
                  <a:cubicBezTo>
                    <a:pt x="28902" y="19968"/>
                    <a:pt x="29775" y="20182"/>
                    <a:pt x="30647" y="20182"/>
                  </a:cubicBezTo>
                  <a:cubicBezTo>
                    <a:pt x="31701" y="20182"/>
                    <a:pt x="32751" y="19869"/>
                    <a:pt x="33669" y="19275"/>
                  </a:cubicBezTo>
                  <a:cubicBezTo>
                    <a:pt x="33758" y="19212"/>
                    <a:pt x="33849" y="19185"/>
                    <a:pt x="33936" y="19185"/>
                  </a:cubicBezTo>
                  <a:close/>
                  <a:moveTo>
                    <a:pt x="6089" y="21173"/>
                  </a:moveTo>
                  <a:cubicBezTo>
                    <a:pt x="6298" y="21173"/>
                    <a:pt x="6508" y="21198"/>
                    <a:pt x="6705" y="21247"/>
                  </a:cubicBezTo>
                  <a:cubicBezTo>
                    <a:pt x="6951" y="21296"/>
                    <a:pt x="7099" y="21543"/>
                    <a:pt x="7050" y="21789"/>
                  </a:cubicBezTo>
                  <a:cubicBezTo>
                    <a:pt x="7007" y="22004"/>
                    <a:pt x="6814" y="22144"/>
                    <a:pt x="6603" y="22144"/>
                  </a:cubicBezTo>
                  <a:cubicBezTo>
                    <a:pt x="6571" y="22144"/>
                    <a:pt x="6539" y="22140"/>
                    <a:pt x="6508" y="22134"/>
                  </a:cubicBezTo>
                  <a:cubicBezTo>
                    <a:pt x="6360" y="22109"/>
                    <a:pt x="6199" y="22097"/>
                    <a:pt x="6033" y="22097"/>
                  </a:cubicBezTo>
                  <a:cubicBezTo>
                    <a:pt x="5867" y="22097"/>
                    <a:pt x="5694" y="22109"/>
                    <a:pt x="5522" y="22134"/>
                  </a:cubicBezTo>
                  <a:cubicBezTo>
                    <a:pt x="5423" y="22183"/>
                    <a:pt x="5324" y="22183"/>
                    <a:pt x="5226" y="22233"/>
                  </a:cubicBezTo>
                  <a:cubicBezTo>
                    <a:pt x="5324" y="22381"/>
                    <a:pt x="5423" y="22578"/>
                    <a:pt x="5571" y="22726"/>
                  </a:cubicBezTo>
                  <a:cubicBezTo>
                    <a:pt x="5867" y="23120"/>
                    <a:pt x="6212" y="23514"/>
                    <a:pt x="6606" y="23859"/>
                  </a:cubicBezTo>
                  <a:cubicBezTo>
                    <a:pt x="6803" y="24007"/>
                    <a:pt x="6803" y="24303"/>
                    <a:pt x="6655" y="24500"/>
                  </a:cubicBezTo>
                  <a:cubicBezTo>
                    <a:pt x="6550" y="24606"/>
                    <a:pt x="6416" y="24655"/>
                    <a:pt x="6291" y="24655"/>
                  </a:cubicBezTo>
                  <a:cubicBezTo>
                    <a:pt x="6184" y="24655"/>
                    <a:pt x="6083" y="24618"/>
                    <a:pt x="6015" y="24550"/>
                  </a:cubicBezTo>
                  <a:cubicBezTo>
                    <a:pt x="5867" y="24451"/>
                    <a:pt x="5768" y="24352"/>
                    <a:pt x="5620" y="24204"/>
                  </a:cubicBezTo>
                  <a:cubicBezTo>
                    <a:pt x="5177" y="23712"/>
                    <a:pt x="4733" y="23169"/>
                    <a:pt x="4339" y="22627"/>
                  </a:cubicBezTo>
                  <a:cubicBezTo>
                    <a:pt x="4339" y="22627"/>
                    <a:pt x="4339" y="22578"/>
                    <a:pt x="4339" y="22578"/>
                  </a:cubicBezTo>
                  <a:cubicBezTo>
                    <a:pt x="4141" y="22676"/>
                    <a:pt x="3944" y="22824"/>
                    <a:pt x="3796" y="22923"/>
                  </a:cubicBezTo>
                  <a:cubicBezTo>
                    <a:pt x="3698" y="22972"/>
                    <a:pt x="3599" y="23021"/>
                    <a:pt x="3501" y="23021"/>
                  </a:cubicBezTo>
                  <a:cubicBezTo>
                    <a:pt x="3057" y="23021"/>
                    <a:pt x="2860" y="22430"/>
                    <a:pt x="3254" y="22183"/>
                  </a:cubicBezTo>
                  <a:cubicBezTo>
                    <a:pt x="3895" y="21690"/>
                    <a:pt x="4684" y="21345"/>
                    <a:pt x="5472" y="21247"/>
                  </a:cubicBezTo>
                  <a:cubicBezTo>
                    <a:pt x="5670" y="21198"/>
                    <a:pt x="5879" y="21173"/>
                    <a:pt x="6089" y="21173"/>
                  </a:cubicBezTo>
                  <a:close/>
                  <a:moveTo>
                    <a:pt x="28098" y="1"/>
                  </a:moveTo>
                  <a:cubicBezTo>
                    <a:pt x="28098" y="1"/>
                    <a:pt x="27458" y="4339"/>
                    <a:pt x="26570" y="4536"/>
                  </a:cubicBezTo>
                  <a:cubicBezTo>
                    <a:pt x="25782" y="4684"/>
                    <a:pt x="24993" y="4881"/>
                    <a:pt x="24204" y="5029"/>
                  </a:cubicBezTo>
                  <a:cubicBezTo>
                    <a:pt x="23908" y="5078"/>
                    <a:pt x="23613" y="5177"/>
                    <a:pt x="23366" y="5226"/>
                  </a:cubicBezTo>
                  <a:cubicBezTo>
                    <a:pt x="20901" y="5719"/>
                    <a:pt x="18585" y="6212"/>
                    <a:pt x="16465" y="6656"/>
                  </a:cubicBezTo>
                  <a:cubicBezTo>
                    <a:pt x="16120" y="6705"/>
                    <a:pt x="15775" y="6804"/>
                    <a:pt x="15479" y="6853"/>
                  </a:cubicBezTo>
                  <a:cubicBezTo>
                    <a:pt x="15085" y="6951"/>
                    <a:pt x="14740" y="7001"/>
                    <a:pt x="14395" y="7099"/>
                  </a:cubicBezTo>
                  <a:lnTo>
                    <a:pt x="14050" y="7149"/>
                  </a:lnTo>
                  <a:cubicBezTo>
                    <a:pt x="13803" y="7198"/>
                    <a:pt x="13606" y="7247"/>
                    <a:pt x="13359" y="7297"/>
                  </a:cubicBezTo>
                  <a:cubicBezTo>
                    <a:pt x="13212" y="7297"/>
                    <a:pt x="13113" y="7346"/>
                    <a:pt x="12965" y="7395"/>
                  </a:cubicBezTo>
                  <a:lnTo>
                    <a:pt x="12916" y="7395"/>
                  </a:lnTo>
                  <a:cubicBezTo>
                    <a:pt x="12768" y="7395"/>
                    <a:pt x="12620" y="7444"/>
                    <a:pt x="12472" y="7494"/>
                  </a:cubicBezTo>
                  <a:cubicBezTo>
                    <a:pt x="11536" y="7691"/>
                    <a:pt x="10698" y="7839"/>
                    <a:pt x="10007" y="7987"/>
                  </a:cubicBezTo>
                  <a:cubicBezTo>
                    <a:pt x="9860" y="8036"/>
                    <a:pt x="9712" y="8036"/>
                    <a:pt x="9613" y="8085"/>
                  </a:cubicBezTo>
                  <a:cubicBezTo>
                    <a:pt x="9514" y="8085"/>
                    <a:pt x="9416" y="8135"/>
                    <a:pt x="9367" y="8135"/>
                  </a:cubicBezTo>
                  <a:cubicBezTo>
                    <a:pt x="9219" y="8135"/>
                    <a:pt x="9071" y="8184"/>
                    <a:pt x="8972" y="8233"/>
                  </a:cubicBezTo>
                  <a:lnTo>
                    <a:pt x="8775" y="8233"/>
                  </a:lnTo>
                  <a:cubicBezTo>
                    <a:pt x="8726" y="8282"/>
                    <a:pt x="8676" y="8282"/>
                    <a:pt x="8627" y="8282"/>
                  </a:cubicBezTo>
                  <a:cubicBezTo>
                    <a:pt x="8578" y="8282"/>
                    <a:pt x="8529" y="8282"/>
                    <a:pt x="8479" y="8332"/>
                  </a:cubicBezTo>
                  <a:lnTo>
                    <a:pt x="8331" y="8332"/>
                  </a:lnTo>
                  <a:cubicBezTo>
                    <a:pt x="8184" y="8381"/>
                    <a:pt x="8085" y="8381"/>
                    <a:pt x="7986" y="8430"/>
                  </a:cubicBezTo>
                  <a:cubicBezTo>
                    <a:pt x="7937" y="8430"/>
                    <a:pt x="7888" y="8480"/>
                    <a:pt x="7838" y="8480"/>
                  </a:cubicBezTo>
                  <a:lnTo>
                    <a:pt x="7691" y="8480"/>
                  </a:lnTo>
                  <a:cubicBezTo>
                    <a:pt x="7691" y="8480"/>
                    <a:pt x="7641" y="8529"/>
                    <a:pt x="7641" y="8529"/>
                  </a:cubicBezTo>
                  <a:lnTo>
                    <a:pt x="7592" y="8529"/>
                  </a:lnTo>
                  <a:cubicBezTo>
                    <a:pt x="7641" y="9515"/>
                    <a:pt x="7986" y="13705"/>
                    <a:pt x="8578" y="18881"/>
                  </a:cubicBezTo>
                  <a:cubicBezTo>
                    <a:pt x="7890" y="18787"/>
                    <a:pt x="7203" y="18753"/>
                    <a:pt x="6528" y="18753"/>
                  </a:cubicBezTo>
                  <a:cubicBezTo>
                    <a:pt x="6138" y="18753"/>
                    <a:pt x="5753" y="18764"/>
                    <a:pt x="5374" y="18782"/>
                  </a:cubicBezTo>
                  <a:cubicBezTo>
                    <a:pt x="3698" y="18881"/>
                    <a:pt x="2170" y="19275"/>
                    <a:pt x="1332" y="20360"/>
                  </a:cubicBezTo>
                  <a:cubicBezTo>
                    <a:pt x="1" y="22331"/>
                    <a:pt x="543" y="25042"/>
                    <a:pt x="2613" y="26275"/>
                  </a:cubicBezTo>
                  <a:cubicBezTo>
                    <a:pt x="3599" y="26916"/>
                    <a:pt x="4684" y="27359"/>
                    <a:pt x="5817" y="27655"/>
                  </a:cubicBezTo>
                  <a:cubicBezTo>
                    <a:pt x="7099" y="28000"/>
                    <a:pt x="8430" y="28197"/>
                    <a:pt x="9761" y="28296"/>
                  </a:cubicBezTo>
                  <a:cubicBezTo>
                    <a:pt x="10205" y="31303"/>
                    <a:pt x="10698" y="34211"/>
                    <a:pt x="11190" y="36725"/>
                  </a:cubicBezTo>
                  <a:cubicBezTo>
                    <a:pt x="11338" y="37415"/>
                    <a:pt x="11486" y="38105"/>
                    <a:pt x="11634" y="38697"/>
                  </a:cubicBezTo>
                  <a:cubicBezTo>
                    <a:pt x="11930" y="40028"/>
                    <a:pt x="12275" y="41359"/>
                    <a:pt x="12719" y="42641"/>
                  </a:cubicBezTo>
                  <a:cubicBezTo>
                    <a:pt x="13212" y="43873"/>
                    <a:pt x="13557" y="45204"/>
                    <a:pt x="13852" y="46485"/>
                  </a:cubicBezTo>
                  <a:cubicBezTo>
                    <a:pt x="13951" y="47028"/>
                    <a:pt x="14099" y="47570"/>
                    <a:pt x="14197" y="48112"/>
                  </a:cubicBezTo>
                  <a:cubicBezTo>
                    <a:pt x="14434" y="48120"/>
                    <a:pt x="14768" y="48126"/>
                    <a:pt x="15176" y="48126"/>
                  </a:cubicBezTo>
                  <a:cubicBezTo>
                    <a:pt x="17484" y="48126"/>
                    <a:pt x="22167" y="47925"/>
                    <a:pt x="25141" y="46584"/>
                  </a:cubicBezTo>
                  <a:lnTo>
                    <a:pt x="25289" y="46584"/>
                  </a:lnTo>
                  <a:lnTo>
                    <a:pt x="25190" y="45993"/>
                  </a:lnTo>
                  <a:lnTo>
                    <a:pt x="24106" y="40077"/>
                  </a:lnTo>
                  <a:lnTo>
                    <a:pt x="22430" y="40077"/>
                  </a:lnTo>
                  <a:cubicBezTo>
                    <a:pt x="20901" y="40077"/>
                    <a:pt x="19324" y="40028"/>
                    <a:pt x="17697" y="39880"/>
                  </a:cubicBezTo>
                  <a:cubicBezTo>
                    <a:pt x="17500" y="39880"/>
                    <a:pt x="17352" y="39781"/>
                    <a:pt x="17254" y="39584"/>
                  </a:cubicBezTo>
                  <a:cubicBezTo>
                    <a:pt x="17254" y="39535"/>
                    <a:pt x="17254" y="39486"/>
                    <a:pt x="17254" y="39387"/>
                  </a:cubicBezTo>
                  <a:cubicBezTo>
                    <a:pt x="17254" y="39166"/>
                    <a:pt x="17451" y="38985"/>
                    <a:pt x="17670" y="38985"/>
                  </a:cubicBezTo>
                  <a:cubicBezTo>
                    <a:pt x="17695" y="38985"/>
                    <a:pt x="17721" y="38988"/>
                    <a:pt x="17747" y="38993"/>
                  </a:cubicBezTo>
                  <a:cubicBezTo>
                    <a:pt x="19299" y="39104"/>
                    <a:pt x="20852" y="39159"/>
                    <a:pt x="22405" y="39159"/>
                  </a:cubicBezTo>
                  <a:cubicBezTo>
                    <a:pt x="22923" y="39159"/>
                    <a:pt x="23440" y="39153"/>
                    <a:pt x="23958" y="39141"/>
                  </a:cubicBezTo>
                  <a:cubicBezTo>
                    <a:pt x="30662" y="38943"/>
                    <a:pt x="35887" y="37317"/>
                    <a:pt x="39732" y="34310"/>
                  </a:cubicBezTo>
                  <a:cubicBezTo>
                    <a:pt x="39823" y="34241"/>
                    <a:pt x="39925" y="34204"/>
                    <a:pt x="40028" y="34204"/>
                  </a:cubicBezTo>
                  <a:cubicBezTo>
                    <a:pt x="40147" y="34204"/>
                    <a:pt x="40267" y="34253"/>
                    <a:pt x="40373" y="34359"/>
                  </a:cubicBezTo>
                  <a:cubicBezTo>
                    <a:pt x="42492" y="32141"/>
                    <a:pt x="43774" y="29232"/>
                    <a:pt x="43873" y="26127"/>
                  </a:cubicBezTo>
                  <a:cubicBezTo>
                    <a:pt x="44563" y="16071"/>
                    <a:pt x="40126" y="4191"/>
                    <a:pt x="40126" y="4191"/>
                  </a:cubicBezTo>
                  <a:lnTo>
                    <a:pt x="39239" y="1923"/>
                  </a:lnTo>
                  <a:cubicBezTo>
                    <a:pt x="37809" y="2219"/>
                    <a:pt x="35000" y="2761"/>
                    <a:pt x="31648" y="3501"/>
                  </a:cubicBezTo>
                  <a:cubicBezTo>
                    <a:pt x="31632" y="3504"/>
                    <a:pt x="31615" y="3505"/>
                    <a:pt x="31598" y="3505"/>
                  </a:cubicBezTo>
                  <a:cubicBezTo>
                    <a:pt x="30750" y="3505"/>
                    <a:pt x="28098" y="1"/>
                    <a:pt x="28098"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7;p34">
              <a:extLst>
                <a:ext uri="{FF2B5EF4-FFF2-40B4-BE49-F238E27FC236}">
                  <a16:creationId xmlns:a16="http://schemas.microsoft.com/office/drawing/2014/main" id="{DB603534-63CA-3226-E015-6F8823919AA2}"/>
                </a:ext>
              </a:extLst>
            </p:cNvPr>
            <p:cNvSpPr/>
            <p:nvPr/>
          </p:nvSpPr>
          <p:spPr>
            <a:xfrm>
              <a:off x="3883925" y="1767300"/>
              <a:ext cx="582925" cy="146850"/>
            </a:xfrm>
            <a:custGeom>
              <a:avLst/>
              <a:gdLst/>
              <a:ahLst/>
              <a:cxnLst/>
              <a:rect l="l" t="t" r="r" b="b"/>
              <a:pathLst>
                <a:path w="23317" h="5874" extrusionOk="0">
                  <a:moveTo>
                    <a:pt x="22775" y="0"/>
                  </a:moveTo>
                  <a:cubicBezTo>
                    <a:pt x="22672" y="0"/>
                    <a:pt x="22570" y="37"/>
                    <a:pt x="22479" y="106"/>
                  </a:cubicBezTo>
                  <a:cubicBezTo>
                    <a:pt x="18634" y="3113"/>
                    <a:pt x="13409" y="4739"/>
                    <a:pt x="6705" y="4937"/>
                  </a:cubicBezTo>
                  <a:cubicBezTo>
                    <a:pt x="6187" y="4949"/>
                    <a:pt x="5670" y="4955"/>
                    <a:pt x="5152" y="4955"/>
                  </a:cubicBezTo>
                  <a:cubicBezTo>
                    <a:pt x="3599" y="4955"/>
                    <a:pt x="2046" y="4900"/>
                    <a:pt x="494" y="4789"/>
                  </a:cubicBezTo>
                  <a:cubicBezTo>
                    <a:pt x="468" y="4784"/>
                    <a:pt x="442" y="4781"/>
                    <a:pt x="417" y="4781"/>
                  </a:cubicBezTo>
                  <a:cubicBezTo>
                    <a:pt x="198" y="4781"/>
                    <a:pt x="1" y="4962"/>
                    <a:pt x="1" y="5183"/>
                  </a:cubicBezTo>
                  <a:cubicBezTo>
                    <a:pt x="1" y="5282"/>
                    <a:pt x="1" y="5331"/>
                    <a:pt x="50" y="5380"/>
                  </a:cubicBezTo>
                  <a:cubicBezTo>
                    <a:pt x="99" y="5577"/>
                    <a:pt x="247" y="5676"/>
                    <a:pt x="444" y="5676"/>
                  </a:cubicBezTo>
                  <a:cubicBezTo>
                    <a:pt x="2071" y="5824"/>
                    <a:pt x="3648" y="5873"/>
                    <a:pt x="5177" y="5873"/>
                  </a:cubicBezTo>
                  <a:lnTo>
                    <a:pt x="6853" y="5873"/>
                  </a:lnTo>
                  <a:cubicBezTo>
                    <a:pt x="13754" y="5627"/>
                    <a:pt x="19078" y="3951"/>
                    <a:pt x="23070" y="845"/>
                  </a:cubicBezTo>
                  <a:cubicBezTo>
                    <a:pt x="23268" y="648"/>
                    <a:pt x="23317" y="402"/>
                    <a:pt x="23120" y="204"/>
                  </a:cubicBezTo>
                  <a:cubicBezTo>
                    <a:pt x="23120" y="155"/>
                    <a:pt x="23120" y="155"/>
                    <a:pt x="23120" y="155"/>
                  </a:cubicBezTo>
                  <a:cubicBezTo>
                    <a:pt x="23014" y="49"/>
                    <a:pt x="22894" y="0"/>
                    <a:pt x="2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8;p34">
              <a:extLst>
                <a:ext uri="{FF2B5EF4-FFF2-40B4-BE49-F238E27FC236}">
                  <a16:creationId xmlns:a16="http://schemas.microsoft.com/office/drawing/2014/main" id="{43E0A171-55D2-559F-829F-7EBB58CA94E5}"/>
                </a:ext>
              </a:extLst>
            </p:cNvPr>
            <p:cNvSpPr/>
            <p:nvPr/>
          </p:nvSpPr>
          <p:spPr>
            <a:xfrm>
              <a:off x="4299225" y="1148400"/>
              <a:ext cx="121000" cy="101775"/>
            </a:xfrm>
            <a:custGeom>
              <a:avLst/>
              <a:gdLst/>
              <a:ahLst/>
              <a:cxnLst/>
              <a:rect l="l" t="t" r="r" b="b"/>
              <a:pathLst>
                <a:path w="4840" h="4071" extrusionOk="0">
                  <a:moveTo>
                    <a:pt x="2725" y="1"/>
                  </a:moveTo>
                  <a:cubicBezTo>
                    <a:pt x="2639" y="1"/>
                    <a:pt x="2553" y="6"/>
                    <a:pt x="2466" y="17"/>
                  </a:cubicBezTo>
                  <a:cubicBezTo>
                    <a:pt x="691" y="215"/>
                    <a:pt x="1" y="2482"/>
                    <a:pt x="1430" y="3616"/>
                  </a:cubicBezTo>
                  <a:cubicBezTo>
                    <a:pt x="1814" y="3931"/>
                    <a:pt x="2250" y="4071"/>
                    <a:pt x="2677" y="4071"/>
                  </a:cubicBezTo>
                  <a:cubicBezTo>
                    <a:pt x="3789" y="4071"/>
                    <a:pt x="4840" y="3123"/>
                    <a:pt x="4733" y="1841"/>
                  </a:cubicBezTo>
                  <a:cubicBezTo>
                    <a:pt x="4597" y="795"/>
                    <a:pt x="3746"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9;p34">
              <a:extLst>
                <a:ext uri="{FF2B5EF4-FFF2-40B4-BE49-F238E27FC236}">
                  <a16:creationId xmlns:a16="http://schemas.microsoft.com/office/drawing/2014/main" id="{4A8DB07F-27BD-CF99-1964-62C2A6308412}"/>
                </a:ext>
              </a:extLst>
            </p:cNvPr>
            <p:cNvSpPr/>
            <p:nvPr/>
          </p:nvSpPr>
          <p:spPr>
            <a:xfrm>
              <a:off x="4043250" y="1211650"/>
              <a:ext cx="119225" cy="101425"/>
            </a:xfrm>
            <a:custGeom>
              <a:avLst/>
              <a:gdLst/>
              <a:ahLst/>
              <a:cxnLst/>
              <a:rect l="l" t="t" r="r" b="b"/>
              <a:pathLst>
                <a:path w="4769" h="4057" extrusionOk="0">
                  <a:moveTo>
                    <a:pt x="2686" y="1"/>
                  </a:moveTo>
                  <a:cubicBezTo>
                    <a:pt x="903" y="1"/>
                    <a:pt x="0" y="2136"/>
                    <a:pt x="1219" y="3452"/>
                  </a:cubicBezTo>
                  <a:cubicBezTo>
                    <a:pt x="1636" y="3869"/>
                    <a:pt x="2153" y="4057"/>
                    <a:pt x="2660" y="4057"/>
                  </a:cubicBezTo>
                  <a:cubicBezTo>
                    <a:pt x="3710" y="4057"/>
                    <a:pt x="4719" y="3253"/>
                    <a:pt x="4719" y="2023"/>
                  </a:cubicBezTo>
                  <a:cubicBezTo>
                    <a:pt x="4768" y="938"/>
                    <a:pt x="3832" y="1"/>
                    <a:pt x="2747" y="1"/>
                  </a:cubicBezTo>
                  <a:cubicBezTo>
                    <a:pt x="2727" y="1"/>
                    <a:pt x="2706" y="1"/>
                    <a:pt x="2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0;p34">
              <a:extLst>
                <a:ext uri="{FF2B5EF4-FFF2-40B4-BE49-F238E27FC236}">
                  <a16:creationId xmlns:a16="http://schemas.microsoft.com/office/drawing/2014/main" id="{9EA84C5A-684C-C44E-8685-5312095C361E}"/>
                </a:ext>
              </a:extLst>
            </p:cNvPr>
            <p:cNvSpPr/>
            <p:nvPr/>
          </p:nvSpPr>
          <p:spPr>
            <a:xfrm>
              <a:off x="4136550" y="1391825"/>
              <a:ext cx="181425" cy="47850"/>
            </a:xfrm>
            <a:custGeom>
              <a:avLst/>
              <a:gdLst/>
              <a:ahLst/>
              <a:cxnLst/>
              <a:rect l="l" t="t" r="r" b="b"/>
              <a:pathLst>
                <a:path w="7257" h="1914" extrusionOk="0">
                  <a:moveTo>
                    <a:pt x="6578" y="0"/>
                  </a:moveTo>
                  <a:cubicBezTo>
                    <a:pt x="6491" y="0"/>
                    <a:pt x="6400" y="27"/>
                    <a:pt x="6311" y="90"/>
                  </a:cubicBezTo>
                  <a:cubicBezTo>
                    <a:pt x="5393" y="684"/>
                    <a:pt x="4343" y="997"/>
                    <a:pt x="3289" y="997"/>
                  </a:cubicBezTo>
                  <a:cubicBezTo>
                    <a:pt x="2417" y="997"/>
                    <a:pt x="1544" y="783"/>
                    <a:pt x="740" y="337"/>
                  </a:cubicBezTo>
                  <a:cubicBezTo>
                    <a:pt x="678" y="305"/>
                    <a:pt x="606" y="289"/>
                    <a:pt x="531" y="289"/>
                  </a:cubicBezTo>
                  <a:cubicBezTo>
                    <a:pt x="371" y="289"/>
                    <a:pt x="201" y="365"/>
                    <a:pt x="100" y="534"/>
                  </a:cubicBezTo>
                  <a:cubicBezTo>
                    <a:pt x="1" y="731"/>
                    <a:pt x="50" y="1027"/>
                    <a:pt x="297" y="1175"/>
                  </a:cubicBezTo>
                  <a:cubicBezTo>
                    <a:pt x="1184" y="1667"/>
                    <a:pt x="2219" y="1914"/>
                    <a:pt x="3254" y="1914"/>
                  </a:cubicBezTo>
                  <a:lnTo>
                    <a:pt x="3747" y="1914"/>
                  </a:lnTo>
                  <a:cubicBezTo>
                    <a:pt x="4832" y="1815"/>
                    <a:pt x="5916" y="1470"/>
                    <a:pt x="6853" y="829"/>
                  </a:cubicBezTo>
                  <a:cubicBezTo>
                    <a:pt x="7256" y="547"/>
                    <a:pt x="6966" y="0"/>
                    <a:pt x="6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1;p34">
              <a:extLst>
                <a:ext uri="{FF2B5EF4-FFF2-40B4-BE49-F238E27FC236}">
                  <a16:creationId xmlns:a16="http://schemas.microsoft.com/office/drawing/2014/main" id="{575312A4-9D88-8FC3-DFF3-B293C23B6FCA}"/>
                </a:ext>
              </a:extLst>
            </p:cNvPr>
            <p:cNvSpPr/>
            <p:nvPr/>
          </p:nvSpPr>
          <p:spPr>
            <a:xfrm>
              <a:off x="3024975" y="559750"/>
              <a:ext cx="1433250" cy="2131550"/>
            </a:xfrm>
            <a:custGeom>
              <a:avLst/>
              <a:gdLst/>
              <a:ahLst/>
              <a:cxnLst/>
              <a:rect l="l" t="t" r="r" b="b"/>
              <a:pathLst>
                <a:path w="57330" h="85262" extrusionOk="0">
                  <a:moveTo>
                    <a:pt x="34753" y="1"/>
                  </a:moveTo>
                  <a:cubicBezTo>
                    <a:pt x="34605" y="346"/>
                    <a:pt x="34260" y="642"/>
                    <a:pt x="33866" y="691"/>
                  </a:cubicBezTo>
                  <a:lnTo>
                    <a:pt x="20359" y="3698"/>
                  </a:lnTo>
                  <a:cubicBezTo>
                    <a:pt x="20258" y="3723"/>
                    <a:pt x="20155" y="3736"/>
                    <a:pt x="20053" y="3736"/>
                  </a:cubicBezTo>
                  <a:cubicBezTo>
                    <a:pt x="19559" y="3736"/>
                    <a:pt x="19084" y="3449"/>
                    <a:pt x="18880" y="2958"/>
                  </a:cubicBezTo>
                  <a:cubicBezTo>
                    <a:pt x="6902" y="8085"/>
                    <a:pt x="2022" y="20064"/>
                    <a:pt x="2564" y="33176"/>
                  </a:cubicBezTo>
                  <a:cubicBezTo>
                    <a:pt x="2810" y="39584"/>
                    <a:pt x="1627" y="46682"/>
                    <a:pt x="641" y="54915"/>
                  </a:cubicBezTo>
                  <a:cubicBezTo>
                    <a:pt x="1" y="60731"/>
                    <a:pt x="2170" y="69456"/>
                    <a:pt x="3106" y="72562"/>
                  </a:cubicBezTo>
                  <a:cubicBezTo>
                    <a:pt x="3353" y="73351"/>
                    <a:pt x="3550" y="74090"/>
                    <a:pt x="3747" y="74780"/>
                  </a:cubicBezTo>
                  <a:cubicBezTo>
                    <a:pt x="5324" y="80745"/>
                    <a:pt x="4979" y="83456"/>
                    <a:pt x="5324" y="84688"/>
                  </a:cubicBezTo>
                  <a:cubicBezTo>
                    <a:pt x="5450" y="85090"/>
                    <a:pt x="6509" y="85262"/>
                    <a:pt x="8136" y="85262"/>
                  </a:cubicBezTo>
                  <a:cubicBezTo>
                    <a:pt x="9705" y="85262"/>
                    <a:pt x="11801" y="85102"/>
                    <a:pt x="14099" y="84836"/>
                  </a:cubicBezTo>
                  <a:cubicBezTo>
                    <a:pt x="16711" y="84590"/>
                    <a:pt x="19570" y="84146"/>
                    <a:pt x="22183" y="83653"/>
                  </a:cubicBezTo>
                  <a:cubicBezTo>
                    <a:pt x="26866" y="82766"/>
                    <a:pt x="30760" y="81632"/>
                    <a:pt x="31155" y="80696"/>
                  </a:cubicBezTo>
                  <a:cubicBezTo>
                    <a:pt x="32485" y="77491"/>
                    <a:pt x="32535" y="69752"/>
                    <a:pt x="31450" y="63147"/>
                  </a:cubicBezTo>
                  <a:lnTo>
                    <a:pt x="30809" y="63147"/>
                  </a:lnTo>
                  <a:cubicBezTo>
                    <a:pt x="30563" y="63097"/>
                    <a:pt x="30366" y="62900"/>
                    <a:pt x="30415" y="62654"/>
                  </a:cubicBezTo>
                  <a:cubicBezTo>
                    <a:pt x="30415" y="62555"/>
                    <a:pt x="30415" y="62457"/>
                    <a:pt x="30464" y="62407"/>
                  </a:cubicBezTo>
                  <a:cubicBezTo>
                    <a:pt x="30563" y="62259"/>
                    <a:pt x="30711" y="62210"/>
                    <a:pt x="30859" y="62210"/>
                  </a:cubicBezTo>
                  <a:lnTo>
                    <a:pt x="31302" y="62210"/>
                  </a:lnTo>
                  <a:cubicBezTo>
                    <a:pt x="31204" y="61668"/>
                    <a:pt x="31105" y="61126"/>
                    <a:pt x="30957" y="60583"/>
                  </a:cubicBezTo>
                  <a:cubicBezTo>
                    <a:pt x="30662" y="59302"/>
                    <a:pt x="30317" y="57971"/>
                    <a:pt x="29824" y="56739"/>
                  </a:cubicBezTo>
                  <a:cubicBezTo>
                    <a:pt x="29380" y="55457"/>
                    <a:pt x="29035" y="54126"/>
                    <a:pt x="28739" y="52795"/>
                  </a:cubicBezTo>
                  <a:cubicBezTo>
                    <a:pt x="28591" y="52203"/>
                    <a:pt x="28443" y="51513"/>
                    <a:pt x="28295" y="50823"/>
                  </a:cubicBezTo>
                  <a:cubicBezTo>
                    <a:pt x="27803" y="48309"/>
                    <a:pt x="27310" y="45401"/>
                    <a:pt x="26866" y="42394"/>
                  </a:cubicBezTo>
                  <a:cubicBezTo>
                    <a:pt x="25535" y="42295"/>
                    <a:pt x="24204" y="42098"/>
                    <a:pt x="22922" y="41753"/>
                  </a:cubicBezTo>
                  <a:cubicBezTo>
                    <a:pt x="21789" y="41457"/>
                    <a:pt x="20704" y="41014"/>
                    <a:pt x="19718" y="40373"/>
                  </a:cubicBezTo>
                  <a:cubicBezTo>
                    <a:pt x="17648" y="39140"/>
                    <a:pt x="17106" y="36429"/>
                    <a:pt x="18486" y="34458"/>
                  </a:cubicBezTo>
                  <a:cubicBezTo>
                    <a:pt x="19275" y="33373"/>
                    <a:pt x="20803" y="32979"/>
                    <a:pt x="22479" y="32880"/>
                  </a:cubicBezTo>
                  <a:cubicBezTo>
                    <a:pt x="22858" y="32862"/>
                    <a:pt x="23243" y="32851"/>
                    <a:pt x="23633" y="32851"/>
                  </a:cubicBezTo>
                  <a:cubicBezTo>
                    <a:pt x="24308" y="32851"/>
                    <a:pt x="24995" y="32885"/>
                    <a:pt x="25683" y="32979"/>
                  </a:cubicBezTo>
                  <a:cubicBezTo>
                    <a:pt x="25091" y="27803"/>
                    <a:pt x="24746" y="23613"/>
                    <a:pt x="24697" y="22627"/>
                  </a:cubicBezTo>
                  <a:lnTo>
                    <a:pt x="24746" y="22627"/>
                  </a:lnTo>
                  <a:cubicBezTo>
                    <a:pt x="24746" y="22627"/>
                    <a:pt x="24796" y="22578"/>
                    <a:pt x="24796" y="22578"/>
                  </a:cubicBezTo>
                  <a:lnTo>
                    <a:pt x="24943" y="22578"/>
                  </a:lnTo>
                  <a:cubicBezTo>
                    <a:pt x="24993" y="22578"/>
                    <a:pt x="25042" y="22528"/>
                    <a:pt x="25091" y="22528"/>
                  </a:cubicBezTo>
                  <a:cubicBezTo>
                    <a:pt x="25190" y="22479"/>
                    <a:pt x="25289" y="22479"/>
                    <a:pt x="25436" y="22430"/>
                  </a:cubicBezTo>
                  <a:lnTo>
                    <a:pt x="25584" y="22430"/>
                  </a:lnTo>
                  <a:cubicBezTo>
                    <a:pt x="25634" y="22380"/>
                    <a:pt x="25683" y="22380"/>
                    <a:pt x="25732" y="22380"/>
                  </a:cubicBezTo>
                  <a:cubicBezTo>
                    <a:pt x="25781" y="22380"/>
                    <a:pt x="25831" y="22380"/>
                    <a:pt x="25929" y="22331"/>
                  </a:cubicBezTo>
                  <a:lnTo>
                    <a:pt x="26077" y="22331"/>
                  </a:lnTo>
                  <a:cubicBezTo>
                    <a:pt x="26176" y="22282"/>
                    <a:pt x="26324" y="22233"/>
                    <a:pt x="26472" y="22233"/>
                  </a:cubicBezTo>
                  <a:cubicBezTo>
                    <a:pt x="26521" y="22233"/>
                    <a:pt x="26619" y="22183"/>
                    <a:pt x="26718" y="22183"/>
                  </a:cubicBezTo>
                  <a:cubicBezTo>
                    <a:pt x="26817" y="22134"/>
                    <a:pt x="26965" y="22134"/>
                    <a:pt x="27112" y="22085"/>
                  </a:cubicBezTo>
                  <a:cubicBezTo>
                    <a:pt x="27803" y="21937"/>
                    <a:pt x="28641" y="21789"/>
                    <a:pt x="29577" y="21592"/>
                  </a:cubicBezTo>
                  <a:cubicBezTo>
                    <a:pt x="29725" y="21542"/>
                    <a:pt x="29873" y="21493"/>
                    <a:pt x="30021" y="21493"/>
                  </a:cubicBezTo>
                  <a:lnTo>
                    <a:pt x="30070" y="21493"/>
                  </a:lnTo>
                  <a:cubicBezTo>
                    <a:pt x="30218" y="21444"/>
                    <a:pt x="30317" y="21395"/>
                    <a:pt x="30464" y="21395"/>
                  </a:cubicBezTo>
                  <a:cubicBezTo>
                    <a:pt x="30711" y="21345"/>
                    <a:pt x="30908" y="21296"/>
                    <a:pt x="31155" y="21247"/>
                  </a:cubicBezTo>
                  <a:lnTo>
                    <a:pt x="31500" y="21197"/>
                  </a:lnTo>
                  <a:cubicBezTo>
                    <a:pt x="31845" y="21099"/>
                    <a:pt x="32190" y="21049"/>
                    <a:pt x="32584" y="20951"/>
                  </a:cubicBezTo>
                  <a:cubicBezTo>
                    <a:pt x="32880" y="20902"/>
                    <a:pt x="33225" y="20803"/>
                    <a:pt x="33619" y="20754"/>
                  </a:cubicBezTo>
                  <a:cubicBezTo>
                    <a:pt x="35690" y="20310"/>
                    <a:pt x="38006" y="19817"/>
                    <a:pt x="40471" y="19324"/>
                  </a:cubicBezTo>
                  <a:cubicBezTo>
                    <a:pt x="40767" y="19275"/>
                    <a:pt x="41013" y="19176"/>
                    <a:pt x="41309" y="19127"/>
                  </a:cubicBezTo>
                  <a:cubicBezTo>
                    <a:pt x="42098" y="18979"/>
                    <a:pt x="42887" y="18782"/>
                    <a:pt x="43675" y="18634"/>
                  </a:cubicBezTo>
                  <a:cubicBezTo>
                    <a:pt x="44612" y="18437"/>
                    <a:pt x="45203" y="14099"/>
                    <a:pt x="45203" y="14099"/>
                  </a:cubicBezTo>
                  <a:cubicBezTo>
                    <a:pt x="45203" y="14099"/>
                    <a:pt x="47855" y="17603"/>
                    <a:pt x="48703" y="17603"/>
                  </a:cubicBezTo>
                  <a:cubicBezTo>
                    <a:pt x="48720" y="17603"/>
                    <a:pt x="48737" y="17602"/>
                    <a:pt x="48753" y="17599"/>
                  </a:cubicBezTo>
                  <a:cubicBezTo>
                    <a:pt x="52105" y="16859"/>
                    <a:pt x="54914" y="16317"/>
                    <a:pt x="56344" y="16021"/>
                  </a:cubicBezTo>
                  <a:cubicBezTo>
                    <a:pt x="56689" y="15972"/>
                    <a:pt x="56985" y="15923"/>
                    <a:pt x="57182" y="15874"/>
                  </a:cubicBezTo>
                  <a:cubicBezTo>
                    <a:pt x="57330" y="15874"/>
                    <a:pt x="53830" y="198"/>
                    <a:pt x="34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2;p34">
              <a:extLst>
                <a:ext uri="{FF2B5EF4-FFF2-40B4-BE49-F238E27FC236}">
                  <a16:creationId xmlns:a16="http://schemas.microsoft.com/office/drawing/2014/main" id="{AFD46BE4-2F99-07AD-8C6A-035416EC33C3}"/>
                </a:ext>
              </a:extLst>
            </p:cNvPr>
            <p:cNvSpPr/>
            <p:nvPr/>
          </p:nvSpPr>
          <p:spPr>
            <a:xfrm>
              <a:off x="3524075" y="1441500"/>
              <a:ext cx="106025" cy="87075"/>
            </a:xfrm>
            <a:custGeom>
              <a:avLst/>
              <a:gdLst/>
              <a:ahLst/>
              <a:cxnLst/>
              <a:rect l="l" t="t" r="r" b="b"/>
              <a:pathLst>
                <a:path w="4241" h="3483" extrusionOk="0">
                  <a:moveTo>
                    <a:pt x="3230" y="1"/>
                  </a:moveTo>
                  <a:cubicBezTo>
                    <a:pt x="3020" y="1"/>
                    <a:pt x="2811" y="26"/>
                    <a:pt x="2613" y="75"/>
                  </a:cubicBezTo>
                  <a:cubicBezTo>
                    <a:pt x="1825" y="173"/>
                    <a:pt x="1036" y="518"/>
                    <a:pt x="395" y="1011"/>
                  </a:cubicBezTo>
                  <a:cubicBezTo>
                    <a:pt x="1" y="1258"/>
                    <a:pt x="198" y="1849"/>
                    <a:pt x="642" y="1849"/>
                  </a:cubicBezTo>
                  <a:cubicBezTo>
                    <a:pt x="740" y="1849"/>
                    <a:pt x="839" y="1800"/>
                    <a:pt x="937" y="1751"/>
                  </a:cubicBezTo>
                  <a:cubicBezTo>
                    <a:pt x="1085" y="1652"/>
                    <a:pt x="1282" y="1504"/>
                    <a:pt x="1480" y="1406"/>
                  </a:cubicBezTo>
                  <a:cubicBezTo>
                    <a:pt x="1480" y="1406"/>
                    <a:pt x="1480" y="1455"/>
                    <a:pt x="1480" y="1455"/>
                  </a:cubicBezTo>
                  <a:cubicBezTo>
                    <a:pt x="1874" y="1997"/>
                    <a:pt x="2318" y="2540"/>
                    <a:pt x="2761" y="3032"/>
                  </a:cubicBezTo>
                  <a:cubicBezTo>
                    <a:pt x="2909" y="3180"/>
                    <a:pt x="3008" y="3279"/>
                    <a:pt x="3156" y="3378"/>
                  </a:cubicBezTo>
                  <a:cubicBezTo>
                    <a:pt x="3224" y="3446"/>
                    <a:pt x="3325" y="3483"/>
                    <a:pt x="3432" y="3483"/>
                  </a:cubicBezTo>
                  <a:cubicBezTo>
                    <a:pt x="3557" y="3483"/>
                    <a:pt x="3691" y="3434"/>
                    <a:pt x="3796" y="3328"/>
                  </a:cubicBezTo>
                  <a:cubicBezTo>
                    <a:pt x="3944" y="3131"/>
                    <a:pt x="3944" y="2835"/>
                    <a:pt x="3747" y="2687"/>
                  </a:cubicBezTo>
                  <a:cubicBezTo>
                    <a:pt x="3353" y="2342"/>
                    <a:pt x="3008" y="1948"/>
                    <a:pt x="2712" y="1554"/>
                  </a:cubicBezTo>
                  <a:cubicBezTo>
                    <a:pt x="2564" y="1406"/>
                    <a:pt x="2465" y="1209"/>
                    <a:pt x="2367" y="1061"/>
                  </a:cubicBezTo>
                  <a:cubicBezTo>
                    <a:pt x="2465" y="1011"/>
                    <a:pt x="2564" y="1011"/>
                    <a:pt x="2663" y="962"/>
                  </a:cubicBezTo>
                  <a:cubicBezTo>
                    <a:pt x="2835" y="937"/>
                    <a:pt x="3008" y="925"/>
                    <a:pt x="3174" y="925"/>
                  </a:cubicBezTo>
                  <a:cubicBezTo>
                    <a:pt x="3340" y="925"/>
                    <a:pt x="3501" y="937"/>
                    <a:pt x="3649" y="962"/>
                  </a:cubicBezTo>
                  <a:cubicBezTo>
                    <a:pt x="3680" y="968"/>
                    <a:pt x="3712" y="972"/>
                    <a:pt x="3744" y="972"/>
                  </a:cubicBezTo>
                  <a:cubicBezTo>
                    <a:pt x="3955" y="972"/>
                    <a:pt x="4148" y="832"/>
                    <a:pt x="4191" y="617"/>
                  </a:cubicBezTo>
                  <a:cubicBezTo>
                    <a:pt x="4240" y="371"/>
                    <a:pt x="4092" y="124"/>
                    <a:pt x="3846" y="75"/>
                  </a:cubicBezTo>
                  <a:cubicBezTo>
                    <a:pt x="3649" y="26"/>
                    <a:pt x="3439" y="1"/>
                    <a:pt x="3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3;p34">
              <a:extLst>
                <a:ext uri="{FF2B5EF4-FFF2-40B4-BE49-F238E27FC236}">
                  <a16:creationId xmlns:a16="http://schemas.microsoft.com/office/drawing/2014/main" id="{16A9405F-BAF3-3198-443D-BC156BB52215}"/>
                </a:ext>
              </a:extLst>
            </p:cNvPr>
            <p:cNvSpPr/>
            <p:nvPr/>
          </p:nvSpPr>
          <p:spPr>
            <a:xfrm>
              <a:off x="3445200" y="238050"/>
              <a:ext cx="414100" cy="325425"/>
            </a:xfrm>
            <a:custGeom>
              <a:avLst/>
              <a:gdLst/>
              <a:ahLst/>
              <a:cxnLst/>
              <a:rect l="l" t="t" r="r" b="b"/>
              <a:pathLst>
                <a:path w="16564" h="13017" extrusionOk="0">
                  <a:moveTo>
                    <a:pt x="9348" y="1"/>
                  </a:moveTo>
                  <a:cubicBezTo>
                    <a:pt x="8785" y="1"/>
                    <a:pt x="8183" y="49"/>
                    <a:pt x="7543" y="151"/>
                  </a:cubicBezTo>
                  <a:cubicBezTo>
                    <a:pt x="790" y="1285"/>
                    <a:pt x="1" y="7151"/>
                    <a:pt x="1135" y="10749"/>
                  </a:cubicBezTo>
                  <a:cubicBezTo>
                    <a:pt x="1430" y="11587"/>
                    <a:pt x="1874" y="12376"/>
                    <a:pt x="2466" y="13017"/>
                  </a:cubicBezTo>
                  <a:cubicBezTo>
                    <a:pt x="2564" y="12967"/>
                    <a:pt x="2663" y="12967"/>
                    <a:pt x="2712" y="12967"/>
                  </a:cubicBezTo>
                  <a:lnTo>
                    <a:pt x="16219" y="9960"/>
                  </a:lnTo>
                  <a:cubicBezTo>
                    <a:pt x="16514" y="8531"/>
                    <a:pt x="16564" y="7101"/>
                    <a:pt x="16317" y="5721"/>
                  </a:cubicBezTo>
                  <a:cubicBezTo>
                    <a:pt x="15794" y="2842"/>
                    <a:pt x="13687" y="1"/>
                    <a:pt x="9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4;p34">
              <a:extLst>
                <a:ext uri="{FF2B5EF4-FFF2-40B4-BE49-F238E27FC236}">
                  <a16:creationId xmlns:a16="http://schemas.microsoft.com/office/drawing/2014/main" id="{80220D58-B64E-4B9B-52C6-B17DD05FC836}"/>
                </a:ext>
              </a:extLst>
            </p:cNvPr>
            <p:cNvSpPr/>
            <p:nvPr/>
          </p:nvSpPr>
          <p:spPr>
            <a:xfrm>
              <a:off x="3485875" y="485875"/>
              <a:ext cx="411625" cy="167050"/>
            </a:xfrm>
            <a:custGeom>
              <a:avLst/>
              <a:gdLst/>
              <a:ahLst/>
              <a:cxnLst/>
              <a:rect l="l" t="t" r="r" b="b"/>
              <a:pathLst>
                <a:path w="16465" h="6682" extrusionOk="0">
                  <a:moveTo>
                    <a:pt x="14974" y="0"/>
                  </a:moveTo>
                  <a:cubicBezTo>
                    <a:pt x="14864" y="0"/>
                    <a:pt x="14753" y="16"/>
                    <a:pt x="14641" y="47"/>
                  </a:cubicBezTo>
                  <a:lnTo>
                    <a:pt x="14592" y="47"/>
                  </a:lnTo>
                  <a:lnTo>
                    <a:pt x="1085" y="3054"/>
                  </a:lnTo>
                  <a:cubicBezTo>
                    <a:pt x="1036" y="3054"/>
                    <a:pt x="937" y="3054"/>
                    <a:pt x="839" y="3104"/>
                  </a:cubicBezTo>
                  <a:cubicBezTo>
                    <a:pt x="296" y="3350"/>
                    <a:pt x="1" y="3991"/>
                    <a:pt x="149" y="4583"/>
                  </a:cubicBezTo>
                  <a:lnTo>
                    <a:pt x="395" y="5716"/>
                  </a:lnTo>
                  <a:cubicBezTo>
                    <a:pt x="524" y="6273"/>
                    <a:pt x="1062" y="6681"/>
                    <a:pt x="1654" y="6681"/>
                  </a:cubicBezTo>
                  <a:cubicBezTo>
                    <a:pt x="1743" y="6681"/>
                    <a:pt x="1833" y="6672"/>
                    <a:pt x="1923" y="6653"/>
                  </a:cubicBezTo>
                  <a:lnTo>
                    <a:pt x="15430" y="3646"/>
                  </a:lnTo>
                  <a:cubicBezTo>
                    <a:pt x="15824" y="3597"/>
                    <a:pt x="16169" y="3301"/>
                    <a:pt x="16317" y="2956"/>
                  </a:cubicBezTo>
                  <a:cubicBezTo>
                    <a:pt x="16465" y="2709"/>
                    <a:pt x="16465" y="2414"/>
                    <a:pt x="16416" y="2118"/>
                  </a:cubicBezTo>
                  <a:lnTo>
                    <a:pt x="16169" y="984"/>
                  </a:lnTo>
                  <a:cubicBezTo>
                    <a:pt x="16045" y="406"/>
                    <a:pt x="15540" y="0"/>
                    <a:pt x="14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5;p34">
              <a:extLst>
                <a:ext uri="{FF2B5EF4-FFF2-40B4-BE49-F238E27FC236}">
                  <a16:creationId xmlns:a16="http://schemas.microsoft.com/office/drawing/2014/main" id="{18058E41-52C2-BA1D-21A2-5E2A088B2946}"/>
                </a:ext>
              </a:extLst>
            </p:cNvPr>
            <p:cNvSpPr/>
            <p:nvPr/>
          </p:nvSpPr>
          <p:spPr>
            <a:xfrm>
              <a:off x="3784100" y="2076475"/>
              <a:ext cx="314275" cy="61950"/>
            </a:xfrm>
            <a:custGeom>
              <a:avLst/>
              <a:gdLst/>
              <a:ahLst/>
              <a:cxnLst/>
              <a:rect l="l" t="t" r="r" b="b"/>
              <a:pathLst>
                <a:path w="12571" h="2478" extrusionOk="0">
                  <a:moveTo>
                    <a:pt x="12130" y="1"/>
                  </a:moveTo>
                  <a:cubicBezTo>
                    <a:pt x="12096" y="1"/>
                    <a:pt x="12062" y="5"/>
                    <a:pt x="12029" y="13"/>
                  </a:cubicBezTo>
                  <a:lnTo>
                    <a:pt x="11881" y="13"/>
                  </a:lnTo>
                  <a:cubicBezTo>
                    <a:pt x="8907" y="1354"/>
                    <a:pt x="4224" y="1555"/>
                    <a:pt x="1916" y="1555"/>
                  </a:cubicBezTo>
                  <a:cubicBezTo>
                    <a:pt x="1508" y="1555"/>
                    <a:pt x="1174" y="1549"/>
                    <a:pt x="937" y="1541"/>
                  </a:cubicBezTo>
                  <a:lnTo>
                    <a:pt x="494" y="1541"/>
                  </a:lnTo>
                  <a:cubicBezTo>
                    <a:pt x="346" y="1541"/>
                    <a:pt x="198" y="1590"/>
                    <a:pt x="99" y="1738"/>
                  </a:cubicBezTo>
                  <a:cubicBezTo>
                    <a:pt x="50" y="1788"/>
                    <a:pt x="50" y="1886"/>
                    <a:pt x="50" y="1985"/>
                  </a:cubicBezTo>
                  <a:cubicBezTo>
                    <a:pt x="1" y="2231"/>
                    <a:pt x="198" y="2428"/>
                    <a:pt x="444" y="2478"/>
                  </a:cubicBezTo>
                  <a:lnTo>
                    <a:pt x="1973" y="2478"/>
                  </a:lnTo>
                  <a:cubicBezTo>
                    <a:pt x="4388" y="2478"/>
                    <a:pt x="9170" y="2281"/>
                    <a:pt x="12275" y="851"/>
                  </a:cubicBezTo>
                  <a:cubicBezTo>
                    <a:pt x="12423" y="802"/>
                    <a:pt x="12522" y="654"/>
                    <a:pt x="12522" y="506"/>
                  </a:cubicBezTo>
                  <a:cubicBezTo>
                    <a:pt x="12571" y="407"/>
                    <a:pt x="12571" y="309"/>
                    <a:pt x="12522" y="260"/>
                  </a:cubicBezTo>
                  <a:cubicBezTo>
                    <a:pt x="12440" y="96"/>
                    <a:pt x="12291" y="1"/>
                    <a:pt x="1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6;p34">
              <a:extLst>
                <a:ext uri="{FF2B5EF4-FFF2-40B4-BE49-F238E27FC236}">
                  <a16:creationId xmlns:a16="http://schemas.microsoft.com/office/drawing/2014/main" id="{59FB6196-E826-0E6C-25E1-74A0ECAC019D}"/>
                </a:ext>
              </a:extLst>
            </p:cNvPr>
            <p:cNvSpPr/>
            <p:nvPr/>
          </p:nvSpPr>
          <p:spPr>
            <a:xfrm>
              <a:off x="3987450" y="1116525"/>
              <a:ext cx="135575" cy="74400"/>
            </a:xfrm>
            <a:custGeom>
              <a:avLst/>
              <a:gdLst/>
              <a:ahLst/>
              <a:cxnLst/>
              <a:rect l="l" t="t" r="r" b="b"/>
              <a:pathLst>
                <a:path w="5423" h="2976" extrusionOk="0">
                  <a:moveTo>
                    <a:pt x="4132" y="1"/>
                  </a:moveTo>
                  <a:cubicBezTo>
                    <a:pt x="3625" y="1"/>
                    <a:pt x="3072" y="154"/>
                    <a:pt x="2613" y="307"/>
                  </a:cubicBezTo>
                  <a:cubicBezTo>
                    <a:pt x="1923" y="504"/>
                    <a:pt x="690" y="849"/>
                    <a:pt x="247" y="1440"/>
                  </a:cubicBezTo>
                  <a:cubicBezTo>
                    <a:pt x="0" y="1736"/>
                    <a:pt x="0" y="2130"/>
                    <a:pt x="198" y="2476"/>
                  </a:cubicBezTo>
                  <a:cubicBezTo>
                    <a:pt x="507" y="2785"/>
                    <a:pt x="936" y="2976"/>
                    <a:pt x="1378" y="2976"/>
                  </a:cubicBezTo>
                  <a:cubicBezTo>
                    <a:pt x="1428" y="2976"/>
                    <a:pt x="1478" y="2974"/>
                    <a:pt x="1529" y="2968"/>
                  </a:cubicBezTo>
                  <a:cubicBezTo>
                    <a:pt x="1972" y="2919"/>
                    <a:pt x="2465" y="2821"/>
                    <a:pt x="2909" y="2673"/>
                  </a:cubicBezTo>
                  <a:cubicBezTo>
                    <a:pt x="3500" y="2525"/>
                    <a:pt x="4092" y="2328"/>
                    <a:pt x="4683" y="2130"/>
                  </a:cubicBezTo>
                  <a:cubicBezTo>
                    <a:pt x="4831" y="2081"/>
                    <a:pt x="4979" y="2032"/>
                    <a:pt x="5127" y="1933"/>
                  </a:cubicBezTo>
                  <a:cubicBezTo>
                    <a:pt x="5423" y="1687"/>
                    <a:pt x="5423" y="997"/>
                    <a:pt x="5324" y="701"/>
                  </a:cubicBezTo>
                  <a:cubicBezTo>
                    <a:pt x="5275" y="504"/>
                    <a:pt x="5127" y="307"/>
                    <a:pt x="4979" y="208"/>
                  </a:cubicBezTo>
                  <a:cubicBezTo>
                    <a:pt x="4736" y="58"/>
                    <a:pt x="4443" y="1"/>
                    <a:pt x="4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7;p34">
              <a:extLst>
                <a:ext uri="{FF2B5EF4-FFF2-40B4-BE49-F238E27FC236}">
                  <a16:creationId xmlns:a16="http://schemas.microsoft.com/office/drawing/2014/main" id="{0DED327F-E74F-C739-F810-0F30CA2F355E}"/>
                </a:ext>
              </a:extLst>
            </p:cNvPr>
            <p:cNvSpPr/>
            <p:nvPr/>
          </p:nvSpPr>
          <p:spPr>
            <a:xfrm>
              <a:off x="4291850" y="1039675"/>
              <a:ext cx="134350" cy="73425"/>
            </a:xfrm>
            <a:custGeom>
              <a:avLst/>
              <a:gdLst/>
              <a:ahLst/>
              <a:cxnLst/>
              <a:rect l="l" t="t" r="r" b="b"/>
              <a:pathLst>
                <a:path w="5374" h="2937" extrusionOk="0">
                  <a:moveTo>
                    <a:pt x="4065" y="1"/>
                  </a:moveTo>
                  <a:cubicBezTo>
                    <a:pt x="3429" y="1"/>
                    <a:pt x="2694" y="173"/>
                    <a:pt x="2218" y="275"/>
                  </a:cubicBezTo>
                  <a:cubicBezTo>
                    <a:pt x="1479" y="472"/>
                    <a:pt x="444" y="719"/>
                    <a:pt x="99" y="1360"/>
                  </a:cubicBezTo>
                  <a:cubicBezTo>
                    <a:pt x="0" y="1557"/>
                    <a:pt x="0" y="1803"/>
                    <a:pt x="49" y="2000"/>
                  </a:cubicBezTo>
                  <a:cubicBezTo>
                    <a:pt x="99" y="2296"/>
                    <a:pt x="444" y="2888"/>
                    <a:pt x="838" y="2937"/>
                  </a:cubicBezTo>
                  <a:cubicBezTo>
                    <a:pt x="986" y="2937"/>
                    <a:pt x="1134" y="2937"/>
                    <a:pt x="1282" y="2888"/>
                  </a:cubicBezTo>
                  <a:cubicBezTo>
                    <a:pt x="1923" y="2789"/>
                    <a:pt x="2514" y="2641"/>
                    <a:pt x="3155" y="2493"/>
                  </a:cubicBezTo>
                  <a:cubicBezTo>
                    <a:pt x="3599" y="2395"/>
                    <a:pt x="4042" y="2247"/>
                    <a:pt x="4437" y="2050"/>
                  </a:cubicBezTo>
                  <a:cubicBezTo>
                    <a:pt x="4929" y="1902"/>
                    <a:pt x="5275" y="1458"/>
                    <a:pt x="5373" y="965"/>
                  </a:cubicBezTo>
                  <a:cubicBezTo>
                    <a:pt x="5373" y="620"/>
                    <a:pt x="5176" y="275"/>
                    <a:pt x="4831" y="127"/>
                  </a:cubicBezTo>
                  <a:cubicBezTo>
                    <a:pt x="4617" y="35"/>
                    <a:pt x="4351" y="1"/>
                    <a:pt x="4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roup 37">
            <a:extLst>
              <a:ext uri="{FF2B5EF4-FFF2-40B4-BE49-F238E27FC236}">
                <a16:creationId xmlns:a16="http://schemas.microsoft.com/office/drawing/2014/main" id="{26658A93-5FC8-BACD-A79F-C7F2CC1BD0C3}"/>
              </a:ext>
            </a:extLst>
          </p:cNvPr>
          <p:cNvGrpSpPr/>
          <p:nvPr/>
        </p:nvGrpSpPr>
        <p:grpSpPr>
          <a:xfrm rot="7568819">
            <a:off x="-391434" y="-1511280"/>
            <a:ext cx="894688" cy="3130585"/>
            <a:chOff x="-395326" y="3202918"/>
            <a:chExt cx="894688" cy="3130585"/>
          </a:xfrm>
        </p:grpSpPr>
        <p:grpSp>
          <p:nvGrpSpPr>
            <p:cNvPr id="39" name="Google Shape;336;p29">
              <a:extLst>
                <a:ext uri="{FF2B5EF4-FFF2-40B4-BE49-F238E27FC236}">
                  <a16:creationId xmlns:a16="http://schemas.microsoft.com/office/drawing/2014/main" id="{1AD3B01B-7320-D203-CFAA-E535F455805D}"/>
                </a:ext>
              </a:extLst>
            </p:cNvPr>
            <p:cNvGrpSpPr/>
            <p:nvPr/>
          </p:nvGrpSpPr>
          <p:grpSpPr>
            <a:xfrm rot="6752136">
              <a:off x="-795333" y="4183360"/>
              <a:ext cx="2067632" cy="383376"/>
              <a:chOff x="4399950" y="2954075"/>
              <a:chExt cx="1287675" cy="238725"/>
            </a:xfrm>
          </p:grpSpPr>
          <p:sp>
            <p:nvSpPr>
              <p:cNvPr id="54" name="Google Shape;337;p29">
                <a:extLst>
                  <a:ext uri="{FF2B5EF4-FFF2-40B4-BE49-F238E27FC236}">
                    <a16:creationId xmlns:a16="http://schemas.microsoft.com/office/drawing/2014/main" id="{C29C1650-CA8E-8D07-17E9-09DCE5FCBDA2}"/>
                  </a:ext>
                </a:extLst>
              </p:cNvPr>
              <p:cNvSpPr/>
              <p:nvPr/>
            </p:nvSpPr>
            <p:spPr>
              <a:xfrm>
                <a:off x="4399950" y="2954075"/>
                <a:ext cx="1287675" cy="238725"/>
              </a:xfrm>
              <a:custGeom>
                <a:avLst/>
                <a:gdLst/>
                <a:ahLst/>
                <a:cxnLst/>
                <a:rect l="l" t="t" r="r" b="b"/>
                <a:pathLst>
                  <a:path w="51507" h="9549" extrusionOk="0">
                    <a:moveTo>
                      <a:pt x="2212" y="3839"/>
                    </a:moveTo>
                    <a:cubicBezTo>
                      <a:pt x="2695" y="3839"/>
                      <a:pt x="3155" y="4212"/>
                      <a:pt x="3155" y="4774"/>
                    </a:cubicBezTo>
                    <a:cubicBezTo>
                      <a:pt x="3155" y="5298"/>
                      <a:pt x="2739" y="5715"/>
                      <a:pt x="2215" y="5715"/>
                    </a:cubicBezTo>
                    <a:cubicBezTo>
                      <a:pt x="1369" y="5715"/>
                      <a:pt x="953" y="4703"/>
                      <a:pt x="1548" y="4120"/>
                    </a:cubicBezTo>
                    <a:cubicBezTo>
                      <a:pt x="1742" y="3926"/>
                      <a:pt x="1979" y="3839"/>
                      <a:pt x="2212" y="3839"/>
                    </a:cubicBezTo>
                    <a:close/>
                    <a:moveTo>
                      <a:pt x="1584" y="0"/>
                    </a:moveTo>
                    <a:cubicBezTo>
                      <a:pt x="703" y="0"/>
                      <a:pt x="0" y="714"/>
                      <a:pt x="0" y="1596"/>
                    </a:cubicBezTo>
                    <a:lnTo>
                      <a:pt x="0" y="7965"/>
                    </a:lnTo>
                    <a:cubicBezTo>
                      <a:pt x="0" y="8834"/>
                      <a:pt x="703" y="9549"/>
                      <a:pt x="1584" y="9549"/>
                    </a:cubicBezTo>
                    <a:lnTo>
                      <a:pt x="49911" y="9549"/>
                    </a:lnTo>
                    <a:cubicBezTo>
                      <a:pt x="50792" y="9549"/>
                      <a:pt x="51507" y="8846"/>
                      <a:pt x="51507" y="7965"/>
                    </a:cubicBezTo>
                    <a:lnTo>
                      <a:pt x="51507" y="1596"/>
                    </a:lnTo>
                    <a:cubicBezTo>
                      <a:pt x="51507" y="714"/>
                      <a:pt x="50792" y="0"/>
                      <a:pt x="49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8;p29">
                <a:extLst>
                  <a:ext uri="{FF2B5EF4-FFF2-40B4-BE49-F238E27FC236}">
                    <a16:creationId xmlns:a16="http://schemas.microsoft.com/office/drawing/2014/main" id="{61297769-A883-350F-1141-A944C80B96C6}"/>
                  </a:ext>
                </a:extLst>
              </p:cNvPr>
              <p:cNvSpPr/>
              <p:nvPr/>
            </p:nvSpPr>
            <p:spPr>
              <a:xfrm>
                <a:off x="4471375" y="3122975"/>
                <a:ext cx="10450" cy="52575"/>
              </a:xfrm>
              <a:custGeom>
                <a:avLst/>
                <a:gdLst/>
                <a:ahLst/>
                <a:cxnLst/>
                <a:rect l="l" t="t" r="r" b="b"/>
                <a:pathLst>
                  <a:path w="418" h="2103" extrusionOk="0">
                    <a:moveTo>
                      <a:pt x="211" y="1"/>
                    </a:moveTo>
                    <a:cubicBezTo>
                      <a:pt x="114" y="1"/>
                      <a:pt x="19" y="66"/>
                      <a:pt x="13" y="197"/>
                    </a:cubicBezTo>
                    <a:lnTo>
                      <a:pt x="13" y="1888"/>
                    </a:lnTo>
                    <a:cubicBezTo>
                      <a:pt x="1" y="1983"/>
                      <a:pt x="60" y="2055"/>
                      <a:pt x="144" y="2090"/>
                    </a:cubicBezTo>
                    <a:cubicBezTo>
                      <a:pt x="167" y="2090"/>
                      <a:pt x="191" y="2102"/>
                      <a:pt x="215" y="2102"/>
                    </a:cubicBezTo>
                    <a:cubicBezTo>
                      <a:pt x="322" y="2102"/>
                      <a:pt x="417" y="2007"/>
                      <a:pt x="417" y="1888"/>
                    </a:cubicBezTo>
                    <a:lnTo>
                      <a:pt x="417" y="197"/>
                    </a:lnTo>
                    <a:cubicBezTo>
                      <a:pt x="406" y="66"/>
                      <a:pt x="30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9;p29">
                <a:extLst>
                  <a:ext uri="{FF2B5EF4-FFF2-40B4-BE49-F238E27FC236}">
                    <a16:creationId xmlns:a16="http://schemas.microsoft.com/office/drawing/2014/main" id="{0E7ECAB2-AD78-E114-6EE0-3F25D6120819}"/>
                  </a:ext>
                </a:extLst>
              </p:cNvPr>
              <p:cNvSpPr/>
              <p:nvPr/>
            </p:nvSpPr>
            <p:spPr>
              <a:xfrm>
                <a:off x="4505900" y="3122750"/>
                <a:ext cx="10450" cy="52800"/>
              </a:xfrm>
              <a:custGeom>
                <a:avLst/>
                <a:gdLst/>
                <a:ahLst/>
                <a:cxnLst/>
                <a:rect l="l" t="t" r="r" b="b"/>
                <a:pathLst>
                  <a:path w="418" h="2112" extrusionOk="0">
                    <a:moveTo>
                      <a:pt x="205" y="1"/>
                    </a:moveTo>
                    <a:cubicBezTo>
                      <a:pt x="102" y="1"/>
                      <a:pt x="1" y="69"/>
                      <a:pt x="1" y="206"/>
                    </a:cubicBezTo>
                    <a:lnTo>
                      <a:pt x="1" y="1897"/>
                    </a:lnTo>
                    <a:cubicBezTo>
                      <a:pt x="1" y="1992"/>
                      <a:pt x="48" y="2064"/>
                      <a:pt x="132" y="2099"/>
                    </a:cubicBezTo>
                    <a:cubicBezTo>
                      <a:pt x="156" y="2099"/>
                      <a:pt x="179" y="2111"/>
                      <a:pt x="203" y="2111"/>
                    </a:cubicBezTo>
                    <a:cubicBezTo>
                      <a:pt x="322" y="2111"/>
                      <a:pt x="406" y="2016"/>
                      <a:pt x="418" y="1897"/>
                    </a:cubicBezTo>
                    <a:lnTo>
                      <a:pt x="418" y="206"/>
                    </a:lnTo>
                    <a:cubicBezTo>
                      <a:pt x="412" y="69"/>
                      <a:pt x="307"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0;p29">
                <a:extLst>
                  <a:ext uri="{FF2B5EF4-FFF2-40B4-BE49-F238E27FC236}">
                    <a16:creationId xmlns:a16="http://schemas.microsoft.com/office/drawing/2014/main" id="{EE11D53F-102D-7BD1-E2BF-D3124F76BBA5}"/>
                  </a:ext>
                </a:extLst>
              </p:cNvPr>
              <p:cNvSpPr/>
              <p:nvPr/>
            </p:nvSpPr>
            <p:spPr>
              <a:xfrm>
                <a:off x="45401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43" y="2090"/>
                    </a:cubicBezTo>
                    <a:cubicBezTo>
                      <a:pt x="167" y="2090"/>
                      <a:pt x="191" y="2102"/>
                      <a:pt x="214"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1;p29">
                <a:extLst>
                  <a:ext uri="{FF2B5EF4-FFF2-40B4-BE49-F238E27FC236}">
                    <a16:creationId xmlns:a16="http://schemas.microsoft.com/office/drawing/2014/main" id="{C836D5F6-B23E-3E34-2B07-FDD39B206705}"/>
                  </a:ext>
                </a:extLst>
              </p:cNvPr>
              <p:cNvSpPr/>
              <p:nvPr/>
            </p:nvSpPr>
            <p:spPr>
              <a:xfrm>
                <a:off x="4574675" y="3122975"/>
                <a:ext cx="10425" cy="52575"/>
              </a:xfrm>
              <a:custGeom>
                <a:avLst/>
                <a:gdLst/>
                <a:ahLst/>
                <a:cxnLst/>
                <a:rect l="l" t="t" r="r" b="b"/>
                <a:pathLst>
                  <a:path w="417"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2;p29">
                <a:extLst>
                  <a:ext uri="{FF2B5EF4-FFF2-40B4-BE49-F238E27FC236}">
                    <a16:creationId xmlns:a16="http://schemas.microsoft.com/office/drawing/2014/main" id="{6F2BF27D-B81B-7813-F7D8-991768597497}"/>
                  </a:ext>
                </a:extLst>
              </p:cNvPr>
              <p:cNvSpPr/>
              <p:nvPr/>
            </p:nvSpPr>
            <p:spPr>
              <a:xfrm>
                <a:off x="4608900"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3;p29">
                <a:extLst>
                  <a:ext uri="{FF2B5EF4-FFF2-40B4-BE49-F238E27FC236}">
                    <a16:creationId xmlns:a16="http://schemas.microsoft.com/office/drawing/2014/main" id="{8A268581-4106-3E18-DE8F-702DF7CB7FEF}"/>
                  </a:ext>
                </a:extLst>
              </p:cNvPr>
              <p:cNvSpPr/>
              <p:nvPr/>
            </p:nvSpPr>
            <p:spPr>
              <a:xfrm>
                <a:off x="4643425" y="3122975"/>
                <a:ext cx="10150" cy="52575"/>
              </a:xfrm>
              <a:custGeom>
                <a:avLst/>
                <a:gdLst/>
                <a:ahLst/>
                <a:cxnLst/>
                <a:rect l="l" t="t" r="r" b="b"/>
                <a:pathLst>
                  <a:path w="406" h="2103" extrusionOk="0">
                    <a:moveTo>
                      <a:pt x="207" y="1"/>
                    </a:moveTo>
                    <a:cubicBezTo>
                      <a:pt x="111" y="1"/>
                      <a:pt x="12" y="66"/>
                      <a:pt x="1" y="197"/>
                    </a:cubicBezTo>
                    <a:lnTo>
                      <a:pt x="1" y="1888"/>
                    </a:lnTo>
                    <a:cubicBezTo>
                      <a:pt x="1"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4;p29">
                <a:extLst>
                  <a:ext uri="{FF2B5EF4-FFF2-40B4-BE49-F238E27FC236}">
                    <a16:creationId xmlns:a16="http://schemas.microsoft.com/office/drawing/2014/main" id="{C041DC96-E5E8-F8C6-ABDC-21435CBE6EF7}"/>
                  </a:ext>
                </a:extLst>
              </p:cNvPr>
              <p:cNvSpPr/>
              <p:nvPr/>
            </p:nvSpPr>
            <p:spPr>
              <a:xfrm>
                <a:off x="467765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6" y="2090"/>
                      <a:pt x="179" y="2102"/>
                      <a:pt x="203" y="2102"/>
                    </a:cubicBezTo>
                    <a:cubicBezTo>
                      <a:pt x="322" y="2102"/>
                      <a:pt x="417" y="2007"/>
                      <a:pt x="417" y="1888"/>
                    </a:cubicBezTo>
                    <a:lnTo>
                      <a:pt x="417"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5;p29">
                <a:extLst>
                  <a:ext uri="{FF2B5EF4-FFF2-40B4-BE49-F238E27FC236}">
                    <a16:creationId xmlns:a16="http://schemas.microsoft.com/office/drawing/2014/main" id="{EBE9701E-621F-726C-0728-1CD2AE68B7BB}"/>
                  </a:ext>
                </a:extLst>
              </p:cNvPr>
              <p:cNvSpPr/>
              <p:nvPr/>
            </p:nvSpPr>
            <p:spPr>
              <a:xfrm>
                <a:off x="4712175" y="3122975"/>
                <a:ext cx="10150" cy="52575"/>
              </a:xfrm>
              <a:custGeom>
                <a:avLst/>
                <a:gdLst/>
                <a:ahLst/>
                <a:cxnLst/>
                <a:rect l="l" t="t" r="r" b="b"/>
                <a:pathLst>
                  <a:path w="406" h="2103" extrusionOk="0">
                    <a:moveTo>
                      <a:pt x="199" y="1"/>
                    </a:moveTo>
                    <a:cubicBezTo>
                      <a:pt x="102" y="1"/>
                      <a:pt x="7"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394" y="66"/>
                      <a:pt x="29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p29">
                <a:extLst>
                  <a:ext uri="{FF2B5EF4-FFF2-40B4-BE49-F238E27FC236}">
                    <a16:creationId xmlns:a16="http://schemas.microsoft.com/office/drawing/2014/main" id="{B4D1E136-14E4-E547-51EF-352AC8E70F0F}"/>
                  </a:ext>
                </a:extLst>
              </p:cNvPr>
              <p:cNvSpPr/>
              <p:nvPr/>
            </p:nvSpPr>
            <p:spPr>
              <a:xfrm>
                <a:off x="4746425"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47;p29">
                <a:extLst>
                  <a:ext uri="{FF2B5EF4-FFF2-40B4-BE49-F238E27FC236}">
                    <a16:creationId xmlns:a16="http://schemas.microsoft.com/office/drawing/2014/main" id="{88D2BF27-5065-3275-9A43-10EE22DF0124}"/>
                  </a:ext>
                </a:extLst>
              </p:cNvPr>
              <p:cNvSpPr/>
              <p:nvPr/>
            </p:nvSpPr>
            <p:spPr>
              <a:xfrm>
                <a:off x="47806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48;p29">
                <a:extLst>
                  <a:ext uri="{FF2B5EF4-FFF2-40B4-BE49-F238E27FC236}">
                    <a16:creationId xmlns:a16="http://schemas.microsoft.com/office/drawing/2014/main" id="{1DBB97C1-429C-F167-5ADF-7E88B1F39255}"/>
                  </a:ext>
                </a:extLst>
              </p:cNvPr>
              <p:cNvSpPr/>
              <p:nvPr/>
            </p:nvSpPr>
            <p:spPr>
              <a:xfrm>
                <a:off x="4815175"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49;p29">
                <a:extLst>
                  <a:ext uri="{FF2B5EF4-FFF2-40B4-BE49-F238E27FC236}">
                    <a16:creationId xmlns:a16="http://schemas.microsoft.com/office/drawing/2014/main" id="{44B92A65-AA76-C35E-A3E8-6D69449E2C14}"/>
                  </a:ext>
                </a:extLst>
              </p:cNvPr>
              <p:cNvSpPr/>
              <p:nvPr/>
            </p:nvSpPr>
            <p:spPr>
              <a:xfrm>
                <a:off x="4849400"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67" y="2108"/>
                      <a:pt x="191"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50;p29">
                <a:extLst>
                  <a:ext uri="{FF2B5EF4-FFF2-40B4-BE49-F238E27FC236}">
                    <a16:creationId xmlns:a16="http://schemas.microsoft.com/office/drawing/2014/main" id="{6158D691-DEA4-9A7F-1CFD-E679C514C066}"/>
                  </a:ext>
                </a:extLst>
              </p:cNvPr>
              <p:cNvSpPr/>
              <p:nvPr/>
            </p:nvSpPr>
            <p:spPr>
              <a:xfrm>
                <a:off x="4883925"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51;p29">
                <a:extLst>
                  <a:ext uri="{FF2B5EF4-FFF2-40B4-BE49-F238E27FC236}">
                    <a16:creationId xmlns:a16="http://schemas.microsoft.com/office/drawing/2014/main" id="{2C1672EC-B536-33F9-EEAC-2452BD234D7B}"/>
                  </a:ext>
                </a:extLst>
              </p:cNvPr>
              <p:cNvSpPr/>
              <p:nvPr/>
            </p:nvSpPr>
            <p:spPr>
              <a:xfrm>
                <a:off x="4918150" y="3122750"/>
                <a:ext cx="10450" cy="52800"/>
              </a:xfrm>
              <a:custGeom>
                <a:avLst/>
                <a:gdLst/>
                <a:ahLst/>
                <a:cxnLst/>
                <a:rect l="l" t="t" r="r" b="b"/>
                <a:pathLst>
                  <a:path w="418" h="2112" extrusionOk="0">
                    <a:moveTo>
                      <a:pt x="209" y="1"/>
                    </a:moveTo>
                    <a:cubicBezTo>
                      <a:pt x="105" y="1"/>
                      <a:pt x="1" y="69"/>
                      <a:pt x="1" y="206"/>
                    </a:cubicBezTo>
                    <a:lnTo>
                      <a:pt x="1" y="1897"/>
                    </a:lnTo>
                    <a:cubicBezTo>
                      <a:pt x="1" y="1992"/>
                      <a:pt x="61" y="2064"/>
                      <a:pt x="144" y="2099"/>
                    </a:cubicBezTo>
                    <a:cubicBezTo>
                      <a:pt x="168" y="2099"/>
                      <a:pt x="191" y="2111"/>
                      <a:pt x="215" y="2111"/>
                    </a:cubicBezTo>
                    <a:cubicBezTo>
                      <a:pt x="322" y="2111"/>
                      <a:pt x="418" y="2016"/>
                      <a:pt x="418" y="1897"/>
                    </a:cubicBezTo>
                    <a:lnTo>
                      <a:pt x="418" y="206"/>
                    </a:lnTo>
                    <a:cubicBezTo>
                      <a:pt x="418" y="69"/>
                      <a:pt x="314"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52;p29">
                <a:extLst>
                  <a:ext uri="{FF2B5EF4-FFF2-40B4-BE49-F238E27FC236}">
                    <a16:creationId xmlns:a16="http://schemas.microsoft.com/office/drawing/2014/main" id="{14A47109-D70A-450E-2FE8-998360597338}"/>
                  </a:ext>
                </a:extLst>
              </p:cNvPr>
              <p:cNvSpPr/>
              <p:nvPr/>
            </p:nvSpPr>
            <p:spPr>
              <a:xfrm>
                <a:off x="4952700" y="3122975"/>
                <a:ext cx="10125" cy="52575"/>
              </a:xfrm>
              <a:custGeom>
                <a:avLst/>
                <a:gdLst/>
                <a:ahLst/>
                <a:cxnLst/>
                <a:rect l="l" t="t" r="r" b="b"/>
                <a:pathLst>
                  <a:path w="405" h="2103" extrusionOk="0">
                    <a:moveTo>
                      <a:pt x="198" y="1"/>
                    </a:moveTo>
                    <a:cubicBezTo>
                      <a:pt x="101" y="1"/>
                      <a:pt x="6" y="66"/>
                      <a:pt x="0" y="197"/>
                    </a:cubicBezTo>
                    <a:lnTo>
                      <a:pt x="0" y="1888"/>
                    </a:lnTo>
                    <a:cubicBezTo>
                      <a:pt x="0" y="1983"/>
                      <a:pt x="48" y="2055"/>
                      <a:pt x="131" y="2090"/>
                    </a:cubicBezTo>
                    <a:cubicBezTo>
                      <a:pt x="155" y="2090"/>
                      <a:pt x="179" y="2102"/>
                      <a:pt x="203" y="2102"/>
                    </a:cubicBezTo>
                    <a:cubicBezTo>
                      <a:pt x="310"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53;p29">
                <a:extLst>
                  <a:ext uri="{FF2B5EF4-FFF2-40B4-BE49-F238E27FC236}">
                    <a16:creationId xmlns:a16="http://schemas.microsoft.com/office/drawing/2014/main" id="{DAAE9419-9BBB-079C-1DA7-A85EBE6061D9}"/>
                  </a:ext>
                </a:extLst>
              </p:cNvPr>
              <p:cNvSpPr/>
              <p:nvPr/>
            </p:nvSpPr>
            <p:spPr>
              <a:xfrm>
                <a:off x="4986925" y="3122525"/>
                <a:ext cx="10450" cy="53025"/>
              </a:xfrm>
              <a:custGeom>
                <a:avLst/>
                <a:gdLst/>
                <a:ahLst/>
                <a:cxnLst/>
                <a:rect l="l" t="t" r="r" b="b"/>
                <a:pathLst>
                  <a:path w="418" h="2121" extrusionOk="0">
                    <a:moveTo>
                      <a:pt x="215" y="1"/>
                    </a:moveTo>
                    <a:cubicBezTo>
                      <a:pt x="96" y="1"/>
                      <a:pt x="0" y="96"/>
                      <a:pt x="0" y="215"/>
                    </a:cubicBezTo>
                    <a:lnTo>
                      <a:pt x="0" y="1906"/>
                    </a:lnTo>
                    <a:cubicBezTo>
                      <a:pt x="0" y="2001"/>
                      <a:pt x="60" y="2073"/>
                      <a:pt x="143" y="2108"/>
                    </a:cubicBezTo>
                    <a:cubicBezTo>
                      <a:pt x="155" y="2108"/>
                      <a:pt x="179"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54;p29">
                <a:extLst>
                  <a:ext uri="{FF2B5EF4-FFF2-40B4-BE49-F238E27FC236}">
                    <a16:creationId xmlns:a16="http://schemas.microsoft.com/office/drawing/2014/main" id="{1C1F84BB-70D8-9C02-C2E4-9F4E8FEDB7E7}"/>
                  </a:ext>
                </a:extLst>
              </p:cNvPr>
              <p:cNvSpPr/>
              <p:nvPr/>
            </p:nvSpPr>
            <p:spPr>
              <a:xfrm>
                <a:off x="5021450" y="3122975"/>
                <a:ext cx="10150" cy="52575"/>
              </a:xfrm>
              <a:custGeom>
                <a:avLst/>
                <a:gdLst/>
                <a:ahLst/>
                <a:cxnLst/>
                <a:rect l="l" t="t" r="r" b="b"/>
                <a:pathLst>
                  <a:path w="406" h="2103" extrusionOk="0">
                    <a:moveTo>
                      <a:pt x="198" y="1"/>
                    </a:moveTo>
                    <a:cubicBezTo>
                      <a:pt x="102" y="1"/>
                      <a:pt x="6"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55;p29">
                <a:extLst>
                  <a:ext uri="{FF2B5EF4-FFF2-40B4-BE49-F238E27FC236}">
                    <a16:creationId xmlns:a16="http://schemas.microsoft.com/office/drawing/2014/main" id="{F5E658C9-B671-B897-3D69-A35181ACE9AD}"/>
                  </a:ext>
                </a:extLst>
              </p:cNvPr>
              <p:cNvSpPr/>
              <p:nvPr/>
            </p:nvSpPr>
            <p:spPr>
              <a:xfrm>
                <a:off x="5055675" y="3122525"/>
                <a:ext cx="10450" cy="53025"/>
              </a:xfrm>
              <a:custGeom>
                <a:avLst/>
                <a:gdLst/>
                <a:ahLst/>
                <a:cxnLst/>
                <a:rect l="l" t="t" r="r" b="b"/>
                <a:pathLst>
                  <a:path w="418" h="2121" extrusionOk="0">
                    <a:moveTo>
                      <a:pt x="203" y="1"/>
                    </a:moveTo>
                    <a:cubicBezTo>
                      <a:pt x="96" y="1"/>
                      <a:pt x="1" y="96"/>
                      <a:pt x="1" y="215"/>
                    </a:cubicBezTo>
                    <a:lnTo>
                      <a:pt x="1" y="1906"/>
                    </a:lnTo>
                    <a:cubicBezTo>
                      <a:pt x="1" y="2001"/>
                      <a:pt x="60" y="2073"/>
                      <a:pt x="144" y="2108"/>
                    </a:cubicBezTo>
                    <a:cubicBezTo>
                      <a:pt x="155" y="2108"/>
                      <a:pt x="179" y="2120"/>
                      <a:pt x="203" y="2120"/>
                    </a:cubicBezTo>
                    <a:cubicBezTo>
                      <a:pt x="322" y="2120"/>
                      <a:pt x="417" y="2025"/>
                      <a:pt x="417" y="1906"/>
                    </a:cubicBezTo>
                    <a:lnTo>
                      <a:pt x="417" y="215"/>
                    </a:lnTo>
                    <a:cubicBezTo>
                      <a:pt x="417"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56;p29">
                <a:extLst>
                  <a:ext uri="{FF2B5EF4-FFF2-40B4-BE49-F238E27FC236}">
                    <a16:creationId xmlns:a16="http://schemas.microsoft.com/office/drawing/2014/main" id="{08A04F60-39E2-F580-1079-CFF90EE7732F}"/>
                  </a:ext>
                </a:extLst>
              </p:cNvPr>
              <p:cNvSpPr/>
              <p:nvPr/>
            </p:nvSpPr>
            <p:spPr>
              <a:xfrm>
                <a:off x="50902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44" y="2090"/>
                    </a:cubicBezTo>
                    <a:cubicBezTo>
                      <a:pt x="156" y="2090"/>
                      <a:pt x="179" y="2102"/>
                      <a:pt x="203" y="2102"/>
                    </a:cubicBezTo>
                    <a:cubicBezTo>
                      <a:pt x="322" y="2102"/>
                      <a:pt x="418" y="2007"/>
                      <a:pt x="418" y="1888"/>
                    </a:cubicBezTo>
                    <a:lnTo>
                      <a:pt x="418"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57;p29">
                <a:extLst>
                  <a:ext uri="{FF2B5EF4-FFF2-40B4-BE49-F238E27FC236}">
                    <a16:creationId xmlns:a16="http://schemas.microsoft.com/office/drawing/2014/main" id="{D9D30F7A-E7F4-D74A-3CD3-C1A3687C5EDC}"/>
                  </a:ext>
                </a:extLst>
              </p:cNvPr>
              <p:cNvSpPr/>
              <p:nvPr/>
            </p:nvSpPr>
            <p:spPr>
              <a:xfrm>
                <a:off x="51244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1"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58;p29">
                <a:extLst>
                  <a:ext uri="{FF2B5EF4-FFF2-40B4-BE49-F238E27FC236}">
                    <a16:creationId xmlns:a16="http://schemas.microsoft.com/office/drawing/2014/main" id="{8EFFC847-A200-5BE1-0E00-1E6FA9067C86}"/>
                  </a:ext>
                </a:extLst>
              </p:cNvPr>
              <p:cNvSpPr/>
              <p:nvPr/>
            </p:nvSpPr>
            <p:spPr>
              <a:xfrm>
                <a:off x="5158675"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59;p29">
                <a:extLst>
                  <a:ext uri="{FF2B5EF4-FFF2-40B4-BE49-F238E27FC236}">
                    <a16:creationId xmlns:a16="http://schemas.microsoft.com/office/drawing/2014/main" id="{12468A6F-F3DF-C325-9993-42ACAE70903D}"/>
                  </a:ext>
                </a:extLst>
              </p:cNvPr>
              <p:cNvSpPr/>
              <p:nvPr/>
            </p:nvSpPr>
            <p:spPr>
              <a:xfrm>
                <a:off x="5193200" y="3122975"/>
                <a:ext cx="10450" cy="52575"/>
              </a:xfrm>
              <a:custGeom>
                <a:avLst/>
                <a:gdLst/>
                <a:ahLst/>
                <a:cxnLst/>
                <a:rect l="l" t="t" r="r" b="b"/>
                <a:pathLst>
                  <a:path w="418"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60;p29">
                <a:extLst>
                  <a:ext uri="{FF2B5EF4-FFF2-40B4-BE49-F238E27FC236}">
                    <a16:creationId xmlns:a16="http://schemas.microsoft.com/office/drawing/2014/main" id="{64F28E65-9827-3EC5-8463-0411313CA70D}"/>
                  </a:ext>
                </a:extLst>
              </p:cNvPr>
              <p:cNvSpPr/>
              <p:nvPr/>
            </p:nvSpPr>
            <p:spPr>
              <a:xfrm>
                <a:off x="5227425"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61;p29">
                <a:extLst>
                  <a:ext uri="{FF2B5EF4-FFF2-40B4-BE49-F238E27FC236}">
                    <a16:creationId xmlns:a16="http://schemas.microsoft.com/office/drawing/2014/main" id="{18BACA62-83D5-49C7-07A2-BC6A3C7AFE5B}"/>
                  </a:ext>
                </a:extLst>
              </p:cNvPr>
              <p:cNvSpPr/>
              <p:nvPr/>
            </p:nvSpPr>
            <p:spPr>
              <a:xfrm>
                <a:off x="5261950"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5"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62;p29">
                <a:extLst>
                  <a:ext uri="{FF2B5EF4-FFF2-40B4-BE49-F238E27FC236}">
                    <a16:creationId xmlns:a16="http://schemas.microsoft.com/office/drawing/2014/main" id="{4039F56B-B7D7-E4F2-D865-14C2D1403820}"/>
                  </a:ext>
                </a:extLst>
              </p:cNvPr>
              <p:cNvSpPr/>
              <p:nvPr/>
            </p:nvSpPr>
            <p:spPr>
              <a:xfrm>
                <a:off x="5296175"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56" y="2108"/>
                      <a:pt x="180" y="2120"/>
                      <a:pt x="215" y="2120"/>
                    </a:cubicBezTo>
                    <a:cubicBezTo>
                      <a:pt x="322" y="2120"/>
                      <a:pt x="418" y="2025"/>
                      <a:pt x="418" y="1906"/>
                    </a:cubicBezTo>
                    <a:lnTo>
                      <a:pt x="418" y="215"/>
                    </a:lnTo>
                    <a:cubicBezTo>
                      <a:pt x="418"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63;p29">
                <a:extLst>
                  <a:ext uri="{FF2B5EF4-FFF2-40B4-BE49-F238E27FC236}">
                    <a16:creationId xmlns:a16="http://schemas.microsoft.com/office/drawing/2014/main" id="{7AC771DE-D28C-D365-18E8-3EE9363A6315}"/>
                  </a:ext>
                </a:extLst>
              </p:cNvPr>
              <p:cNvSpPr/>
              <p:nvPr/>
            </p:nvSpPr>
            <p:spPr>
              <a:xfrm>
                <a:off x="5330725" y="3122750"/>
                <a:ext cx="10125" cy="52800"/>
              </a:xfrm>
              <a:custGeom>
                <a:avLst/>
                <a:gdLst/>
                <a:ahLst/>
                <a:cxnLst/>
                <a:rect l="l" t="t" r="r" b="b"/>
                <a:pathLst>
                  <a:path w="405" h="2112" extrusionOk="0">
                    <a:moveTo>
                      <a:pt x="202" y="1"/>
                    </a:moveTo>
                    <a:cubicBezTo>
                      <a:pt x="101" y="1"/>
                      <a:pt x="0" y="69"/>
                      <a:pt x="0" y="206"/>
                    </a:cubicBezTo>
                    <a:lnTo>
                      <a:pt x="0" y="1897"/>
                    </a:lnTo>
                    <a:cubicBezTo>
                      <a:pt x="0" y="1992"/>
                      <a:pt x="48" y="2064"/>
                      <a:pt x="131" y="2099"/>
                    </a:cubicBezTo>
                    <a:cubicBezTo>
                      <a:pt x="155" y="2099"/>
                      <a:pt x="179" y="2111"/>
                      <a:pt x="202" y="2111"/>
                    </a:cubicBezTo>
                    <a:cubicBezTo>
                      <a:pt x="322" y="2111"/>
                      <a:pt x="405" y="2016"/>
                      <a:pt x="405" y="1897"/>
                    </a:cubicBezTo>
                    <a:lnTo>
                      <a:pt x="405" y="206"/>
                    </a:lnTo>
                    <a:cubicBezTo>
                      <a:pt x="405" y="69"/>
                      <a:pt x="3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64;p29">
                <a:extLst>
                  <a:ext uri="{FF2B5EF4-FFF2-40B4-BE49-F238E27FC236}">
                    <a16:creationId xmlns:a16="http://schemas.microsoft.com/office/drawing/2014/main" id="{925153C1-F721-7C00-D716-1827525DC575}"/>
                  </a:ext>
                </a:extLst>
              </p:cNvPr>
              <p:cNvSpPr/>
              <p:nvPr/>
            </p:nvSpPr>
            <p:spPr>
              <a:xfrm>
                <a:off x="53649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65;p29">
                <a:extLst>
                  <a:ext uri="{FF2B5EF4-FFF2-40B4-BE49-F238E27FC236}">
                    <a16:creationId xmlns:a16="http://schemas.microsoft.com/office/drawing/2014/main" id="{5EF81124-12FB-5316-33CA-74321EF4D918}"/>
                  </a:ext>
                </a:extLst>
              </p:cNvPr>
              <p:cNvSpPr/>
              <p:nvPr/>
            </p:nvSpPr>
            <p:spPr>
              <a:xfrm>
                <a:off x="5399475" y="3122750"/>
                <a:ext cx="10150" cy="52800"/>
              </a:xfrm>
              <a:custGeom>
                <a:avLst/>
                <a:gdLst/>
                <a:ahLst/>
                <a:cxnLst/>
                <a:rect l="l" t="t" r="r" b="b"/>
                <a:pathLst>
                  <a:path w="406" h="2112" extrusionOk="0">
                    <a:moveTo>
                      <a:pt x="203" y="1"/>
                    </a:moveTo>
                    <a:cubicBezTo>
                      <a:pt x="102" y="1"/>
                      <a:pt x="0" y="69"/>
                      <a:pt x="0" y="206"/>
                    </a:cubicBezTo>
                    <a:lnTo>
                      <a:pt x="0" y="1897"/>
                    </a:lnTo>
                    <a:cubicBezTo>
                      <a:pt x="0" y="1992"/>
                      <a:pt x="48" y="2064"/>
                      <a:pt x="131" y="2099"/>
                    </a:cubicBezTo>
                    <a:cubicBezTo>
                      <a:pt x="155" y="2099"/>
                      <a:pt x="179" y="2111"/>
                      <a:pt x="203" y="2111"/>
                    </a:cubicBezTo>
                    <a:cubicBezTo>
                      <a:pt x="310" y="2111"/>
                      <a:pt x="405" y="2016"/>
                      <a:pt x="405" y="1897"/>
                    </a:cubicBezTo>
                    <a:lnTo>
                      <a:pt x="405" y="206"/>
                    </a:lnTo>
                    <a:cubicBezTo>
                      <a:pt x="405" y="69"/>
                      <a:pt x="30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66;p29">
                <a:extLst>
                  <a:ext uri="{FF2B5EF4-FFF2-40B4-BE49-F238E27FC236}">
                    <a16:creationId xmlns:a16="http://schemas.microsoft.com/office/drawing/2014/main" id="{13870AD9-BC35-00DB-9354-4657C1C9548C}"/>
                  </a:ext>
                </a:extLst>
              </p:cNvPr>
              <p:cNvSpPr/>
              <p:nvPr/>
            </p:nvSpPr>
            <p:spPr>
              <a:xfrm>
                <a:off x="54337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67;p29">
                <a:extLst>
                  <a:ext uri="{FF2B5EF4-FFF2-40B4-BE49-F238E27FC236}">
                    <a16:creationId xmlns:a16="http://schemas.microsoft.com/office/drawing/2014/main" id="{7B739ADC-103F-78AA-9FED-3AC8BD4A743F}"/>
                  </a:ext>
                </a:extLst>
              </p:cNvPr>
              <p:cNvSpPr/>
              <p:nvPr/>
            </p:nvSpPr>
            <p:spPr>
              <a:xfrm>
                <a:off x="5467925" y="3122750"/>
                <a:ext cx="10450" cy="52800"/>
              </a:xfrm>
              <a:custGeom>
                <a:avLst/>
                <a:gdLst/>
                <a:ahLst/>
                <a:cxnLst/>
                <a:rect l="l" t="t" r="r" b="b"/>
                <a:pathLst>
                  <a:path w="418" h="2112" extrusionOk="0">
                    <a:moveTo>
                      <a:pt x="215" y="1"/>
                    </a:moveTo>
                    <a:cubicBezTo>
                      <a:pt x="114" y="1"/>
                      <a:pt x="13" y="69"/>
                      <a:pt x="13" y="206"/>
                    </a:cubicBezTo>
                    <a:lnTo>
                      <a:pt x="13" y="1897"/>
                    </a:lnTo>
                    <a:cubicBezTo>
                      <a:pt x="1" y="1992"/>
                      <a:pt x="60" y="2064"/>
                      <a:pt x="144" y="2099"/>
                    </a:cubicBezTo>
                    <a:cubicBezTo>
                      <a:pt x="168" y="2099"/>
                      <a:pt x="191" y="2111"/>
                      <a:pt x="215" y="2111"/>
                    </a:cubicBezTo>
                    <a:cubicBezTo>
                      <a:pt x="322" y="2111"/>
                      <a:pt x="418" y="2016"/>
                      <a:pt x="418" y="1897"/>
                    </a:cubicBezTo>
                    <a:lnTo>
                      <a:pt x="418" y="206"/>
                    </a:lnTo>
                    <a:cubicBezTo>
                      <a:pt x="418" y="69"/>
                      <a:pt x="31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68;p29">
                <a:extLst>
                  <a:ext uri="{FF2B5EF4-FFF2-40B4-BE49-F238E27FC236}">
                    <a16:creationId xmlns:a16="http://schemas.microsoft.com/office/drawing/2014/main" id="{A246771C-0A72-0B91-EEA5-8025F504CA59}"/>
                  </a:ext>
                </a:extLst>
              </p:cNvPr>
              <p:cNvSpPr/>
              <p:nvPr/>
            </p:nvSpPr>
            <p:spPr>
              <a:xfrm>
                <a:off x="5502450" y="3122975"/>
                <a:ext cx="10450" cy="52575"/>
              </a:xfrm>
              <a:custGeom>
                <a:avLst/>
                <a:gdLst/>
                <a:ahLst/>
                <a:cxnLst/>
                <a:rect l="l" t="t" r="r" b="b"/>
                <a:pathLst>
                  <a:path w="418" h="2103" extrusionOk="0">
                    <a:moveTo>
                      <a:pt x="209" y="1"/>
                    </a:moveTo>
                    <a:cubicBezTo>
                      <a:pt x="111" y="1"/>
                      <a:pt x="13" y="66"/>
                      <a:pt x="1" y="197"/>
                    </a:cubicBezTo>
                    <a:lnTo>
                      <a:pt x="1" y="1888"/>
                    </a:lnTo>
                    <a:cubicBezTo>
                      <a:pt x="1" y="1983"/>
                      <a:pt x="49" y="2055"/>
                      <a:pt x="132" y="2090"/>
                    </a:cubicBezTo>
                    <a:cubicBezTo>
                      <a:pt x="156" y="2090"/>
                      <a:pt x="180" y="2102"/>
                      <a:pt x="203" y="2102"/>
                    </a:cubicBezTo>
                    <a:cubicBezTo>
                      <a:pt x="322" y="2102"/>
                      <a:pt x="418" y="2007"/>
                      <a:pt x="418" y="1888"/>
                    </a:cubicBezTo>
                    <a:lnTo>
                      <a:pt x="418" y="197"/>
                    </a:lnTo>
                    <a:cubicBezTo>
                      <a:pt x="406" y="66"/>
                      <a:pt x="308"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69;p29">
                <a:extLst>
                  <a:ext uri="{FF2B5EF4-FFF2-40B4-BE49-F238E27FC236}">
                    <a16:creationId xmlns:a16="http://schemas.microsoft.com/office/drawing/2014/main" id="{16D3AD66-3412-C7E9-9DD1-FD1FE146DBE9}"/>
                  </a:ext>
                </a:extLst>
              </p:cNvPr>
              <p:cNvSpPr/>
              <p:nvPr/>
            </p:nvSpPr>
            <p:spPr>
              <a:xfrm>
                <a:off x="553670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70;p29">
                <a:extLst>
                  <a:ext uri="{FF2B5EF4-FFF2-40B4-BE49-F238E27FC236}">
                    <a16:creationId xmlns:a16="http://schemas.microsoft.com/office/drawing/2014/main" id="{2CDCF853-24D6-F952-F8C5-6B07AE2C15AF}"/>
                  </a:ext>
                </a:extLst>
              </p:cNvPr>
              <p:cNvSpPr/>
              <p:nvPr/>
            </p:nvSpPr>
            <p:spPr>
              <a:xfrm>
                <a:off x="5571225" y="3122975"/>
                <a:ext cx="10150" cy="52575"/>
              </a:xfrm>
              <a:custGeom>
                <a:avLst/>
                <a:gdLst/>
                <a:ahLst/>
                <a:cxnLst/>
                <a:rect l="l" t="t" r="r" b="b"/>
                <a:pathLst>
                  <a:path w="406" h="2103" extrusionOk="0">
                    <a:moveTo>
                      <a:pt x="207"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71;p29">
                <a:extLst>
                  <a:ext uri="{FF2B5EF4-FFF2-40B4-BE49-F238E27FC236}">
                    <a16:creationId xmlns:a16="http://schemas.microsoft.com/office/drawing/2014/main" id="{4CA8F0BC-6AD3-9410-1287-08CBF92AA641}"/>
                  </a:ext>
                </a:extLst>
              </p:cNvPr>
              <p:cNvSpPr/>
              <p:nvPr/>
            </p:nvSpPr>
            <p:spPr>
              <a:xfrm>
                <a:off x="5605450"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372;p29">
              <a:extLst>
                <a:ext uri="{FF2B5EF4-FFF2-40B4-BE49-F238E27FC236}">
                  <a16:creationId xmlns:a16="http://schemas.microsoft.com/office/drawing/2014/main" id="{B47B91E0-E234-E0F9-A9D4-FF8886074EC1}"/>
                </a:ext>
              </a:extLst>
            </p:cNvPr>
            <p:cNvGrpSpPr/>
            <p:nvPr/>
          </p:nvGrpSpPr>
          <p:grpSpPr>
            <a:xfrm rot="-4260837" flipH="1">
              <a:off x="-992576" y="4841566"/>
              <a:ext cx="2550809" cy="433066"/>
              <a:chOff x="4330300" y="3920250"/>
              <a:chExt cx="1682975" cy="210775"/>
            </a:xfrm>
          </p:grpSpPr>
          <p:sp>
            <p:nvSpPr>
              <p:cNvPr id="49" name="Google Shape;373;p29">
                <a:extLst>
                  <a:ext uri="{FF2B5EF4-FFF2-40B4-BE49-F238E27FC236}">
                    <a16:creationId xmlns:a16="http://schemas.microsoft.com/office/drawing/2014/main" id="{D05946EE-1908-09FE-8234-C2C2EA5FE773}"/>
                  </a:ext>
                </a:extLst>
              </p:cNvPr>
              <p:cNvSpPr/>
              <p:nvPr/>
            </p:nvSpPr>
            <p:spPr>
              <a:xfrm>
                <a:off x="4586275" y="3920250"/>
                <a:ext cx="1427000" cy="210775"/>
              </a:xfrm>
              <a:custGeom>
                <a:avLst/>
                <a:gdLst/>
                <a:ahLst/>
                <a:cxnLst/>
                <a:rect l="l" t="t" r="r" b="b"/>
                <a:pathLst>
                  <a:path w="57080" h="8431" extrusionOk="0">
                    <a:moveTo>
                      <a:pt x="1" y="1"/>
                    </a:moveTo>
                    <a:lnTo>
                      <a:pt x="1" y="8430"/>
                    </a:lnTo>
                    <a:lnTo>
                      <a:pt x="57079" y="8430"/>
                    </a:lnTo>
                    <a:lnTo>
                      <a:pt x="57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4;p29">
                <a:extLst>
                  <a:ext uri="{FF2B5EF4-FFF2-40B4-BE49-F238E27FC236}">
                    <a16:creationId xmlns:a16="http://schemas.microsoft.com/office/drawing/2014/main" id="{2335EFC7-FA84-5E67-2A09-24BF07673FBF}"/>
                  </a:ext>
                </a:extLst>
              </p:cNvPr>
              <p:cNvSpPr/>
              <p:nvPr/>
            </p:nvSpPr>
            <p:spPr>
              <a:xfrm>
                <a:off x="4330300" y="3920250"/>
                <a:ext cx="304225" cy="210775"/>
              </a:xfrm>
              <a:custGeom>
                <a:avLst/>
                <a:gdLst/>
                <a:ahLst/>
                <a:cxnLst/>
                <a:rect l="l" t="t" r="r" b="b"/>
                <a:pathLst>
                  <a:path w="12169" h="8431" extrusionOk="0">
                    <a:moveTo>
                      <a:pt x="10240" y="1"/>
                    </a:moveTo>
                    <a:lnTo>
                      <a:pt x="0" y="4215"/>
                    </a:lnTo>
                    <a:lnTo>
                      <a:pt x="10240" y="8430"/>
                    </a:lnTo>
                    <a:lnTo>
                      <a:pt x="12168" y="6299"/>
                    </a:lnTo>
                    <a:lnTo>
                      <a:pt x="10240" y="4215"/>
                    </a:lnTo>
                    <a:lnTo>
                      <a:pt x="12168" y="1751"/>
                    </a:lnTo>
                    <a:lnTo>
                      <a:pt x="10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5;p29">
                <a:extLst>
                  <a:ext uri="{FF2B5EF4-FFF2-40B4-BE49-F238E27FC236}">
                    <a16:creationId xmlns:a16="http://schemas.microsoft.com/office/drawing/2014/main" id="{AE6FBA62-81DD-463F-A69B-776F602F5E29}"/>
                  </a:ext>
                </a:extLst>
              </p:cNvPr>
              <p:cNvSpPr/>
              <p:nvPr/>
            </p:nvSpPr>
            <p:spPr>
              <a:xfrm>
                <a:off x="4330300" y="3978300"/>
                <a:ext cx="114625" cy="94675"/>
              </a:xfrm>
              <a:custGeom>
                <a:avLst/>
                <a:gdLst/>
                <a:ahLst/>
                <a:cxnLst/>
                <a:rect l="l" t="t" r="r" b="b"/>
                <a:pathLst>
                  <a:path w="4585" h="3787" extrusionOk="0">
                    <a:moveTo>
                      <a:pt x="4584" y="0"/>
                    </a:moveTo>
                    <a:lnTo>
                      <a:pt x="0" y="1893"/>
                    </a:lnTo>
                    <a:lnTo>
                      <a:pt x="4584" y="3787"/>
                    </a:lnTo>
                    <a:lnTo>
                      <a:pt x="4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6;p29">
                <a:extLst>
                  <a:ext uri="{FF2B5EF4-FFF2-40B4-BE49-F238E27FC236}">
                    <a16:creationId xmlns:a16="http://schemas.microsoft.com/office/drawing/2014/main" id="{E9C4BAC4-8D93-41AD-C88E-8EC41AB4BF44}"/>
                  </a:ext>
                </a:extLst>
              </p:cNvPr>
              <p:cNvSpPr/>
              <p:nvPr/>
            </p:nvSpPr>
            <p:spPr>
              <a:xfrm>
                <a:off x="4634500" y="4070875"/>
                <a:ext cx="1378775" cy="13700"/>
              </a:xfrm>
              <a:custGeom>
                <a:avLst/>
                <a:gdLst/>
                <a:ahLst/>
                <a:cxnLst/>
                <a:rect l="l" t="t" r="r" b="b"/>
                <a:pathLst>
                  <a:path w="55151" h="548" extrusionOk="0">
                    <a:moveTo>
                      <a:pt x="0" y="0"/>
                    </a:moveTo>
                    <a:lnTo>
                      <a:pt x="0" y="548"/>
                    </a:lnTo>
                    <a:lnTo>
                      <a:pt x="55150" y="548"/>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7;p29">
                <a:extLst>
                  <a:ext uri="{FF2B5EF4-FFF2-40B4-BE49-F238E27FC236}">
                    <a16:creationId xmlns:a16="http://schemas.microsoft.com/office/drawing/2014/main" id="{9167BD23-0FB9-9E7C-455B-364F8B651825}"/>
                  </a:ext>
                </a:extLst>
              </p:cNvPr>
              <p:cNvSpPr/>
              <p:nvPr/>
            </p:nvSpPr>
            <p:spPr>
              <a:xfrm>
                <a:off x="4634500" y="3960150"/>
                <a:ext cx="1378775" cy="14000"/>
              </a:xfrm>
              <a:custGeom>
                <a:avLst/>
                <a:gdLst/>
                <a:ahLst/>
                <a:cxnLst/>
                <a:rect l="l" t="t" r="r" b="b"/>
                <a:pathLst>
                  <a:path w="55151" h="560" extrusionOk="0">
                    <a:moveTo>
                      <a:pt x="0" y="0"/>
                    </a:moveTo>
                    <a:lnTo>
                      <a:pt x="0" y="560"/>
                    </a:lnTo>
                    <a:lnTo>
                      <a:pt x="55150" y="560"/>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00;p29">
              <a:extLst>
                <a:ext uri="{FF2B5EF4-FFF2-40B4-BE49-F238E27FC236}">
                  <a16:creationId xmlns:a16="http://schemas.microsoft.com/office/drawing/2014/main" id="{0E674D6B-F3B6-798F-196C-A7683515D6EE}"/>
                </a:ext>
              </a:extLst>
            </p:cNvPr>
            <p:cNvGrpSpPr/>
            <p:nvPr/>
          </p:nvGrpSpPr>
          <p:grpSpPr>
            <a:xfrm rot="6540864">
              <a:off x="-1326462" y="4134054"/>
              <a:ext cx="2344260" cy="481988"/>
              <a:chOff x="4341300" y="4367325"/>
              <a:chExt cx="1511525" cy="310775"/>
            </a:xfrm>
          </p:grpSpPr>
          <p:sp>
            <p:nvSpPr>
              <p:cNvPr id="42" name="Google Shape;401;p29">
                <a:extLst>
                  <a:ext uri="{FF2B5EF4-FFF2-40B4-BE49-F238E27FC236}">
                    <a16:creationId xmlns:a16="http://schemas.microsoft.com/office/drawing/2014/main" id="{15E6C10E-8A55-988C-BA16-AAC590CBA21F}"/>
                  </a:ext>
                </a:extLst>
              </p:cNvPr>
              <p:cNvSpPr/>
              <p:nvPr/>
            </p:nvSpPr>
            <p:spPr>
              <a:xfrm>
                <a:off x="4341300" y="4473600"/>
                <a:ext cx="118800" cy="96450"/>
              </a:xfrm>
              <a:custGeom>
                <a:avLst/>
                <a:gdLst/>
                <a:ahLst/>
                <a:cxnLst/>
                <a:rect l="l" t="t" r="r" b="b"/>
                <a:pathLst>
                  <a:path w="4752" h="3858" extrusionOk="0">
                    <a:moveTo>
                      <a:pt x="4751" y="0"/>
                    </a:moveTo>
                    <a:lnTo>
                      <a:pt x="1096" y="893"/>
                    </a:lnTo>
                    <a:cubicBezTo>
                      <a:pt x="1" y="1155"/>
                      <a:pt x="1" y="2703"/>
                      <a:pt x="1096" y="2965"/>
                    </a:cubicBezTo>
                    <a:lnTo>
                      <a:pt x="4751" y="3858"/>
                    </a:lnTo>
                    <a:lnTo>
                      <a:pt x="4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2;p29">
                <a:extLst>
                  <a:ext uri="{FF2B5EF4-FFF2-40B4-BE49-F238E27FC236}">
                    <a16:creationId xmlns:a16="http://schemas.microsoft.com/office/drawing/2014/main" id="{CE56668C-930A-6167-0DC8-DB36D80C935C}"/>
                  </a:ext>
                </a:extLst>
              </p:cNvPr>
              <p:cNvSpPr/>
              <p:nvPr/>
            </p:nvSpPr>
            <p:spPr>
              <a:xfrm>
                <a:off x="4547575" y="4395325"/>
                <a:ext cx="141125" cy="254500"/>
              </a:xfrm>
              <a:custGeom>
                <a:avLst/>
                <a:gdLst/>
                <a:ahLst/>
                <a:cxnLst/>
                <a:rect l="l" t="t" r="r" b="b"/>
                <a:pathLst>
                  <a:path w="5645" h="10180" extrusionOk="0">
                    <a:moveTo>
                      <a:pt x="2501" y="0"/>
                    </a:moveTo>
                    <a:cubicBezTo>
                      <a:pt x="1120" y="0"/>
                      <a:pt x="1" y="1119"/>
                      <a:pt x="1" y="2500"/>
                    </a:cubicBezTo>
                    <a:lnTo>
                      <a:pt x="1" y="7680"/>
                    </a:lnTo>
                    <a:cubicBezTo>
                      <a:pt x="1" y="9061"/>
                      <a:pt x="1120" y="10180"/>
                      <a:pt x="2501" y="10180"/>
                    </a:cubicBezTo>
                    <a:lnTo>
                      <a:pt x="5644" y="10180"/>
                    </a:lnTo>
                    <a:lnTo>
                      <a:pt x="5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3;p29">
                <a:extLst>
                  <a:ext uri="{FF2B5EF4-FFF2-40B4-BE49-F238E27FC236}">
                    <a16:creationId xmlns:a16="http://schemas.microsoft.com/office/drawing/2014/main" id="{52E96BD2-5D1F-870B-CF7B-4AEF277FAE15}"/>
                  </a:ext>
                </a:extLst>
              </p:cNvPr>
              <p:cNvSpPr/>
              <p:nvPr/>
            </p:nvSpPr>
            <p:spPr>
              <a:xfrm>
                <a:off x="4438350" y="4442650"/>
                <a:ext cx="109250" cy="159550"/>
              </a:xfrm>
              <a:custGeom>
                <a:avLst/>
                <a:gdLst/>
                <a:ahLst/>
                <a:cxnLst/>
                <a:rect l="l" t="t" r="r" b="b"/>
                <a:pathLst>
                  <a:path w="4370" h="6382" extrusionOk="0">
                    <a:moveTo>
                      <a:pt x="2917" y="0"/>
                    </a:moveTo>
                    <a:cubicBezTo>
                      <a:pt x="1310" y="0"/>
                      <a:pt x="0" y="1310"/>
                      <a:pt x="0" y="2929"/>
                    </a:cubicBezTo>
                    <a:lnTo>
                      <a:pt x="0" y="3465"/>
                    </a:lnTo>
                    <a:cubicBezTo>
                      <a:pt x="0" y="5084"/>
                      <a:pt x="1310" y="6382"/>
                      <a:pt x="2917" y="6382"/>
                    </a:cubicBezTo>
                    <a:lnTo>
                      <a:pt x="4370" y="6382"/>
                    </a:lnTo>
                    <a:lnTo>
                      <a:pt x="4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p29">
                <a:extLst>
                  <a:ext uri="{FF2B5EF4-FFF2-40B4-BE49-F238E27FC236}">
                    <a16:creationId xmlns:a16="http://schemas.microsoft.com/office/drawing/2014/main" id="{267E7156-9C23-00AB-19F8-ECF57A235002}"/>
                  </a:ext>
                </a:extLst>
              </p:cNvPr>
              <p:cNvSpPr/>
              <p:nvPr/>
            </p:nvSpPr>
            <p:spPr>
              <a:xfrm>
                <a:off x="4544300" y="4439800"/>
                <a:ext cx="6875" cy="165975"/>
              </a:xfrm>
              <a:custGeom>
                <a:avLst/>
                <a:gdLst/>
                <a:ahLst/>
                <a:cxnLst/>
                <a:rect l="l" t="t" r="r" b="b"/>
                <a:pathLst>
                  <a:path w="275" h="6639" extrusionOk="0">
                    <a:moveTo>
                      <a:pt x="133" y="1"/>
                    </a:moveTo>
                    <a:cubicBezTo>
                      <a:pt x="69" y="1"/>
                      <a:pt x="7" y="43"/>
                      <a:pt x="1" y="126"/>
                    </a:cubicBezTo>
                    <a:lnTo>
                      <a:pt x="1" y="6496"/>
                    </a:lnTo>
                    <a:cubicBezTo>
                      <a:pt x="1" y="6579"/>
                      <a:pt x="60" y="6639"/>
                      <a:pt x="132" y="6639"/>
                    </a:cubicBezTo>
                    <a:cubicBezTo>
                      <a:pt x="167" y="6639"/>
                      <a:pt x="191" y="6627"/>
                      <a:pt x="215" y="6615"/>
                    </a:cubicBezTo>
                    <a:cubicBezTo>
                      <a:pt x="251" y="6579"/>
                      <a:pt x="275" y="6543"/>
                      <a:pt x="275" y="6496"/>
                    </a:cubicBezTo>
                    <a:lnTo>
                      <a:pt x="275" y="126"/>
                    </a:lnTo>
                    <a:cubicBezTo>
                      <a:pt x="263" y="43"/>
                      <a:pt x="197"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p29">
                <a:extLst>
                  <a:ext uri="{FF2B5EF4-FFF2-40B4-BE49-F238E27FC236}">
                    <a16:creationId xmlns:a16="http://schemas.microsoft.com/office/drawing/2014/main" id="{FFA6959B-E728-28D1-CC42-F3DE0DBDCDDF}"/>
                  </a:ext>
                </a:extLst>
              </p:cNvPr>
              <p:cNvSpPr/>
              <p:nvPr/>
            </p:nvSpPr>
            <p:spPr>
              <a:xfrm>
                <a:off x="4664550" y="4367325"/>
                <a:ext cx="1188275" cy="310775"/>
              </a:xfrm>
              <a:custGeom>
                <a:avLst/>
                <a:gdLst/>
                <a:ahLst/>
                <a:cxnLst/>
                <a:rect l="l" t="t" r="r" b="b"/>
                <a:pathLst>
                  <a:path w="47531" h="12431" extrusionOk="0">
                    <a:moveTo>
                      <a:pt x="2311" y="1"/>
                    </a:moveTo>
                    <a:cubicBezTo>
                      <a:pt x="1037" y="1"/>
                      <a:pt x="1" y="1037"/>
                      <a:pt x="1" y="2323"/>
                    </a:cubicBezTo>
                    <a:lnTo>
                      <a:pt x="1" y="10121"/>
                    </a:lnTo>
                    <a:cubicBezTo>
                      <a:pt x="1" y="11395"/>
                      <a:pt x="1037" y="12431"/>
                      <a:pt x="2311" y="12431"/>
                    </a:cubicBezTo>
                    <a:lnTo>
                      <a:pt x="45209" y="12431"/>
                    </a:lnTo>
                    <a:cubicBezTo>
                      <a:pt x="46495" y="12431"/>
                      <a:pt x="47531" y="11395"/>
                      <a:pt x="47531" y="10121"/>
                    </a:cubicBezTo>
                    <a:lnTo>
                      <a:pt x="47531" y="2323"/>
                    </a:lnTo>
                    <a:cubicBezTo>
                      <a:pt x="47531" y="1037"/>
                      <a:pt x="46483" y="1"/>
                      <a:pt x="45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6;p29">
                <a:extLst>
                  <a:ext uri="{FF2B5EF4-FFF2-40B4-BE49-F238E27FC236}">
                    <a16:creationId xmlns:a16="http://schemas.microsoft.com/office/drawing/2014/main" id="{BD022A13-EE81-1EF8-3BC8-927B1850322B}"/>
                  </a:ext>
                </a:extLst>
              </p:cNvPr>
              <p:cNvSpPr/>
              <p:nvPr/>
            </p:nvSpPr>
            <p:spPr>
              <a:xfrm>
                <a:off x="5734925" y="4367325"/>
                <a:ext cx="46175" cy="310775"/>
              </a:xfrm>
              <a:custGeom>
                <a:avLst/>
                <a:gdLst/>
                <a:ahLst/>
                <a:cxnLst/>
                <a:rect l="l" t="t" r="r" b="b"/>
                <a:pathLst>
                  <a:path w="1847" h="12431" extrusionOk="0">
                    <a:moveTo>
                      <a:pt x="1" y="1"/>
                    </a:moveTo>
                    <a:lnTo>
                      <a:pt x="1"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p29">
                <a:extLst>
                  <a:ext uri="{FF2B5EF4-FFF2-40B4-BE49-F238E27FC236}">
                    <a16:creationId xmlns:a16="http://schemas.microsoft.com/office/drawing/2014/main" id="{4C0F882B-4FAF-6476-DEFD-56B68927099E}"/>
                  </a:ext>
                </a:extLst>
              </p:cNvPr>
              <p:cNvSpPr/>
              <p:nvPr/>
            </p:nvSpPr>
            <p:spPr>
              <a:xfrm>
                <a:off x="4740175" y="4367325"/>
                <a:ext cx="46150" cy="310775"/>
              </a:xfrm>
              <a:custGeom>
                <a:avLst/>
                <a:gdLst/>
                <a:ahLst/>
                <a:cxnLst/>
                <a:rect l="l" t="t" r="r" b="b"/>
                <a:pathLst>
                  <a:path w="1846" h="12431" extrusionOk="0">
                    <a:moveTo>
                      <a:pt x="0" y="1"/>
                    </a:moveTo>
                    <a:lnTo>
                      <a:pt x="0"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87" name="Picture 986">
            <a:extLst>
              <a:ext uri="{FF2B5EF4-FFF2-40B4-BE49-F238E27FC236}">
                <a16:creationId xmlns:a16="http://schemas.microsoft.com/office/drawing/2014/main" id="{6311BA79-C294-4109-CF25-5E0421A095A7}"/>
              </a:ext>
            </a:extLst>
          </p:cNvPr>
          <p:cNvPicPr>
            <a:picLocks noChangeAspect="1"/>
          </p:cNvPicPr>
          <p:nvPr/>
        </p:nvPicPr>
        <p:blipFill>
          <a:blip r:embed="rId3"/>
          <a:stretch>
            <a:fillRect/>
          </a:stretch>
        </p:blipFill>
        <p:spPr>
          <a:xfrm>
            <a:off x="1431197" y="1260519"/>
            <a:ext cx="5537485" cy="3479979"/>
          </a:xfrm>
          <a:prstGeom prst="rect">
            <a:avLst/>
          </a:prstGeom>
        </p:spPr>
      </p:pic>
    </p:spTree>
    <p:extLst>
      <p:ext uri="{BB962C8B-B14F-4D97-AF65-F5344CB8AC3E}">
        <p14:creationId xmlns:p14="http://schemas.microsoft.com/office/powerpoint/2010/main" val="35979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39"/>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Logistic regression</a:t>
            </a:r>
            <a:endParaRPr dirty="0"/>
          </a:p>
        </p:txBody>
      </p:sp>
      <p:grpSp>
        <p:nvGrpSpPr>
          <p:cNvPr id="3" name="Google Shape;723;p34">
            <a:extLst>
              <a:ext uri="{FF2B5EF4-FFF2-40B4-BE49-F238E27FC236}">
                <a16:creationId xmlns:a16="http://schemas.microsoft.com/office/drawing/2014/main" id="{7E325152-FD27-DA43-672D-B094280246EA}"/>
              </a:ext>
            </a:extLst>
          </p:cNvPr>
          <p:cNvGrpSpPr/>
          <p:nvPr/>
        </p:nvGrpSpPr>
        <p:grpSpPr>
          <a:xfrm flipH="1">
            <a:off x="8002584" y="1494750"/>
            <a:ext cx="1560140" cy="3586221"/>
            <a:chOff x="2665125" y="238050"/>
            <a:chExt cx="2261400" cy="5198175"/>
          </a:xfrm>
        </p:grpSpPr>
        <p:sp>
          <p:nvSpPr>
            <p:cNvPr id="4" name="Google Shape;724;p34">
              <a:extLst>
                <a:ext uri="{FF2B5EF4-FFF2-40B4-BE49-F238E27FC236}">
                  <a16:creationId xmlns:a16="http://schemas.microsoft.com/office/drawing/2014/main" id="{640243D6-74AC-EE1D-5F07-E6B713E975D2}"/>
                </a:ext>
              </a:extLst>
            </p:cNvPr>
            <p:cNvSpPr/>
            <p:nvPr/>
          </p:nvSpPr>
          <p:spPr>
            <a:xfrm>
              <a:off x="4592525" y="4163175"/>
              <a:ext cx="136825" cy="158400"/>
            </a:xfrm>
            <a:custGeom>
              <a:avLst/>
              <a:gdLst/>
              <a:ahLst/>
              <a:cxnLst/>
              <a:rect l="l" t="t" r="r" b="b"/>
              <a:pathLst>
                <a:path w="5473" h="6336" extrusionOk="0">
                  <a:moveTo>
                    <a:pt x="99" y="0"/>
                  </a:moveTo>
                  <a:cubicBezTo>
                    <a:pt x="99" y="1676"/>
                    <a:pt x="50" y="3402"/>
                    <a:pt x="1" y="5078"/>
                  </a:cubicBezTo>
                  <a:cubicBezTo>
                    <a:pt x="50" y="4930"/>
                    <a:pt x="99" y="4782"/>
                    <a:pt x="198" y="4585"/>
                  </a:cubicBezTo>
                  <a:cubicBezTo>
                    <a:pt x="198" y="4486"/>
                    <a:pt x="198" y="4437"/>
                    <a:pt x="247" y="4338"/>
                  </a:cubicBezTo>
                  <a:cubicBezTo>
                    <a:pt x="247" y="4240"/>
                    <a:pt x="297" y="4190"/>
                    <a:pt x="297" y="4092"/>
                  </a:cubicBezTo>
                  <a:cubicBezTo>
                    <a:pt x="346" y="3944"/>
                    <a:pt x="395" y="3845"/>
                    <a:pt x="395" y="3697"/>
                  </a:cubicBezTo>
                  <a:cubicBezTo>
                    <a:pt x="543" y="3204"/>
                    <a:pt x="691" y="2662"/>
                    <a:pt x="790" y="2120"/>
                  </a:cubicBezTo>
                  <a:cubicBezTo>
                    <a:pt x="839" y="2021"/>
                    <a:pt x="839" y="1923"/>
                    <a:pt x="839" y="1824"/>
                  </a:cubicBezTo>
                  <a:cubicBezTo>
                    <a:pt x="888" y="1676"/>
                    <a:pt x="888" y="1578"/>
                    <a:pt x="937" y="1479"/>
                  </a:cubicBezTo>
                  <a:cubicBezTo>
                    <a:pt x="937" y="1282"/>
                    <a:pt x="1085" y="1183"/>
                    <a:pt x="1283" y="1183"/>
                  </a:cubicBezTo>
                  <a:cubicBezTo>
                    <a:pt x="1430" y="1233"/>
                    <a:pt x="1578" y="1381"/>
                    <a:pt x="1529" y="1578"/>
                  </a:cubicBezTo>
                  <a:cubicBezTo>
                    <a:pt x="1332" y="2613"/>
                    <a:pt x="1085" y="3599"/>
                    <a:pt x="790" y="4634"/>
                  </a:cubicBezTo>
                  <a:cubicBezTo>
                    <a:pt x="790" y="4733"/>
                    <a:pt x="740" y="4831"/>
                    <a:pt x="740" y="4880"/>
                  </a:cubicBezTo>
                  <a:cubicBezTo>
                    <a:pt x="592" y="5275"/>
                    <a:pt x="543" y="5521"/>
                    <a:pt x="494" y="5669"/>
                  </a:cubicBezTo>
                  <a:cubicBezTo>
                    <a:pt x="445" y="5669"/>
                    <a:pt x="445" y="5718"/>
                    <a:pt x="445" y="5718"/>
                  </a:cubicBezTo>
                  <a:cubicBezTo>
                    <a:pt x="445" y="5768"/>
                    <a:pt x="445" y="5768"/>
                    <a:pt x="445" y="5817"/>
                  </a:cubicBezTo>
                  <a:cubicBezTo>
                    <a:pt x="395" y="5866"/>
                    <a:pt x="395" y="5916"/>
                    <a:pt x="346" y="5916"/>
                  </a:cubicBezTo>
                  <a:cubicBezTo>
                    <a:pt x="543" y="6162"/>
                    <a:pt x="790" y="6310"/>
                    <a:pt x="1085" y="6310"/>
                  </a:cubicBezTo>
                  <a:cubicBezTo>
                    <a:pt x="1155" y="6327"/>
                    <a:pt x="1225" y="6336"/>
                    <a:pt x="1294" y="6336"/>
                  </a:cubicBezTo>
                  <a:cubicBezTo>
                    <a:pt x="1613" y="6336"/>
                    <a:pt x="1909" y="6159"/>
                    <a:pt x="2071" y="5916"/>
                  </a:cubicBezTo>
                  <a:cubicBezTo>
                    <a:pt x="2071" y="5866"/>
                    <a:pt x="2071" y="5866"/>
                    <a:pt x="2071" y="5817"/>
                  </a:cubicBezTo>
                  <a:cubicBezTo>
                    <a:pt x="2071" y="5768"/>
                    <a:pt x="2071" y="5718"/>
                    <a:pt x="2071" y="5669"/>
                  </a:cubicBezTo>
                  <a:cubicBezTo>
                    <a:pt x="2071" y="5620"/>
                    <a:pt x="2071" y="5620"/>
                    <a:pt x="2121" y="5571"/>
                  </a:cubicBezTo>
                  <a:cubicBezTo>
                    <a:pt x="2121" y="5521"/>
                    <a:pt x="2170" y="5423"/>
                    <a:pt x="2219" y="5225"/>
                  </a:cubicBezTo>
                  <a:cubicBezTo>
                    <a:pt x="2219" y="5176"/>
                    <a:pt x="2268" y="5078"/>
                    <a:pt x="2268" y="4979"/>
                  </a:cubicBezTo>
                  <a:cubicBezTo>
                    <a:pt x="2318" y="4880"/>
                    <a:pt x="2367" y="4782"/>
                    <a:pt x="2367" y="4634"/>
                  </a:cubicBezTo>
                  <a:cubicBezTo>
                    <a:pt x="2416" y="4437"/>
                    <a:pt x="2466" y="4240"/>
                    <a:pt x="2564" y="3993"/>
                  </a:cubicBezTo>
                  <a:cubicBezTo>
                    <a:pt x="2564" y="3796"/>
                    <a:pt x="2613" y="3599"/>
                    <a:pt x="2663" y="3402"/>
                  </a:cubicBezTo>
                  <a:cubicBezTo>
                    <a:pt x="2712" y="3204"/>
                    <a:pt x="2761" y="2958"/>
                    <a:pt x="2811" y="2761"/>
                  </a:cubicBezTo>
                  <a:cubicBezTo>
                    <a:pt x="2860" y="2514"/>
                    <a:pt x="2909" y="2317"/>
                    <a:pt x="2959" y="2071"/>
                  </a:cubicBezTo>
                  <a:cubicBezTo>
                    <a:pt x="2959" y="2021"/>
                    <a:pt x="3008" y="1923"/>
                    <a:pt x="3057" y="1923"/>
                  </a:cubicBezTo>
                  <a:cubicBezTo>
                    <a:pt x="3057" y="1873"/>
                    <a:pt x="3106" y="1873"/>
                    <a:pt x="3156" y="1824"/>
                  </a:cubicBezTo>
                  <a:lnTo>
                    <a:pt x="3304" y="1824"/>
                  </a:lnTo>
                  <a:cubicBezTo>
                    <a:pt x="3451" y="1873"/>
                    <a:pt x="3599" y="2021"/>
                    <a:pt x="3550" y="2169"/>
                  </a:cubicBezTo>
                  <a:cubicBezTo>
                    <a:pt x="3501" y="2416"/>
                    <a:pt x="3451" y="2662"/>
                    <a:pt x="3451" y="2859"/>
                  </a:cubicBezTo>
                  <a:cubicBezTo>
                    <a:pt x="3402" y="3007"/>
                    <a:pt x="3402" y="3106"/>
                    <a:pt x="3353" y="3204"/>
                  </a:cubicBezTo>
                  <a:cubicBezTo>
                    <a:pt x="3304" y="3549"/>
                    <a:pt x="3205" y="3845"/>
                    <a:pt x="3156" y="4141"/>
                  </a:cubicBezTo>
                  <a:cubicBezTo>
                    <a:pt x="3106" y="4338"/>
                    <a:pt x="3057" y="4535"/>
                    <a:pt x="3008" y="4683"/>
                  </a:cubicBezTo>
                  <a:cubicBezTo>
                    <a:pt x="2860" y="5176"/>
                    <a:pt x="2761" y="5571"/>
                    <a:pt x="2712" y="5718"/>
                  </a:cubicBezTo>
                  <a:cubicBezTo>
                    <a:pt x="2712" y="5768"/>
                    <a:pt x="2712" y="5768"/>
                    <a:pt x="2663" y="5768"/>
                  </a:cubicBezTo>
                  <a:cubicBezTo>
                    <a:pt x="2663" y="5817"/>
                    <a:pt x="2663" y="5866"/>
                    <a:pt x="2663" y="5866"/>
                  </a:cubicBezTo>
                  <a:cubicBezTo>
                    <a:pt x="2696" y="5871"/>
                    <a:pt x="2730" y="5873"/>
                    <a:pt x="2763" y="5873"/>
                  </a:cubicBezTo>
                  <a:cubicBezTo>
                    <a:pt x="3122" y="5873"/>
                    <a:pt x="3464" y="5636"/>
                    <a:pt x="3599" y="5275"/>
                  </a:cubicBezTo>
                  <a:cubicBezTo>
                    <a:pt x="3747" y="4930"/>
                    <a:pt x="4487" y="3106"/>
                    <a:pt x="5473" y="99"/>
                  </a:cubicBezTo>
                  <a:lnTo>
                    <a:pt x="5473" y="99"/>
                  </a:lnTo>
                  <a:cubicBezTo>
                    <a:pt x="4705" y="205"/>
                    <a:pt x="3929" y="257"/>
                    <a:pt x="3152" y="257"/>
                  </a:cubicBezTo>
                  <a:cubicBezTo>
                    <a:pt x="2130" y="257"/>
                    <a:pt x="1107" y="168"/>
                    <a:pt x="99" y="0"/>
                  </a:cubicBezTo>
                  <a:close/>
                </a:path>
              </a:pathLst>
            </a:custGeom>
            <a:solidFill>
              <a:srgbClr val="FFC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25;p34">
              <a:extLst>
                <a:ext uri="{FF2B5EF4-FFF2-40B4-BE49-F238E27FC236}">
                  <a16:creationId xmlns:a16="http://schemas.microsoft.com/office/drawing/2014/main" id="{8707CE35-ADAD-C597-83F2-E1D0EB68158B}"/>
                </a:ext>
              </a:extLst>
            </p:cNvPr>
            <p:cNvSpPr/>
            <p:nvPr/>
          </p:nvSpPr>
          <p:spPr>
            <a:xfrm>
              <a:off x="4644300" y="4208775"/>
              <a:ext cx="38225" cy="106000"/>
            </a:xfrm>
            <a:custGeom>
              <a:avLst/>
              <a:gdLst/>
              <a:ahLst/>
              <a:cxnLst/>
              <a:rect l="l" t="t" r="r" b="b"/>
              <a:pathLst>
                <a:path w="1529" h="4240" extrusionOk="0">
                  <a:moveTo>
                    <a:pt x="1085" y="0"/>
                  </a:moveTo>
                  <a:cubicBezTo>
                    <a:pt x="1035" y="49"/>
                    <a:pt x="986" y="49"/>
                    <a:pt x="986" y="99"/>
                  </a:cubicBezTo>
                  <a:cubicBezTo>
                    <a:pt x="937" y="99"/>
                    <a:pt x="888" y="197"/>
                    <a:pt x="888" y="247"/>
                  </a:cubicBezTo>
                  <a:cubicBezTo>
                    <a:pt x="838" y="493"/>
                    <a:pt x="789" y="690"/>
                    <a:pt x="740" y="937"/>
                  </a:cubicBezTo>
                  <a:cubicBezTo>
                    <a:pt x="690" y="1134"/>
                    <a:pt x="641" y="1380"/>
                    <a:pt x="592" y="1578"/>
                  </a:cubicBezTo>
                  <a:cubicBezTo>
                    <a:pt x="592" y="1775"/>
                    <a:pt x="542" y="1972"/>
                    <a:pt x="493" y="2169"/>
                  </a:cubicBezTo>
                  <a:cubicBezTo>
                    <a:pt x="395" y="2416"/>
                    <a:pt x="345" y="2613"/>
                    <a:pt x="296" y="2810"/>
                  </a:cubicBezTo>
                  <a:cubicBezTo>
                    <a:pt x="296" y="2958"/>
                    <a:pt x="247" y="3056"/>
                    <a:pt x="197" y="3155"/>
                  </a:cubicBezTo>
                  <a:cubicBezTo>
                    <a:pt x="197" y="3254"/>
                    <a:pt x="148" y="3352"/>
                    <a:pt x="148" y="3401"/>
                  </a:cubicBezTo>
                  <a:cubicBezTo>
                    <a:pt x="99" y="3599"/>
                    <a:pt x="50" y="3697"/>
                    <a:pt x="50" y="3747"/>
                  </a:cubicBezTo>
                  <a:cubicBezTo>
                    <a:pt x="0" y="3796"/>
                    <a:pt x="0" y="3796"/>
                    <a:pt x="0" y="3845"/>
                  </a:cubicBezTo>
                  <a:cubicBezTo>
                    <a:pt x="0" y="3894"/>
                    <a:pt x="0" y="3944"/>
                    <a:pt x="0" y="3993"/>
                  </a:cubicBezTo>
                  <a:cubicBezTo>
                    <a:pt x="0" y="4042"/>
                    <a:pt x="0" y="4042"/>
                    <a:pt x="0" y="4092"/>
                  </a:cubicBezTo>
                  <a:cubicBezTo>
                    <a:pt x="50" y="4141"/>
                    <a:pt x="99" y="4190"/>
                    <a:pt x="197" y="4239"/>
                  </a:cubicBezTo>
                  <a:lnTo>
                    <a:pt x="296" y="4239"/>
                  </a:lnTo>
                  <a:cubicBezTo>
                    <a:pt x="395" y="4239"/>
                    <a:pt x="542" y="4190"/>
                    <a:pt x="592" y="4042"/>
                  </a:cubicBezTo>
                  <a:cubicBezTo>
                    <a:pt x="592" y="4042"/>
                    <a:pt x="592" y="3993"/>
                    <a:pt x="592" y="3944"/>
                  </a:cubicBezTo>
                  <a:lnTo>
                    <a:pt x="641" y="3894"/>
                  </a:lnTo>
                  <a:cubicBezTo>
                    <a:pt x="690" y="3747"/>
                    <a:pt x="789" y="3352"/>
                    <a:pt x="937" y="2859"/>
                  </a:cubicBezTo>
                  <a:cubicBezTo>
                    <a:pt x="986" y="2711"/>
                    <a:pt x="1035" y="2514"/>
                    <a:pt x="1085" y="2317"/>
                  </a:cubicBezTo>
                  <a:cubicBezTo>
                    <a:pt x="1134" y="2021"/>
                    <a:pt x="1233" y="1725"/>
                    <a:pt x="1282" y="1380"/>
                  </a:cubicBezTo>
                  <a:cubicBezTo>
                    <a:pt x="1331" y="1282"/>
                    <a:pt x="1331" y="1183"/>
                    <a:pt x="1380" y="1035"/>
                  </a:cubicBezTo>
                  <a:cubicBezTo>
                    <a:pt x="1380" y="838"/>
                    <a:pt x="1430" y="592"/>
                    <a:pt x="1479" y="345"/>
                  </a:cubicBezTo>
                  <a:cubicBezTo>
                    <a:pt x="1528" y="197"/>
                    <a:pt x="1380" y="49"/>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6;p34">
              <a:extLst>
                <a:ext uri="{FF2B5EF4-FFF2-40B4-BE49-F238E27FC236}">
                  <a16:creationId xmlns:a16="http://schemas.microsoft.com/office/drawing/2014/main" id="{335727D0-F4DB-A364-42F4-DD5DA610BD97}"/>
                </a:ext>
              </a:extLst>
            </p:cNvPr>
            <p:cNvSpPr/>
            <p:nvPr/>
          </p:nvSpPr>
          <p:spPr>
            <a:xfrm>
              <a:off x="4671400" y="4243275"/>
              <a:ext cx="4950" cy="23450"/>
            </a:xfrm>
            <a:custGeom>
              <a:avLst/>
              <a:gdLst/>
              <a:ahLst/>
              <a:cxnLst/>
              <a:rect l="l" t="t" r="r" b="b"/>
              <a:pathLst>
                <a:path w="198" h="938" extrusionOk="0">
                  <a:moveTo>
                    <a:pt x="1" y="937"/>
                  </a:moveTo>
                  <a:cubicBezTo>
                    <a:pt x="50" y="641"/>
                    <a:pt x="149" y="345"/>
                    <a:pt x="198" y="0"/>
                  </a:cubicBezTo>
                  <a:cubicBezTo>
                    <a:pt x="149" y="345"/>
                    <a:pt x="50" y="641"/>
                    <a:pt x="1" y="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7;p34">
              <a:extLst>
                <a:ext uri="{FF2B5EF4-FFF2-40B4-BE49-F238E27FC236}">
                  <a16:creationId xmlns:a16="http://schemas.microsoft.com/office/drawing/2014/main" id="{81474E49-5530-5C5C-1E81-2773FFD117F7}"/>
                </a:ext>
              </a:extLst>
            </p:cNvPr>
            <p:cNvSpPr/>
            <p:nvPr/>
          </p:nvSpPr>
          <p:spPr>
            <a:xfrm>
              <a:off x="4588825" y="4192750"/>
              <a:ext cx="43175" cy="120800"/>
            </a:xfrm>
            <a:custGeom>
              <a:avLst/>
              <a:gdLst/>
              <a:ahLst/>
              <a:cxnLst/>
              <a:rect l="l" t="t" r="r" b="b"/>
              <a:pathLst>
                <a:path w="1727" h="4832" extrusionOk="0">
                  <a:moveTo>
                    <a:pt x="1431" y="0"/>
                  </a:moveTo>
                  <a:cubicBezTo>
                    <a:pt x="1233" y="0"/>
                    <a:pt x="1085" y="99"/>
                    <a:pt x="1085" y="296"/>
                  </a:cubicBezTo>
                  <a:cubicBezTo>
                    <a:pt x="1036" y="395"/>
                    <a:pt x="1036" y="493"/>
                    <a:pt x="987" y="641"/>
                  </a:cubicBezTo>
                  <a:cubicBezTo>
                    <a:pt x="987" y="740"/>
                    <a:pt x="987" y="838"/>
                    <a:pt x="938" y="937"/>
                  </a:cubicBezTo>
                  <a:cubicBezTo>
                    <a:pt x="839" y="1479"/>
                    <a:pt x="691" y="2021"/>
                    <a:pt x="543" y="2514"/>
                  </a:cubicBezTo>
                  <a:cubicBezTo>
                    <a:pt x="543" y="2662"/>
                    <a:pt x="494" y="2761"/>
                    <a:pt x="445" y="2909"/>
                  </a:cubicBezTo>
                  <a:cubicBezTo>
                    <a:pt x="445" y="3007"/>
                    <a:pt x="395" y="3106"/>
                    <a:pt x="395" y="3155"/>
                  </a:cubicBezTo>
                  <a:cubicBezTo>
                    <a:pt x="346" y="3254"/>
                    <a:pt x="346" y="3303"/>
                    <a:pt x="346" y="3402"/>
                  </a:cubicBezTo>
                  <a:cubicBezTo>
                    <a:pt x="247" y="3599"/>
                    <a:pt x="198" y="3747"/>
                    <a:pt x="149" y="3895"/>
                  </a:cubicBezTo>
                  <a:cubicBezTo>
                    <a:pt x="149" y="3944"/>
                    <a:pt x="149" y="3993"/>
                    <a:pt x="149" y="4042"/>
                  </a:cubicBezTo>
                  <a:cubicBezTo>
                    <a:pt x="100" y="4092"/>
                    <a:pt x="100" y="4141"/>
                    <a:pt x="50" y="4190"/>
                  </a:cubicBezTo>
                  <a:cubicBezTo>
                    <a:pt x="50" y="4240"/>
                    <a:pt x="50" y="4240"/>
                    <a:pt x="50" y="4289"/>
                  </a:cubicBezTo>
                  <a:lnTo>
                    <a:pt x="50" y="4338"/>
                  </a:lnTo>
                  <a:cubicBezTo>
                    <a:pt x="1" y="4388"/>
                    <a:pt x="1" y="4437"/>
                    <a:pt x="1" y="4437"/>
                  </a:cubicBezTo>
                  <a:cubicBezTo>
                    <a:pt x="1" y="4437"/>
                    <a:pt x="1" y="4486"/>
                    <a:pt x="1" y="4486"/>
                  </a:cubicBezTo>
                  <a:cubicBezTo>
                    <a:pt x="1" y="4535"/>
                    <a:pt x="1" y="4535"/>
                    <a:pt x="1" y="4585"/>
                  </a:cubicBezTo>
                  <a:cubicBezTo>
                    <a:pt x="1" y="4585"/>
                    <a:pt x="1" y="4634"/>
                    <a:pt x="1" y="4634"/>
                  </a:cubicBezTo>
                  <a:cubicBezTo>
                    <a:pt x="50" y="4683"/>
                    <a:pt x="100" y="4733"/>
                    <a:pt x="149" y="4782"/>
                  </a:cubicBezTo>
                  <a:cubicBezTo>
                    <a:pt x="149" y="4782"/>
                    <a:pt x="149" y="4782"/>
                    <a:pt x="198" y="4831"/>
                  </a:cubicBezTo>
                  <a:lnTo>
                    <a:pt x="297" y="4831"/>
                  </a:lnTo>
                  <a:cubicBezTo>
                    <a:pt x="346" y="4831"/>
                    <a:pt x="445" y="4782"/>
                    <a:pt x="494" y="4733"/>
                  </a:cubicBezTo>
                  <a:cubicBezTo>
                    <a:pt x="543" y="4733"/>
                    <a:pt x="543" y="4683"/>
                    <a:pt x="593" y="4634"/>
                  </a:cubicBezTo>
                  <a:cubicBezTo>
                    <a:pt x="593" y="4585"/>
                    <a:pt x="593" y="4585"/>
                    <a:pt x="593" y="4535"/>
                  </a:cubicBezTo>
                  <a:cubicBezTo>
                    <a:pt x="593" y="4535"/>
                    <a:pt x="593" y="4486"/>
                    <a:pt x="642" y="4486"/>
                  </a:cubicBezTo>
                  <a:cubicBezTo>
                    <a:pt x="691" y="4338"/>
                    <a:pt x="740" y="4092"/>
                    <a:pt x="888" y="3697"/>
                  </a:cubicBezTo>
                  <a:cubicBezTo>
                    <a:pt x="888" y="3648"/>
                    <a:pt x="938" y="3550"/>
                    <a:pt x="938" y="3451"/>
                  </a:cubicBezTo>
                  <a:cubicBezTo>
                    <a:pt x="1233" y="2416"/>
                    <a:pt x="1480" y="1430"/>
                    <a:pt x="1677" y="395"/>
                  </a:cubicBezTo>
                  <a:cubicBezTo>
                    <a:pt x="1726" y="198"/>
                    <a:pt x="1578" y="5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8;p34">
              <a:extLst>
                <a:ext uri="{FF2B5EF4-FFF2-40B4-BE49-F238E27FC236}">
                  <a16:creationId xmlns:a16="http://schemas.microsoft.com/office/drawing/2014/main" id="{F6CE5319-E883-C439-184E-850E98654BF5}"/>
                </a:ext>
              </a:extLst>
            </p:cNvPr>
            <p:cNvSpPr/>
            <p:nvPr/>
          </p:nvSpPr>
          <p:spPr>
            <a:xfrm>
              <a:off x="4332500" y="3358450"/>
              <a:ext cx="241575" cy="268675"/>
            </a:xfrm>
            <a:custGeom>
              <a:avLst/>
              <a:gdLst/>
              <a:ahLst/>
              <a:cxnLst/>
              <a:rect l="l" t="t" r="r" b="b"/>
              <a:pathLst>
                <a:path w="9663" h="10747" extrusionOk="0">
                  <a:moveTo>
                    <a:pt x="1" y="0"/>
                  </a:moveTo>
                  <a:lnTo>
                    <a:pt x="1" y="0"/>
                  </a:lnTo>
                  <a:cubicBezTo>
                    <a:pt x="789" y="1775"/>
                    <a:pt x="1775" y="3451"/>
                    <a:pt x="3008" y="4930"/>
                  </a:cubicBezTo>
                  <a:cubicBezTo>
                    <a:pt x="3205" y="5127"/>
                    <a:pt x="3353" y="5324"/>
                    <a:pt x="3501" y="5472"/>
                  </a:cubicBezTo>
                  <a:cubicBezTo>
                    <a:pt x="3698" y="5669"/>
                    <a:pt x="3846" y="5866"/>
                    <a:pt x="4043" y="6063"/>
                  </a:cubicBezTo>
                  <a:cubicBezTo>
                    <a:pt x="4141" y="6211"/>
                    <a:pt x="4240" y="6310"/>
                    <a:pt x="4388" y="6458"/>
                  </a:cubicBezTo>
                  <a:cubicBezTo>
                    <a:pt x="4487" y="6556"/>
                    <a:pt x="4634" y="6704"/>
                    <a:pt x="4733" y="6803"/>
                  </a:cubicBezTo>
                  <a:cubicBezTo>
                    <a:pt x="4832" y="6901"/>
                    <a:pt x="4979" y="7049"/>
                    <a:pt x="5078" y="7148"/>
                  </a:cubicBezTo>
                  <a:cubicBezTo>
                    <a:pt x="5127" y="7197"/>
                    <a:pt x="5177" y="7246"/>
                    <a:pt x="5226" y="7296"/>
                  </a:cubicBezTo>
                  <a:lnTo>
                    <a:pt x="5522" y="7542"/>
                  </a:lnTo>
                  <a:cubicBezTo>
                    <a:pt x="5620" y="7641"/>
                    <a:pt x="5719" y="7739"/>
                    <a:pt x="5817" y="7838"/>
                  </a:cubicBezTo>
                  <a:cubicBezTo>
                    <a:pt x="5867" y="7887"/>
                    <a:pt x="5916" y="7937"/>
                    <a:pt x="5965" y="7986"/>
                  </a:cubicBezTo>
                  <a:cubicBezTo>
                    <a:pt x="6163" y="8134"/>
                    <a:pt x="6310" y="8282"/>
                    <a:pt x="6458" y="8429"/>
                  </a:cubicBezTo>
                  <a:cubicBezTo>
                    <a:pt x="7198" y="9021"/>
                    <a:pt x="7839" y="9514"/>
                    <a:pt x="8430" y="9908"/>
                  </a:cubicBezTo>
                  <a:cubicBezTo>
                    <a:pt x="8578" y="10056"/>
                    <a:pt x="8726" y="10155"/>
                    <a:pt x="8874" y="10253"/>
                  </a:cubicBezTo>
                  <a:cubicBezTo>
                    <a:pt x="9219" y="10451"/>
                    <a:pt x="9465" y="10648"/>
                    <a:pt x="9662" y="10746"/>
                  </a:cubicBezTo>
                  <a:cubicBezTo>
                    <a:pt x="9268" y="6408"/>
                    <a:pt x="8775" y="2810"/>
                    <a:pt x="8381" y="148"/>
                  </a:cubicBezTo>
                  <a:lnTo>
                    <a:pt x="4684" y="9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9;p34">
              <a:extLst>
                <a:ext uri="{FF2B5EF4-FFF2-40B4-BE49-F238E27FC236}">
                  <a16:creationId xmlns:a16="http://schemas.microsoft.com/office/drawing/2014/main" id="{7CE05A59-B5F0-EF48-9537-228A5C9AC614}"/>
                </a:ext>
              </a:extLst>
            </p:cNvPr>
            <p:cNvSpPr/>
            <p:nvPr/>
          </p:nvSpPr>
          <p:spPr>
            <a:xfrm>
              <a:off x="3282550" y="3348575"/>
              <a:ext cx="1313700" cy="2087650"/>
            </a:xfrm>
            <a:custGeom>
              <a:avLst/>
              <a:gdLst/>
              <a:ahLst/>
              <a:cxnLst/>
              <a:rect l="l" t="t" r="r" b="b"/>
              <a:pathLst>
                <a:path w="52548" h="83506" extrusionOk="0">
                  <a:moveTo>
                    <a:pt x="13950" y="1"/>
                  </a:moveTo>
                  <a:lnTo>
                    <a:pt x="24943" y="4289"/>
                  </a:lnTo>
                  <a:lnTo>
                    <a:pt x="19866" y="18979"/>
                  </a:lnTo>
                  <a:cubicBezTo>
                    <a:pt x="19964" y="19028"/>
                    <a:pt x="20063" y="19127"/>
                    <a:pt x="20211" y="19176"/>
                  </a:cubicBezTo>
                  <a:cubicBezTo>
                    <a:pt x="20901" y="19521"/>
                    <a:pt x="20704" y="21049"/>
                    <a:pt x="19816" y="21049"/>
                  </a:cubicBezTo>
                  <a:cubicBezTo>
                    <a:pt x="19866" y="21099"/>
                    <a:pt x="19816" y="21148"/>
                    <a:pt x="19816" y="21197"/>
                  </a:cubicBezTo>
                  <a:cubicBezTo>
                    <a:pt x="19767" y="21296"/>
                    <a:pt x="19668" y="21345"/>
                    <a:pt x="19570" y="21394"/>
                  </a:cubicBezTo>
                  <a:cubicBezTo>
                    <a:pt x="19619" y="21789"/>
                    <a:pt x="19521" y="22183"/>
                    <a:pt x="19225" y="22479"/>
                  </a:cubicBezTo>
                  <a:cubicBezTo>
                    <a:pt x="19126" y="22578"/>
                    <a:pt x="18978" y="22676"/>
                    <a:pt x="18830" y="22676"/>
                  </a:cubicBezTo>
                  <a:cubicBezTo>
                    <a:pt x="18880" y="22775"/>
                    <a:pt x="18880" y="22873"/>
                    <a:pt x="18830" y="22923"/>
                  </a:cubicBezTo>
                  <a:cubicBezTo>
                    <a:pt x="18781" y="23021"/>
                    <a:pt x="18732" y="23120"/>
                    <a:pt x="18633" y="23120"/>
                  </a:cubicBezTo>
                  <a:cubicBezTo>
                    <a:pt x="18683" y="23416"/>
                    <a:pt x="18584" y="23711"/>
                    <a:pt x="18436" y="23958"/>
                  </a:cubicBezTo>
                  <a:cubicBezTo>
                    <a:pt x="18288" y="24155"/>
                    <a:pt x="18140" y="24303"/>
                    <a:pt x="17943" y="24401"/>
                  </a:cubicBezTo>
                  <a:lnTo>
                    <a:pt x="14887" y="33274"/>
                  </a:lnTo>
                  <a:lnTo>
                    <a:pt x="12915" y="32486"/>
                  </a:lnTo>
                  <a:lnTo>
                    <a:pt x="11929" y="32634"/>
                  </a:lnTo>
                  <a:lnTo>
                    <a:pt x="11535" y="33669"/>
                  </a:lnTo>
                  <a:lnTo>
                    <a:pt x="0" y="29282"/>
                  </a:lnTo>
                  <a:lnTo>
                    <a:pt x="0" y="29282"/>
                  </a:lnTo>
                  <a:cubicBezTo>
                    <a:pt x="247" y="31401"/>
                    <a:pt x="493" y="33472"/>
                    <a:pt x="887" y="35443"/>
                  </a:cubicBezTo>
                  <a:cubicBezTo>
                    <a:pt x="2021" y="41309"/>
                    <a:pt x="7936" y="71724"/>
                    <a:pt x="10303" y="83505"/>
                  </a:cubicBezTo>
                  <a:lnTo>
                    <a:pt x="29626" y="83505"/>
                  </a:lnTo>
                  <a:lnTo>
                    <a:pt x="28492" y="17007"/>
                  </a:lnTo>
                  <a:cubicBezTo>
                    <a:pt x="28492" y="16859"/>
                    <a:pt x="28640" y="16662"/>
                    <a:pt x="28837" y="16662"/>
                  </a:cubicBezTo>
                  <a:cubicBezTo>
                    <a:pt x="29034" y="16662"/>
                    <a:pt x="29182" y="16810"/>
                    <a:pt x="29182" y="17007"/>
                  </a:cubicBezTo>
                  <a:lnTo>
                    <a:pt x="30316" y="83505"/>
                  </a:lnTo>
                  <a:lnTo>
                    <a:pt x="48062" y="83505"/>
                  </a:lnTo>
                  <a:cubicBezTo>
                    <a:pt x="49886" y="71083"/>
                    <a:pt x="51858" y="54964"/>
                    <a:pt x="52400" y="38549"/>
                  </a:cubicBezTo>
                  <a:cubicBezTo>
                    <a:pt x="52351" y="38500"/>
                    <a:pt x="52301" y="38450"/>
                    <a:pt x="52252" y="38401"/>
                  </a:cubicBezTo>
                  <a:cubicBezTo>
                    <a:pt x="52252" y="38401"/>
                    <a:pt x="52252" y="38352"/>
                    <a:pt x="52252" y="38352"/>
                  </a:cubicBezTo>
                  <a:cubicBezTo>
                    <a:pt x="52252" y="38302"/>
                    <a:pt x="52252" y="38302"/>
                    <a:pt x="52252" y="38253"/>
                  </a:cubicBezTo>
                  <a:cubicBezTo>
                    <a:pt x="52252" y="38253"/>
                    <a:pt x="52252" y="38204"/>
                    <a:pt x="52252" y="38204"/>
                  </a:cubicBezTo>
                  <a:cubicBezTo>
                    <a:pt x="52252" y="38204"/>
                    <a:pt x="52252" y="38155"/>
                    <a:pt x="52301" y="38105"/>
                  </a:cubicBezTo>
                  <a:lnTo>
                    <a:pt x="52301" y="38056"/>
                  </a:lnTo>
                  <a:cubicBezTo>
                    <a:pt x="52301" y="38007"/>
                    <a:pt x="52301" y="38007"/>
                    <a:pt x="52301" y="37957"/>
                  </a:cubicBezTo>
                  <a:cubicBezTo>
                    <a:pt x="52351" y="37908"/>
                    <a:pt x="52351" y="37859"/>
                    <a:pt x="52400" y="37809"/>
                  </a:cubicBezTo>
                  <a:cubicBezTo>
                    <a:pt x="52400" y="37760"/>
                    <a:pt x="52400" y="37711"/>
                    <a:pt x="52400" y="37662"/>
                  </a:cubicBezTo>
                  <a:cubicBezTo>
                    <a:pt x="52449" y="35986"/>
                    <a:pt x="52498" y="34260"/>
                    <a:pt x="52498" y="32584"/>
                  </a:cubicBezTo>
                  <a:cubicBezTo>
                    <a:pt x="52548" y="30662"/>
                    <a:pt x="52548" y="28789"/>
                    <a:pt x="52498" y="26866"/>
                  </a:cubicBezTo>
                  <a:cubicBezTo>
                    <a:pt x="52449" y="21247"/>
                    <a:pt x="52153" y="16219"/>
                    <a:pt x="51759" y="11881"/>
                  </a:cubicBezTo>
                  <a:cubicBezTo>
                    <a:pt x="51562" y="11733"/>
                    <a:pt x="51266" y="11585"/>
                    <a:pt x="50872" y="11289"/>
                  </a:cubicBezTo>
                  <a:cubicBezTo>
                    <a:pt x="50724" y="11191"/>
                    <a:pt x="50527" y="11092"/>
                    <a:pt x="50329" y="10944"/>
                  </a:cubicBezTo>
                  <a:cubicBezTo>
                    <a:pt x="49491" y="10353"/>
                    <a:pt x="48703" y="9761"/>
                    <a:pt x="47963" y="9120"/>
                  </a:cubicBezTo>
                  <a:cubicBezTo>
                    <a:pt x="47815" y="9022"/>
                    <a:pt x="47717" y="8874"/>
                    <a:pt x="47569" y="8775"/>
                  </a:cubicBezTo>
                  <a:cubicBezTo>
                    <a:pt x="47421" y="8627"/>
                    <a:pt x="47273" y="8479"/>
                    <a:pt x="47125" y="8381"/>
                  </a:cubicBezTo>
                  <a:cubicBezTo>
                    <a:pt x="47027" y="8282"/>
                    <a:pt x="46879" y="8134"/>
                    <a:pt x="46780" y="8036"/>
                  </a:cubicBezTo>
                  <a:cubicBezTo>
                    <a:pt x="46632" y="7937"/>
                    <a:pt x="46534" y="7789"/>
                    <a:pt x="46386" y="7641"/>
                  </a:cubicBezTo>
                  <a:cubicBezTo>
                    <a:pt x="45992" y="7247"/>
                    <a:pt x="45597" y="6803"/>
                    <a:pt x="45203" y="6360"/>
                  </a:cubicBezTo>
                  <a:cubicBezTo>
                    <a:pt x="45055" y="6212"/>
                    <a:pt x="44907" y="6064"/>
                    <a:pt x="44759" y="5867"/>
                  </a:cubicBezTo>
                  <a:cubicBezTo>
                    <a:pt x="44365" y="5423"/>
                    <a:pt x="44020" y="4930"/>
                    <a:pt x="43625" y="4437"/>
                  </a:cubicBezTo>
                  <a:cubicBezTo>
                    <a:pt x="43527" y="4240"/>
                    <a:pt x="43379" y="4092"/>
                    <a:pt x="43280" y="3895"/>
                  </a:cubicBezTo>
                  <a:cubicBezTo>
                    <a:pt x="43182" y="3796"/>
                    <a:pt x="43133" y="3698"/>
                    <a:pt x="43034" y="3550"/>
                  </a:cubicBezTo>
                  <a:cubicBezTo>
                    <a:pt x="43034" y="3550"/>
                    <a:pt x="43034" y="3501"/>
                    <a:pt x="43034" y="3501"/>
                  </a:cubicBezTo>
                  <a:cubicBezTo>
                    <a:pt x="42886" y="3254"/>
                    <a:pt x="42738" y="3057"/>
                    <a:pt x="42590" y="2811"/>
                  </a:cubicBezTo>
                  <a:cubicBezTo>
                    <a:pt x="42442" y="2564"/>
                    <a:pt x="42295" y="2268"/>
                    <a:pt x="42147" y="2022"/>
                  </a:cubicBezTo>
                  <a:cubicBezTo>
                    <a:pt x="42048" y="1825"/>
                    <a:pt x="41949" y="1677"/>
                    <a:pt x="41900" y="1480"/>
                  </a:cubicBezTo>
                  <a:cubicBezTo>
                    <a:pt x="41703" y="1135"/>
                    <a:pt x="41555" y="789"/>
                    <a:pt x="41407" y="395"/>
                  </a:cubicBezTo>
                  <a:lnTo>
                    <a:pt x="13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0;p34">
              <a:extLst>
                <a:ext uri="{FF2B5EF4-FFF2-40B4-BE49-F238E27FC236}">
                  <a16:creationId xmlns:a16="http://schemas.microsoft.com/office/drawing/2014/main" id="{727B5257-AED3-24C5-A8D6-92BF270BFBEF}"/>
                </a:ext>
              </a:extLst>
            </p:cNvPr>
            <p:cNvSpPr/>
            <p:nvPr/>
          </p:nvSpPr>
          <p:spPr>
            <a:xfrm>
              <a:off x="3994850" y="3765125"/>
              <a:ext cx="45625" cy="1671100"/>
            </a:xfrm>
            <a:custGeom>
              <a:avLst/>
              <a:gdLst/>
              <a:ahLst/>
              <a:cxnLst/>
              <a:rect l="l" t="t" r="r" b="b"/>
              <a:pathLst>
                <a:path w="1825" h="66844" extrusionOk="0">
                  <a:moveTo>
                    <a:pt x="345" y="0"/>
                  </a:moveTo>
                  <a:cubicBezTo>
                    <a:pt x="148" y="0"/>
                    <a:pt x="0" y="197"/>
                    <a:pt x="0" y="345"/>
                  </a:cubicBezTo>
                  <a:lnTo>
                    <a:pt x="1134" y="66843"/>
                  </a:lnTo>
                  <a:lnTo>
                    <a:pt x="1824" y="66843"/>
                  </a:lnTo>
                  <a:lnTo>
                    <a:pt x="690" y="345"/>
                  </a:lnTo>
                  <a:cubicBezTo>
                    <a:pt x="690" y="148"/>
                    <a:pt x="542"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1;p34">
              <a:extLst>
                <a:ext uri="{FF2B5EF4-FFF2-40B4-BE49-F238E27FC236}">
                  <a16:creationId xmlns:a16="http://schemas.microsoft.com/office/drawing/2014/main" id="{77C3E867-330A-91F4-90F8-A351B25FCECC}"/>
                </a:ext>
              </a:extLst>
            </p:cNvPr>
            <p:cNvSpPr/>
            <p:nvPr/>
          </p:nvSpPr>
          <p:spPr>
            <a:xfrm>
              <a:off x="4317725" y="3358450"/>
              <a:ext cx="273600" cy="289625"/>
            </a:xfrm>
            <a:custGeom>
              <a:avLst/>
              <a:gdLst/>
              <a:ahLst/>
              <a:cxnLst/>
              <a:rect l="l" t="t" r="r" b="b"/>
              <a:pathLst>
                <a:path w="10944" h="11585" extrusionOk="0">
                  <a:moveTo>
                    <a:pt x="0" y="0"/>
                  </a:moveTo>
                  <a:cubicBezTo>
                    <a:pt x="148" y="394"/>
                    <a:pt x="296" y="740"/>
                    <a:pt x="493" y="1085"/>
                  </a:cubicBezTo>
                  <a:cubicBezTo>
                    <a:pt x="542" y="1282"/>
                    <a:pt x="641" y="1430"/>
                    <a:pt x="740" y="1627"/>
                  </a:cubicBezTo>
                  <a:cubicBezTo>
                    <a:pt x="888" y="1873"/>
                    <a:pt x="1035" y="2169"/>
                    <a:pt x="1183" y="2416"/>
                  </a:cubicBezTo>
                  <a:cubicBezTo>
                    <a:pt x="1331" y="2662"/>
                    <a:pt x="1479" y="2859"/>
                    <a:pt x="1627" y="3106"/>
                  </a:cubicBezTo>
                  <a:cubicBezTo>
                    <a:pt x="1627" y="3106"/>
                    <a:pt x="1627" y="3155"/>
                    <a:pt x="1627" y="3155"/>
                  </a:cubicBezTo>
                  <a:cubicBezTo>
                    <a:pt x="1726" y="3303"/>
                    <a:pt x="1775" y="3401"/>
                    <a:pt x="1873" y="3500"/>
                  </a:cubicBezTo>
                  <a:cubicBezTo>
                    <a:pt x="1972" y="3697"/>
                    <a:pt x="2120" y="3845"/>
                    <a:pt x="2218" y="4042"/>
                  </a:cubicBezTo>
                  <a:cubicBezTo>
                    <a:pt x="2613" y="4535"/>
                    <a:pt x="2958" y="5028"/>
                    <a:pt x="3352" y="5472"/>
                  </a:cubicBezTo>
                  <a:cubicBezTo>
                    <a:pt x="3500" y="5669"/>
                    <a:pt x="3648" y="5817"/>
                    <a:pt x="3796" y="5965"/>
                  </a:cubicBezTo>
                  <a:cubicBezTo>
                    <a:pt x="4190" y="6408"/>
                    <a:pt x="4585" y="6852"/>
                    <a:pt x="4979" y="7246"/>
                  </a:cubicBezTo>
                  <a:cubicBezTo>
                    <a:pt x="5127" y="7394"/>
                    <a:pt x="5225" y="7542"/>
                    <a:pt x="5373" y="7641"/>
                  </a:cubicBezTo>
                  <a:cubicBezTo>
                    <a:pt x="5472" y="7739"/>
                    <a:pt x="5620" y="7887"/>
                    <a:pt x="5718" y="7986"/>
                  </a:cubicBezTo>
                  <a:cubicBezTo>
                    <a:pt x="5866" y="8084"/>
                    <a:pt x="6014" y="8232"/>
                    <a:pt x="6162" y="8380"/>
                  </a:cubicBezTo>
                  <a:cubicBezTo>
                    <a:pt x="6310" y="8479"/>
                    <a:pt x="6408" y="8627"/>
                    <a:pt x="6556" y="8725"/>
                  </a:cubicBezTo>
                  <a:cubicBezTo>
                    <a:pt x="7296" y="9366"/>
                    <a:pt x="8084" y="9958"/>
                    <a:pt x="8922" y="10549"/>
                  </a:cubicBezTo>
                  <a:cubicBezTo>
                    <a:pt x="9120" y="10697"/>
                    <a:pt x="9317" y="10796"/>
                    <a:pt x="9465" y="10894"/>
                  </a:cubicBezTo>
                  <a:cubicBezTo>
                    <a:pt x="9859" y="11190"/>
                    <a:pt x="10155" y="11338"/>
                    <a:pt x="10352" y="11486"/>
                  </a:cubicBezTo>
                  <a:cubicBezTo>
                    <a:pt x="10451" y="11535"/>
                    <a:pt x="10500" y="11584"/>
                    <a:pt x="10500" y="11584"/>
                  </a:cubicBezTo>
                  <a:lnTo>
                    <a:pt x="10648" y="11584"/>
                  </a:lnTo>
                  <a:cubicBezTo>
                    <a:pt x="10746" y="11584"/>
                    <a:pt x="10845" y="11535"/>
                    <a:pt x="10894" y="11436"/>
                  </a:cubicBezTo>
                  <a:cubicBezTo>
                    <a:pt x="10944" y="11289"/>
                    <a:pt x="10894" y="11141"/>
                    <a:pt x="10796" y="11091"/>
                  </a:cubicBezTo>
                  <a:cubicBezTo>
                    <a:pt x="10746" y="11042"/>
                    <a:pt x="10598" y="10943"/>
                    <a:pt x="10253" y="10746"/>
                  </a:cubicBezTo>
                  <a:cubicBezTo>
                    <a:pt x="10056" y="10648"/>
                    <a:pt x="9810" y="10451"/>
                    <a:pt x="9465" y="10253"/>
                  </a:cubicBezTo>
                  <a:cubicBezTo>
                    <a:pt x="9317" y="10155"/>
                    <a:pt x="9169" y="10056"/>
                    <a:pt x="9021" y="9908"/>
                  </a:cubicBezTo>
                  <a:cubicBezTo>
                    <a:pt x="8430" y="9514"/>
                    <a:pt x="7789" y="9021"/>
                    <a:pt x="7049" y="8429"/>
                  </a:cubicBezTo>
                  <a:cubicBezTo>
                    <a:pt x="6901" y="8282"/>
                    <a:pt x="6754" y="8134"/>
                    <a:pt x="6556" y="7986"/>
                  </a:cubicBezTo>
                  <a:cubicBezTo>
                    <a:pt x="6507" y="7937"/>
                    <a:pt x="6458" y="7887"/>
                    <a:pt x="6408" y="7838"/>
                  </a:cubicBezTo>
                  <a:cubicBezTo>
                    <a:pt x="6310" y="7739"/>
                    <a:pt x="6211" y="7641"/>
                    <a:pt x="6113" y="7542"/>
                  </a:cubicBezTo>
                  <a:lnTo>
                    <a:pt x="5817" y="7296"/>
                  </a:lnTo>
                  <a:cubicBezTo>
                    <a:pt x="5768" y="7246"/>
                    <a:pt x="5718" y="7197"/>
                    <a:pt x="5669" y="7148"/>
                  </a:cubicBezTo>
                  <a:cubicBezTo>
                    <a:pt x="5570" y="7049"/>
                    <a:pt x="5423" y="6901"/>
                    <a:pt x="5324" y="6803"/>
                  </a:cubicBezTo>
                  <a:cubicBezTo>
                    <a:pt x="5225" y="6704"/>
                    <a:pt x="5078" y="6556"/>
                    <a:pt x="4979" y="6458"/>
                  </a:cubicBezTo>
                  <a:cubicBezTo>
                    <a:pt x="4831" y="6310"/>
                    <a:pt x="4732" y="6211"/>
                    <a:pt x="4634" y="6063"/>
                  </a:cubicBezTo>
                  <a:cubicBezTo>
                    <a:pt x="4437" y="5866"/>
                    <a:pt x="4289" y="5669"/>
                    <a:pt x="4092" y="5472"/>
                  </a:cubicBezTo>
                  <a:cubicBezTo>
                    <a:pt x="3944" y="5324"/>
                    <a:pt x="3796" y="5127"/>
                    <a:pt x="3599" y="4930"/>
                  </a:cubicBezTo>
                  <a:cubicBezTo>
                    <a:pt x="2366" y="3451"/>
                    <a:pt x="1380" y="1775"/>
                    <a:pt x="592"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2;p34">
              <a:extLst>
                <a:ext uri="{FF2B5EF4-FFF2-40B4-BE49-F238E27FC236}">
                  <a16:creationId xmlns:a16="http://schemas.microsoft.com/office/drawing/2014/main" id="{218D07BC-AB4D-77D3-FF34-D7B9681C4774}"/>
                </a:ext>
              </a:extLst>
            </p:cNvPr>
            <p:cNvSpPr/>
            <p:nvPr/>
          </p:nvSpPr>
          <p:spPr>
            <a:xfrm>
              <a:off x="4375650" y="2420625"/>
              <a:ext cx="154050" cy="335225"/>
            </a:xfrm>
            <a:custGeom>
              <a:avLst/>
              <a:gdLst/>
              <a:ahLst/>
              <a:cxnLst/>
              <a:rect l="l" t="t" r="r" b="b"/>
              <a:pathLst>
                <a:path w="6162" h="13409" extrusionOk="0">
                  <a:moveTo>
                    <a:pt x="542" y="0"/>
                  </a:moveTo>
                  <a:cubicBezTo>
                    <a:pt x="444" y="0"/>
                    <a:pt x="394" y="49"/>
                    <a:pt x="345" y="49"/>
                  </a:cubicBezTo>
                  <a:cubicBezTo>
                    <a:pt x="99" y="197"/>
                    <a:pt x="0" y="444"/>
                    <a:pt x="148" y="690"/>
                  </a:cubicBezTo>
                  <a:cubicBezTo>
                    <a:pt x="148" y="690"/>
                    <a:pt x="247" y="838"/>
                    <a:pt x="345" y="1085"/>
                  </a:cubicBezTo>
                  <a:cubicBezTo>
                    <a:pt x="1972" y="4338"/>
                    <a:pt x="3401" y="7690"/>
                    <a:pt x="4584" y="11141"/>
                  </a:cubicBezTo>
                  <a:cubicBezTo>
                    <a:pt x="4782" y="11782"/>
                    <a:pt x="4979" y="12422"/>
                    <a:pt x="5176" y="13063"/>
                  </a:cubicBezTo>
                  <a:cubicBezTo>
                    <a:pt x="5225" y="13211"/>
                    <a:pt x="5373" y="13359"/>
                    <a:pt x="5521" y="13359"/>
                  </a:cubicBezTo>
                  <a:cubicBezTo>
                    <a:pt x="5570" y="13359"/>
                    <a:pt x="5620" y="13359"/>
                    <a:pt x="5620" y="13408"/>
                  </a:cubicBezTo>
                  <a:cubicBezTo>
                    <a:pt x="5669" y="13408"/>
                    <a:pt x="5718" y="13359"/>
                    <a:pt x="5767" y="13359"/>
                  </a:cubicBezTo>
                  <a:cubicBezTo>
                    <a:pt x="6014" y="13310"/>
                    <a:pt x="6162" y="13014"/>
                    <a:pt x="6063" y="12817"/>
                  </a:cubicBezTo>
                  <a:cubicBezTo>
                    <a:pt x="5965" y="12373"/>
                    <a:pt x="5817" y="11929"/>
                    <a:pt x="5669" y="11486"/>
                  </a:cubicBezTo>
                  <a:cubicBezTo>
                    <a:pt x="4437" y="7739"/>
                    <a:pt x="2958" y="4141"/>
                    <a:pt x="1183" y="690"/>
                  </a:cubicBezTo>
                  <a:cubicBezTo>
                    <a:pt x="1035" y="395"/>
                    <a:pt x="986" y="247"/>
                    <a:pt x="937" y="247"/>
                  </a:cubicBezTo>
                  <a:cubicBezTo>
                    <a:pt x="887" y="99"/>
                    <a:pt x="690"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3;p34">
              <a:extLst>
                <a:ext uri="{FF2B5EF4-FFF2-40B4-BE49-F238E27FC236}">
                  <a16:creationId xmlns:a16="http://schemas.microsoft.com/office/drawing/2014/main" id="{726CE226-8896-C213-F3AF-5BF02CA49A70}"/>
                </a:ext>
              </a:extLst>
            </p:cNvPr>
            <p:cNvSpPr/>
            <p:nvPr/>
          </p:nvSpPr>
          <p:spPr>
            <a:xfrm>
              <a:off x="3605425" y="3958600"/>
              <a:ext cx="125725" cy="221850"/>
            </a:xfrm>
            <a:custGeom>
              <a:avLst/>
              <a:gdLst/>
              <a:ahLst/>
              <a:cxnLst/>
              <a:rect l="l" t="t" r="r" b="b"/>
              <a:pathLst>
                <a:path w="5029" h="8874" extrusionOk="0">
                  <a:moveTo>
                    <a:pt x="5028" y="0"/>
                  </a:moveTo>
                  <a:cubicBezTo>
                    <a:pt x="4924" y="35"/>
                    <a:pt x="4819" y="70"/>
                    <a:pt x="4714" y="70"/>
                  </a:cubicBezTo>
                  <a:cubicBezTo>
                    <a:pt x="4671" y="70"/>
                    <a:pt x="4628" y="64"/>
                    <a:pt x="4585" y="50"/>
                  </a:cubicBezTo>
                  <a:cubicBezTo>
                    <a:pt x="4585" y="148"/>
                    <a:pt x="4585" y="247"/>
                    <a:pt x="4585" y="296"/>
                  </a:cubicBezTo>
                  <a:cubicBezTo>
                    <a:pt x="4535" y="444"/>
                    <a:pt x="4387" y="493"/>
                    <a:pt x="4289" y="493"/>
                  </a:cubicBezTo>
                  <a:lnTo>
                    <a:pt x="4190" y="493"/>
                  </a:lnTo>
                  <a:cubicBezTo>
                    <a:pt x="4092" y="641"/>
                    <a:pt x="3944" y="740"/>
                    <a:pt x="3796" y="838"/>
                  </a:cubicBezTo>
                  <a:lnTo>
                    <a:pt x="1331" y="7838"/>
                  </a:lnTo>
                  <a:lnTo>
                    <a:pt x="0" y="8085"/>
                  </a:lnTo>
                  <a:lnTo>
                    <a:pt x="1972" y="8873"/>
                  </a:lnTo>
                  <a:lnTo>
                    <a:pt x="5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4;p34">
              <a:extLst>
                <a:ext uri="{FF2B5EF4-FFF2-40B4-BE49-F238E27FC236}">
                  <a16:creationId xmlns:a16="http://schemas.microsoft.com/office/drawing/2014/main" id="{B86832DF-B3B5-8790-D88F-A760365D971F}"/>
                </a:ext>
              </a:extLst>
            </p:cNvPr>
            <p:cNvSpPr/>
            <p:nvPr/>
          </p:nvSpPr>
          <p:spPr>
            <a:xfrm>
              <a:off x="3307175" y="3283275"/>
              <a:ext cx="1275" cy="25"/>
            </a:xfrm>
            <a:custGeom>
              <a:avLst/>
              <a:gdLst/>
              <a:ahLst/>
              <a:cxnLst/>
              <a:rect l="l" t="t" r="r" b="b"/>
              <a:pathLst>
                <a:path w="51" h="1" extrusionOk="0">
                  <a:moveTo>
                    <a:pt x="50" y="0"/>
                  </a:moveTo>
                  <a:cubicBezTo>
                    <a:pt x="50" y="0"/>
                    <a:pt x="50" y="0"/>
                    <a:pt x="50" y="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5;p34">
              <a:extLst>
                <a:ext uri="{FF2B5EF4-FFF2-40B4-BE49-F238E27FC236}">
                  <a16:creationId xmlns:a16="http://schemas.microsoft.com/office/drawing/2014/main" id="{B7CD5ECC-E62A-EDB0-BD67-DA2E196451E0}"/>
                </a:ext>
              </a:extLst>
            </p:cNvPr>
            <p:cNvSpPr/>
            <p:nvPr/>
          </p:nvSpPr>
          <p:spPr>
            <a:xfrm>
              <a:off x="3580775" y="3970925"/>
              <a:ext cx="119550" cy="193500"/>
            </a:xfrm>
            <a:custGeom>
              <a:avLst/>
              <a:gdLst/>
              <a:ahLst/>
              <a:cxnLst/>
              <a:rect l="l" t="t" r="r" b="b"/>
              <a:pathLst>
                <a:path w="4782" h="7740" extrusionOk="0">
                  <a:moveTo>
                    <a:pt x="2958" y="0"/>
                  </a:moveTo>
                  <a:lnTo>
                    <a:pt x="197" y="7247"/>
                  </a:lnTo>
                  <a:lnTo>
                    <a:pt x="0" y="7740"/>
                  </a:lnTo>
                  <a:lnTo>
                    <a:pt x="0" y="7740"/>
                  </a:lnTo>
                  <a:lnTo>
                    <a:pt x="986" y="7592"/>
                  </a:lnTo>
                  <a:lnTo>
                    <a:pt x="2317" y="7345"/>
                  </a:lnTo>
                  <a:lnTo>
                    <a:pt x="4782" y="345"/>
                  </a:lnTo>
                  <a:lnTo>
                    <a:pt x="4782" y="345"/>
                  </a:lnTo>
                  <a:cubicBezTo>
                    <a:pt x="4683" y="370"/>
                    <a:pt x="4572" y="382"/>
                    <a:pt x="4455" y="382"/>
                  </a:cubicBezTo>
                  <a:cubicBezTo>
                    <a:pt x="4338" y="382"/>
                    <a:pt x="4215" y="370"/>
                    <a:pt x="4092" y="345"/>
                  </a:cubicBezTo>
                  <a:cubicBezTo>
                    <a:pt x="3944" y="296"/>
                    <a:pt x="3549" y="198"/>
                    <a:pt x="2958"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p34">
              <a:extLst>
                <a:ext uri="{FF2B5EF4-FFF2-40B4-BE49-F238E27FC236}">
                  <a16:creationId xmlns:a16="http://schemas.microsoft.com/office/drawing/2014/main" id="{95444F49-4628-50A1-6826-B671240F4D43}"/>
                </a:ext>
              </a:extLst>
            </p:cNvPr>
            <p:cNvSpPr/>
            <p:nvPr/>
          </p:nvSpPr>
          <p:spPr>
            <a:xfrm>
              <a:off x="3347850" y="3283275"/>
              <a:ext cx="531175" cy="529925"/>
            </a:xfrm>
            <a:custGeom>
              <a:avLst/>
              <a:gdLst/>
              <a:ahLst/>
              <a:cxnLst/>
              <a:rect l="l" t="t" r="r" b="b"/>
              <a:pathLst>
                <a:path w="21247" h="21197" extrusionOk="0">
                  <a:moveTo>
                    <a:pt x="1825" y="0"/>
                  </a:moveTo>
                  <a:cubicBezTo>
                    <a:pt x="1184" y="148"/>
                    <a:pt x="592" y="345"/>
                    <a:pt x="1" y="592"/>
                  </a:cubicBezTo>
                  <a:lnTo>
                    <a:pt x="5078" y="2514"/>
                  </a:lnTo>
                  <a:lnTo>
                    <a:pt x="19620" y="8035"/>
                  </a:lnTo>
                  <a:lnTo>
                    <a:pt x="14937" y="20408"/>
                  </a:lnTo>
                  <a:cubicBezTo>
                    <a:pt x="15430" y="20654"/>
                    <a:pt x="15923" y="20950"/>
                    <a:pt x="16416" y="21197"/>
                  </a:cubicBezTo>
                  <a:lnTo>
                    <a:pt x="21246" y="7444"/>
                  </a:lnTo>
                  <a:cubicBezTo>
                    <a:pt x="21246" y="7444"/>
                    <a:pt x="14099" y="4732"/>
                    <a:pt x="8479" y="2563"/>
                  </a:cubicBezTo>
                  <a:cubicBezTo>
                    <a:pt x="4881" y="1183"/>
                    <a:pt x="1874" y="49"/>
                    <a:pt x="1825"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7;p34">
              <a:extLst>
                <a:ext uri="{FF2B5EF4-FFF2-40B4-BE49-F238E27FC236}">
                  <a16:creationId xmlns:a16="http://schemas.microsoft.com/office/drawing/2014/main" id="{FF78C472-1DE1-3771-080A-F7D37DCB82CC}"/>
                </a:ext>
              </a:extLst>
            </p:cNvPr>
            <p:cNvSpPr/>
            <p:nvPr/>
          </p:nvSpPr>
          <p:spPr>
            <a:xfrm>
              <a:off x="3041000" y="3793475"/>
              <a:ext cx="613725" cy="396825"/>
            </a:xfrm>
            <a:custGeom>
              <a:avLst/>
              <a:gdLst/>
              <a:ahLst/>
              <a:cxnLst/>
              <a:rect l="l" t="t" r="r" b="b"/>
              <a:pathLst>
                <a:path w="24549" h="15873" extrusionOk="0">
                  <a:moveTo>
                    <a:pt x="2958" y="0"/>
                  </a:moveTo>
                  <a:lnTo>
                    <a:pt x="0" y="7838"/>
                  </a:lnTo>
                  <a:lnTo>
                    <a:pt x="9662" y="11486"/>
                  </a:lnTo>
                  <a:lnTo>
                    <a:pt x="21197" y="15873"/>
                  </a:lnTo>
                  <a:lnTo>
                    <a:pt x="21591" y="14838"/>
                  </a:lnTo>
                  <a:lnTo>
                    <a:pt x="21788" y="14345"/>
                  </a:lnTo>
                  <a:lnTo>
                    <a:pt x="24549" y="7098"/>
                  </a:lnTo>
                  <a:cubicBezTo>
                    <a:pt x="23711" y="6803"/>
                    <a:pt x="22528" y="6408"/>
                    <a:pt x="21049" y="5866"/>
                  </a:cubicBezTo>
                  <a:cubicBezTo>
                    <a:pt x="20950" y="6014"/>
                    <a:pt x="20852" y="6211"/>
                    <a:pt x="20753" y="6408"/>
                  </a:cubicBezTo>
                  <a:cubicBezTo>
                    <a:pt x="16810" y="5472"/>
                    <a:pt x="12965" y="4289"/>
                    <a:pt x="9169" y="2810"/>
                  </a:cubicBezTo>
                  <a:cubicBezTo>
                    <a:pt x="7887" y="2268"/>
                    <a:pt x="6557" y="1725"/>
                    <a:pt x="5226" y="1134"/>
                  </a:cubicBezTo>
                  <a:cubicBezTo>
                    <a:pt x="4881" y="937"/>
                    <a:pt x="4535" y="789"/>
                    <a:pt x="4141" y="592"/>
                  </a:cubicBezTo>
                  <a:cubicBezTo>
                    <a:pt x="3747" y="394"/>
                    <a:pt x="3352" y="197"/>
                    <a:pt x="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8;p34">
              <a:extLst>
                <a:ext uri="{FF2B5EF4-FFF2-40B4-BE49-F238E27FC236}">
                  <a16:creationId xmlns:a16="http://schemas.microsoft.com/office/drawing/2014/main" id="{69DC8818-CAD1-3859-CE2E-16017F8DA155}"/>
                </a:ext>
              </a:extLst>
            </p:cNvPr>
            <p:cNvSpPr/>
            <p:nvPr/>
          </p:nvSpPr>
          <p:spPr>
            <a:xfrm>
              <a:off x="3266525" y="3261075"/>
              <a:ext cx="639600" cy="562000"/>
            </a:xfrm>
            <a:custGeom>
              <a:avLst/>
              <a:gdLst/>
              <a:ahLst/>
              <a:cxnLst/>
              <a:rect l="l" t="t" r="r" b="b"/>
              <a:pathLst>
                <a:path w="25584" h="22480" extrusionOk="0">
                  <a:moveTo>
                    <a:pt x="5570" y="1"/>
                  </a:moveTo>
                  <a:lnTo>
                    <a:pt x="1676" y="888"/>
                  </a:lnTo>
                  <a:lnTo>
                    <a:pt x="1627" y="888"/>
                  </a:lnTo>
                  <a:lnTo>
                    <a:pt x="740" y="3304"/>
                  </a:lnTo>
                  <a:lnTo>
                    <a:pt x="0" y="5275"/>
                  </a:lnTo>
                  <a:cubicBezTo>
                    <a:pt x="99" y="5423"/>
                    <a:pt x="247" y="5571"/>
                    <a:pt x="444" y="5719"/>
                  </a:cubicBezTo>
                  <a:cubicBezTo>
                    <a:pt x="542" y="5867"/>
                    <a:pt x="690" y="5965"/>
                    <a:pt x="789" y="6064"/>
                  </a:cubicBezTo>
                  <a:cubicBezTo>
                    <a:pt x="888" y="6163"/>
                    <a:pt x="937" y="6261"/>
                    <a:pt x="1035" y="6311"/>
                  </a:cubicBezTo>
                  <a:cubicBezTo>
                    <a:pt x="6310" y="11486"/>
                    <a:pt x="15183" y="19374"/>
                    <a:pt x="15183" y="19374"/>
                  </a:cubicBezTo>
                  <a:cubicBezTo>
                    <a:pt x="15134" y="19521"/>
                    <a:pt x="15134" y="19620"/>
                    <a:pt x="15084" y="19768"/>
                  </a:cubicBezTo>
                  <a:cubicBezTo>
                    <a:pt x="16218" y="20310"/>
                    <a:pt x="17105" y="20754"/>
                    <a:pt x="17795" y="21099"/>
                  </a:cubicBezTo>
                  <a:cubicBezTo>
                    <a:pt x="17894" y="21197"/>
                    <a:pt x="18042" y="21247"/>
                    <a:pt x="18190" y="21296"/>
                  </a:cubicBezTo>
                  <a:lnTo>
                    <a:pt x="22873" y="8923"/>
                  </a:lnTo>
                  <a:lnTo>
                    <a:pt x="8331" y="3402"/>
                  </a:lnTo>
                  <a:lnTo>
                    <a:pt x="3254" y="1480"/>
                  </a:lnTo>
                  <a:cubicBezTo>
                    <a:pt x="3845" y="1233"/>
                    <a:pt x="4437" y="1036"/>
                    <a:pt x="5078" y="888"/>
                  </a:cubicBezTo>
                  <a:cubicBezTo>
                    <a:pt x="5127" y="937"/>
                    <a:pt x="8134" y="2071"/>
                    <a:pt x="11732" y="3451"/>
                  </a:cubicBezTo>
                  <a:cubicBezTo>
                    <a:pt x="17352" y="5620"/>
                    <a:pt x="24499" y="8332"/>
                    <a:pt x="24499" y="8332"/>
                  </a:cubicBezTo>
                  <a:lnTo>
                    <a:pt x="19669" y="22085"/>
                  </a:lnTo>
                  <a:cubicBezTo>
                    <a:pt x="19915" y="22183"/>
                    <a:pt x="20211" y="22331"/>
                    <a:pt x="20507" y="22479"/>
                  </a:cubicBezTo>
                  <a:lnTo>
                    <a:pt x="25584" y="7789"/>
                  </a:lnTo>
                  <a:lnTo>
                    <a:pt x="14591" y="3501"/>
                  </a:lnTo>
                  <a:lnTo>
                    <a:pt x="5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9;p34">
              <a:extLst>
                <a:ext uri="{FF2B5EF4-FFF2-40B4-BE49-F238E27FC236}">
                  <a16:creationId xmlns:a16="http://schemas.microsoft.com/office/drawing/2014/main" id="{57CBF90A-516F-3F1B-BD8F-D6673F699F89}"/>
                </a:ext>
              </a:extLst>
            </p:cNvPr>
            <p:cNvSpPr/>
            <p:nvPr/>
          </p:nvSpPr>
          <p:spPr>
            <a:xfrm>
              <a:off x="3567225" y="3755250"/>
              <a:ext cx="237850" cy="225250"/>
            </a:xfrm>
            <a:custGeom>
              <a:avLst/>
              <a:gdLst/>
              <a:ahLst/>
              <a:cxnLst/>
              <a:rect l="l" t="t" r="r" b="b"/>
              <a:pathLst>
                <a:path w="9514" h="9010" extrusionOk="0">
                  <a:moveTo>
                    <a:pt x="3056" y="1"/>
                  </a:moveTo>
                  <a:cubicBezTo>
                    <a:pt x="2218" y="4487"/>
                    <a:pt x="1085" y="5325"/>
                    <a:pt x="0" y="7395"/>
                  </a:cubicBezTo>
                  <a:cubicBezTo>
                    <a:pt x="1479" y="7937"/>
                    <a:pt x="2662" y="8332"/>
                    <a:pt x="3500" y="8627"/>
                  </a:cubicBezTo>
                  <a:cubicBezTo>
                    <a:pt x="4091" y="8825"/>
                    <a:pt x="4486" y="8923"/>
                    <a:pt x="4634" y="8972"/>
                  </a:cubicBezTo>
                  <a:cubicBezTo>
                    <a:pt x="4757" y="8997"/>
                    <a:pt x="4880" y="9009"/>
                    <a:pt x="4997" y="9009"/>
                  </a:cubicBezTo>
                  <a:cubicBezTo>
                    <a:pt x="5114" y="9009"/>
                    <a:pt x="5225" y="8997"/>
                    <a:pt x="5324" y="8972"/>
                  </a:cubicBezTo>
                  <a:cubicBezTo>
                    <a:pt x="5472" y="8874"/>
                    <a:pt x="5620" y="8775"/>
                    <a:pt x="5718" y="8627"/>
                  </a:cubicBezTo>
                  <a:cubicBezTo>
                    <a:pt x="5669" y="8627"/>
                    <a:pt x="5620" y="8578"/>
                    <a:pt x="5472" y="8529"/>
                  </a:cubicBezTo>
                  <a:cubicBezTo>
                    <a:pt x="5127" y="8381"/>
                    <a:pt x="4535" y="8134"/>
                    <a:pt x="3796" y="7789"/>
                  </a:cubicBezTo>
                  <a:cubicBezTo>
                    <a:pt x="3303" y="7543"/>
                    <a:pt x="2810" y="7296"/>
                    <a:pt x="2268" y="7001"/>
                  </a:cubicBezTo>
                  <a:cubicBezTo>
                    <a:pt x="1974" y="6833"/>
                    <a:pt x="2144" y="6416"/>
                    <a:pt x="2444" y="6416"/>
                  </a:cubicBezTo>
                  <a:cubicBezTo>
                    <a:pt x="2497" y="6416"/>
                    <a:pt x="2554" y="6429"/>
                    <a:pt x="2613" y="6458"/>
                  </a:cubicBezTo>
                  <a:cubicBezTo>
                    <a:pt x="3056" y="6705"/>
                    <a:pt x="3549" y="7001"/>
                    <a:pt x="3993" y="7198"/>
                  </a:cubicBezTo>
                  <a:cubicBezTo>
                    <a:pt x="4732" y="7543"/>
                    <a:pt x="5324" y="7789"/>
                    <a:pt x="5669" y="7937"/>
                  </a:cubicBezTo>
                  <a:cubicBezTo>
                    <a:pt x="5817" y="7987"/>
                    <a:pt x="5915" y="8036"/>
                    <a:pt x="5915" y="8036"/>
                  </a:cubicBezTo>
                  <a:cubicBezTo>
                    <a:pt x="6014" y="8085"/>
                    <a:pt x="6063" y="8134"/>
                    <a:pt x="6113" y="8184"/>
                  </a:cubicBezTo>
                  <a:cubicBezTo>
                    <a:pt x="6156" y="8198"/>
                    <a:pt x="6199" y="8204"/>
                    <a:pt x="6242" y="8204"/>
                  </a:cubicBezTo>
                  <a:cubicBezTo>
                    <a:pt x="6347" y="8204"/>
                    <a:pt x="6452" y="8169"/>
                    <a:pt x="6556" y="8134"/>
                  </a:cubicBezTo>
                  <a:cubicBezTo>
                    <a:pt x="6753" y="8036"/>
                    <a:pt x="6901" y="7888"/>
                    <a:pt x="7049" y="7691"/>
                  </a:cubicBezTo>
                  <a:cubicBezTo>
                    <a:pt x="7197" y="7444"/>
                    <a:pt x="7296" y="7149"/>
                    <a:pt x="7246" y="6853"/>
                  </a:cubicBezTo>
                  <a:lnTo>
                    <a:pt x="7049" y="6853"/>
                  </a:lnTo>
                  <a:cubicBezTo>
                    <a:pt x="6951" y="6804"/>
                    <a:pt x="6605" y="6705"/>
                    <a:pt x="6162" y="6508"/>
                  </a:cubicBezTo>
                  <a:cubicBezTo>
                    <a:pt x="5718" y="6311"/>
                    <a:pt x="5127" y="6064"/>
                    <a:pt x="4535" y="5768"/>
                  </a:cubicBezTo>
                  <a:cubicBezTo>
                    <a:pt x="4042" y="5571"/>
                    <a:pt x="3549" y="5275"/>
                    <a:pt x="3056" y="5029"/>
                  </a:cubicBezTo>
                  <a:cubicBezTo>
                    <a:pt x="2908" y="4930"/>
                    <a:pt x="2859" y="4733"/>
                    <a:pt x="2958" y="4585"/>
                  </a:cubicBezTo>
                  <a:cubicBezTo>
                    <a:pt x="3021" y="4490"/>
                    <a:pt x="3126" y="4435"/>
                    <a:pt x="3232" y="4435"/>
                  </a:cubicBezTo>
                  <a:cubicBezTo>
                    <a:pt x="3290" y="4435"/>
                    <a:pt x="3349" y="4452"/>
                    <a:pt x="3401" y="4487"/>
                  </a:cubicBezTo>
                  <a:cubicBezTo>
                    <a:pt x="3796" y="4733"/>
                    <a:pt x="4289" y="4980"/>
                    <a:pt x="4782" y="5226"/>
                  </a:cubicBezTo>
                  <a:cubicBezTo>
                    <a:pt x="5373" y="5473"/>
                    <a:pt x="5915" y="5719"/>
                    <a:pt x="6359" y="5916"/>
                  </a:cubicBezTo>
                  <a:cubicBezTo>
                    <a:pt x="6803" y="6113"/>
                    <a:pt x="7098" y="6212"/>
                    <a:pt x="7246" y="6261"/>
                  </a:cubicBezTo>
                  <a:cubicBezTo>
                    <a:pt x="7345" y="6311"/>
                    <a:pt x="7394" y="6360"/>
                    <a:pt x="7443" y="6409"/>
                  </a:cubicBezTo>
                  <a:cubicBezTo>
                    <a:pt x="7591" y="6409"/>
                    <a:pt x="7739" y="6311"/>
                    <a:pt x="7838" y="6212"/>
                  </a:cubicBezTo>
                  <a:cubicBezTo>
                    <a:pt x="8134" y="5916"/>
                    <a:pt x="8232" y="5522"/>
                    <a:pt x="8183" y="5127"/>
                  </a:cubicBezTo>
                  <a:lnTo>
                    <a:pt x="8035" y="5127"/>
                  </a:lnTo>
                  <a:cubicBezTo>
                    <a:pt x="8035" y="5078"/>
                    <a:pt x="7887" y="5029"/>
                    <a:pt x="7690" y="4980"/>
                  </a:cubicBezTo>
                  <a:cubicBezTo>
                    <a:pt x="7443" y="4881"/>
                    <a:pt x="7197" y="4782"/>
                    <a:pt x="6852" y="4635"/>
                  </a:cubicBezTo>
                  <a:cubicBezTo>
                    <a:pt x="6359" y="4437"/>
                    <a:pt x="5817" y="4191"/>
                    <a:pt x="5275" y="3895"/>
                  </a:cubicBezTo>
                  <a:cubicBezTo>
                    <a:pt x="4831" y="3698"/>
                    <a:pt x="4437" y="3501"/>
                    <a:pt x="4042" y="3254"/>
                  </a:cubicBezTo>
                  <a:cubicBezTo>
                    <a:pt x="3720" y="3134"/>
                    <a:pt x="3891" y="2684"/>
                    <a:pt x="4179" y="2684"/>
                  </a:cubicBezTo>
                  <a:cubicBezTo>
                    <a:pt x="4244" y="2684"/>
                    <a:pt x="4315" y="2707"/>
                    <a:pt x="4387" y="2761"/>
                  </a:cubicBezTo>
                  <a:cubicBezTo>
                    <a:pt x="4732" y="2959"/>
                    <a:pt x="5077" y="3156"/>
                    <a:pt x="5472" y="3304"/>
                  </a:cubicBezTo>
                  <a:cubicBezTo>
                    <a:pt x="6014" y="3599"/>
                    <a:pt x="6556" y="3846"/>
                    <a:pt x="7049" y="4043"/>
                  </a:cubicBezTo>
                  <a:cubicBezTo>
                    <a:pt x="7394" y="4191"/>
                    <a:pt x="7690" y="4289"/>
                    <a:pt x="7887" y="4388"/>
                  </a:cubicBezTo>
                  <a:cubicBezTo>
                    <a:pt x="8084" y="4487"/>
                    <a:pt x="8232" y="4536"/>
                    <a:pt x="8232" y="4536"/>
                  </a:cubicBezTo>
                  <a:cubicBezTo>
                    <a:pt x="8380" y="4585"/>
                    <a:pt x="8429" y="4684"/>
                    <a:pt x="8429" y="4782"/>
                  </a:cubicBezTo>
                  <a:cubicBezTo>
                    <a:pt x="9317" y="4782"/>
                    <a:pt x="9514" y="3254"/>
                    <a:pt x="8824" y="2909"/>
                  </a:cubicBezTo>
                  <a:cubicBezTo>
                    <a:pt x="8676" y="2860"/>
                    <a:pt x="8577" y="2761"/>
                    <a:pt x="8479" y="2712"/>
                  </a:cubicBezTo>
                  <a:cubicBezTo>
                    <a:pt x="8183" y="2564"/>
                    <a:pt x="7887" y="2416"/>
                    <a:pt x="7641" y="2318"/>
                  </a:cubicBezTo>
                  <a:cubicBezTo>
                    <a:pt x="7148" y="2071"/>
                    <a:pt x="6655" y="1775"/>
                    <a:pt x="6162" y="1529"/>
                  </a:cubicBezTo>
                  <a:cubicBezTo>
                    <a:pt x="6014" y="1480"/>
                    <a:pt x="5866" y="1430"/>
                    <a:pt x="5767" y="1332"/>
                  </a:cubicBezTo>
                  <a:cubicBezTo>
                    <a:pt x="5077" y="987"/>
                    <a:pt x="4190" y="543"/>
                    <a:pt x="3056"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0;p34">
              <a:extLst>
                <a:ext uri="{FF2B5EF4-FFF2-40B4-BE49-F238E27FC236}">
                  <a16:creationId xmlns:a16="http://schemas.microsoft.com/office/drawing/2014/main" id="{7A7434A4-66F0-8AE7-E527-CCFACC92C43B}"/>
                </a:ext>
              </a:extLst>
            </p:cNvPr>
            <p:cNvSpPr/>
            <p:nvPr/>
          </p:nvSpPr>
          <p:spPr>
            <a:xfrm>
              <a:off x="3616575" y="3915625"/>
              <a:ext cx="103475" cy="55325"/>
            </a:xfrm>
            <a:custGeom>
              <a:avLst/>
              <a:gdLst/>
              <a:ahLst/>
              <a:cxnLst/>
              <a:rect l="l" t="t" r="r" b="b"/>
              <a:pathLst>
                <a:path w="4139" h="2213" extrusionOk="0">
                  <a:moveTo>
                    <a:pt x="470" y="1"/>
                  </a:moveTo>
                  <a:cubicBezTo>
                    <a:pt x="170" y="1"/>
                    <a:pt x="0" y="418"/>
                    <a:pt x="294" y="586"/>
                  </a:cubicBezTo>
                  <a:cubicBezTo>
                    <a:pt x="836" y="881"/>
                    <a:pt x="1329" y="1128"/>
                    <a:pt x="1822" y="1374"/>
                  </a:cubicBezTo>
                  <a:cubicBezTo>
                    <a:pt x="2561" y="1719"/>
                    <a:pt x="3153" y="1966"/>
                    <a:pt x="3498" y="2114"/>
                  </a:cubicBezTo>
                  <a:cubicBezTo>
                    <a:pt x="3646" y="2163"/>
                    <a:pt x="3695" y="2212"/>
                    <a:pt x="3744" y="2212"/>
                  </a:cubicBezTo>
                  <a:lnTo>
                    <a:pt x="3843" y="2212"/>
                  </a:lnTo>
                  <a:cubicBezTo>
                    <a:pt x="3941" y="2212"/>
                    <a:pt x="4089" y="2163"/>
                    <a:pt x="4139" y="2015"/>
                  </a:cubicBezTo>
                  <a:cubicBezTo>
                    <a:pt x="4139" y="1966"/>
                    <a:pt x="4139" y="1867"/>
                    <a:pt x="4139" y="1769"/>
                  </a:cubicBezTo>
                  <a:cubicBezTo>
                    <a:pt x="4089" y="1719"/>
                    <a:pt x="4040" y="1670"/>
                    <a:pt x="3941" y="1621"/>
                  </a:cubicBezTo>
                  <a:cubicBezTo>
                    <a:pt x="3941" y="1621"/>
                    <a:pt x="3843" y="1572"/>
                    <a:pt x="3695" y="1522"/>
                  </a:cubicBezTo>
                  <a:cubicBezTo>
                    <a:pt x="3350" y="1374"/>
                    <a:pt x="2758" y="1128"/>
                    <a:pt x="2019" y="783"/>
                  </a:cubicBezTo>
                  <a:cubicBezTo>
                    <a:pt x="1575" y="586"/>
                    <a:pt x="1082" y="290"/>
                    <a:pt x="639" y="43"/>
                  </a:cubicBezTo>
                  <a:cubicBezTo>
                    <a:pt x="580" y="14"/>
                    <a:pt x="523"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1;p34">
              <a:extLst>
                <a:ext uri="{FF2B5EF4-FFF2-40B4-BE49-F238E27FC236}">
                  <a16:creationId xmlns:a16="http://schemas.microsoft.com/office/drawing/2014/main" id="{1044085C-774E-DEE4-A4FB-C764EDA541AF}"/>
                </a:ext>
              </a:extLst>
            </p:cNvPr>
            <p:cNvSpPr/>
            <p:nvPr/>
          </p:nvSpPr>
          <p:spPr>
            <a:xfrm>
              <a:off x="3638700" y="3866125"/>
              <a:ext cx="115850" cy="60450"/>
            </a:xfrm>
            <a:custGeom>
              <a:avLst/>
              <a:gdLst/>
              <a:ahLst/>
              <a:cxnLst/>
              <a:rect l="l" t="t" r="r" b="b"/>
              <a:pathLst>
                <a:path w="4634" h="2418" extrusionOk="0">
                  <a:moveTo>
                    <a:pt x="373" y="0"/>
                  </a:moveTo>
                  <a:cubicBezTo>
                    <a:pt x="267" y="0"/>
                    <a:pt x="162" y="55"/>
                    <a:pt x="99" y="150"/>
                  </a:cubicBezTo>
                  <a:cubicBezTo>
                    <a:pt x="0" y="298"/>
                    <a:pt x="49" y="495"/>
                    <a:pt x="197" y="594"/>
                  </a:cubicBezTo>
                  <a:cubicBezTo>
                    <a:pt x="690" y="840"/>
                    <a:pt x="1183" y="1136"/>
                    <a:pt x="1676" y="1333"/>
                  </a:cubicBezTo>
                  <a:cubicBezTo>
                    <a:pt x="2268" y="1629"/>
                    <a:pt x="2859" y="1876"/>
                    <a:pt x="3303" y="2073"/>
                  </a:cubicBezTo>
                  <a:cubicBezTo>
                    <a:pt x="3746" y="2270"/>
                    <a:pt x="4092" y="2369"/>
                    <a:pt x="4141" y="2418"/>
                  </a:cubicBezTo>
                  <a:lnTo>
                    <a:pt x="4387" y="2418"/>
                  </a:lnTo>
                  <a:cubicBezTo>
                    <a:pt x="4486" y="2418"/>
                    <a:pt x="4535" y="2319"/>
                    <a:pt x="4584" y="2221"/>
                  </a:cubicBezTo>
                  <a:cubicBezTo>
                    <a:pt x="4634" y="2171"/>
                    <a:pt x="4634" y="2073"/>
                    <a:pt x="4584" y="1974"/>
                  </a:cubicBezTo>
                  <a:cubicBezTo>
                    <a:pt x="4535" y="1925"/>
                    <a:pt x="4486" y="1876"/>
                    <a:pt x="4387" y="1826"/>
                  </a:cubicBezTo>
                  <a:lnTo>
                    <a:pt x="4338" y="1826"/>
                  </a:lnTo>
                  <a:cubicBezTo>
                    <a:pt x="4239" y="1777"/>
                    <a:pt x="3944" y="1678"/>
                    <a:pt x="3500" y="1481"/>
                  </a:cubicBezTo>
                  <a:cubicBezTo>
                    <a:pt x="3056" y="1284"/>
                    <a:pt x="2465" y="1038"/>
                    <a:pt x="1873" y="791"/>
                  </a:cubicBezTo>
                  <a:cubicBezTo>
                    <a:pt x="1430" y="545"/>
                    <a:pt x="937" y="298"/>
                    <a:pt x="542" y="52"/>
                  </a:cubicBezTo>
                  <a:cubicBezTo>
                    <a:pt x="490" y="17"/>
                    <a:pt x="431"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2;p34">
              <a:extLst>
                <a:ext uri="{FF2B5EF4-FFF2-40B4-BE49-F238E27FC236}">
                  <a16:creationId xmlns:a16="http://schemas.microsoft.com/office/drawing/2014/main" id="{56EC6E3F-D1FE-3FAB-97E6-B3ADF2434C04}"/>
                </a:ext>
              </a:extLst>
            </p:cNvPr>
            <p:cNvSpPr/>
            <p:nvPr/>
          </p:nvSpPr>
          <p:spPr>
            <a:xfrm>
              <a:off x="3660225" y="3822350"/>
              <a:ext cx="118975" cy="61100"/>
            </a:xfrm>
            <a:custGeom>
              <a:avLst/>
              <a:gdLst/>
              <a:ahLst/>
              <a:cxnLst/>
              <a:rect l="l" t="t" r="r" b="b"/>
              <a:pathLst>
                <a:path w="4759" h="2444" extrusionOk="0">
                  <a:moveTo>
                    <a:pt x="459" y="0"/>
                  </a:moveTo>
                  <a:cubicBezTo>
                    <a:pt x="171" y="0"/>
                    <a:pt x="0" y="450"/>
                    <a:pt x="322" y="570"/>
                  </a:cubicBezTo>
                  <a:cubicBezTo>
                    <a:pt x="717" y="817"/>
                    <a:pt x="1111" y="1014"/>
                    <a:pt x="1555" y="1211"/>
                  </a:cubicBezTo>
                  <a:cubicBezTo>
                    <a:pt x="2097" y="1507"/>
                    <a:pt x="2639" y="1753"/>
                    <a:pt x="3132" y="1951"/>
                  </a:cubicBezTo>
                  <a:cubicBezTo>
                    <a:pt x="3477" y="2098"/>
                    <a:pt x="3723" y="2197"/>
                    <a:pt x="3970" y="2296"/>
                  </a:cubicBezTo>
                  <a:cubicBezTo>
                    <a:pt x="4167" y="2345"/>
                    <a:pt x="4315" y="2394"/>
                    <a:pt x="4315" y="2443"/>
                  </a:cubicBezTo>
                  <a:lnTo>
                    <a:pt x="4463" y="2443"/>
                  </a:lnTo>
                  <a:cubicBezTo>
                    <a:pt x="4561" y="2394"/>
                    <a:pt x="4660" y="2345"/>
                    <a:pt x="4709" y="2246"/>
                  </a:cubicBezTo>
                  <a:cubicBezTo>
                    <a:pt x="4709" y="2197"/>
                    <a:pt x="4759" y="2148"/>
                    <a:pt x="4709" y="2098"/>
                  </a:cubicBezTo>
                  <a:cubicBezTo>
                    <a:pt x="4709" y="2000"/>
                    <a:pt x="4660" y="1901"/>
                    <a:pt x="4512" y="1852"/>
                  </a:cubicBezTo>
                  <a:cubicBezTo>
                    <a:pt x="4512" y="1852"/>
                    <a:pt x="4364" y="1803"/>
                    <a:pt x="4167" y="1704"/>
                  </a:cubicBezTo>
                  <a:cubicBezTo>
                    <a:pt x="3970" y="1605"/>
                    <a:pt x="3674" y="1507"/>
                    <a:pt x="3329" y="1359"/>
                  </a:cubicBezTo>
                  <a:cubicBezTo>
                    <a:pt x="2836" y="1162"/>
                    <a:pt x="2294" y="915"/>
                    <a:pt x="1752" y="620"/>
                  </a:cubicBezTo>
                  <a:cubicBezTo>
                    <a:pt x="1357" y="472"/>
                    <a:pt x="1012" y="275"/>
                    <a:pt x="667" y="77"/>
                  </a:cubicBezTo>
                  <a:cubicBezTo>
                    <a:pt x="595" y="23"/>
                    <a:pt x="52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3;p34">
              <a:extLst>
                <a:ext uri="{FF2B5EF4-FFF2-40B4-BE49-F238E27FC236}">
                  <a16:creationId xmlns:a16="http://schemas.microsoft.com/office/drawing/2014/main" id="{B994699A-70BA-E8A8-0684-8818290FB5E6}"/>
                </a:ext>
              </a:extLst>
            </p:cNvPr>
            <p:cNvSpPr/>
            <p:nvPr/>
          </p:nvSpPr>
          <p:spPr>
            <a:xfrm>
              <a:off x="2665125" y="2062000"/>
              <a:ext cx="2261400" cy="2107600"/>
            </a:xfrm>
            <a:custGeom>
              <a:avLst/>
              <a:gdLst/>
              <a:ahLst/>
              <a:cxnLst/>
              <a:rect l="l" t="t" r="r" b="b"/>
              <a:pathLst>
                <a:path w="90456" h="84304" extrusionOk="0">
                  <a:moveTo>
                    <a:pt x="68963" y="14345"/>
                  </a:moveTo>
                  <a:cubicBezTo>
                    <a:pt x="69111" y="14345"/>
                    <a:pt x="69308" y="14444"/>
                    <a:pt x="69358" y="14592"/>
                  </a:cubicBezTo>
                  <a:cubicBezTo>
                    <a:pt x="69407" y="14592"/>
                    <a:pt x="69456" y="14740"/>
                    <a:pt x="69604" y="15035"/>
                  </a:cubicBezTo>
                  <a:cubicBezTo>
                    <a:pt x="71379" y="18486"/>
                    <a:pt x="72858" y="22084"/>
                    <a:pt x="74090" y="25831"/>
                  </a:cubicBezTo>
                  <a:cubicBezTo>
                    <a:pt x="74238" y="26274"/>
                    <a:pt x="74386" y="26718"/>
                    <a:pt x="74484" y="27162"/>
                  </a:cubicBezTo>
                  <a:cubicBezTo>
                    <a:pt x="74583" y="27359"/>
                    <a:pt x="74435" y="27655"/>
                    <a:pt x="74188" y="27704"/>
                  </a:cubicBezTo>
                  <a:cubicBezTo>
                    <a:pt x="74139" y="27704"/>
                    <a:pt x="74090" y="27753"/>
                    <a:pt x="74041" y="27753"/>
                  </a:cubicBezTo>
                  <a:cubicBezTo>
                    <a:pt x="74041" y="27704"/>
                    <a:pt x="73991" y="27704"/>
                    <a:pt x="73942" y="27704"/>
                  </a:cubicBezTo>
                  <a:cubicBezTo>
                    <a:pt x="73794" y="27704"/>
                    <a:pt x="73646" y="27556"/>
                    <a:pt x="73597" y="27408"/>
                  </a:cubicBezTo>
                  <a:cubicBezTo>
                    <a:pt x="73400" y="26767"/>
                    <a:pt x="73203" y="26127"/>
                    <a:pt x="73005" y="25486"/>
                  </a:cubicBezTo>
                  <a:cubicBezTo>
                    <a:pt x="71822" y="22035"/>
                    <a:pt x="70393" y="18683"/>
                    <a:pt x="68766" y="15430"/>
                  </a:cubicBezTo>
                  <a:cubicBezTo>
                    <a:pt x="68668" y="15183"/>
                    <a:pt x="68569" y="15035"/>
                    <a:pt x="68569" y="15035"/>
                  </a:cubicBezTo>
                  <a:cubicBezTo>
                    <a:pt x="68421" y="14789"/>
                    <a:pt x="68520" y="14542"/>
                    <a:pt x="68766" y="14394"/>
                  </a:cubicBezTo>
                  <a:cubicBezTo>
                    <a:pt x="68815" y="14394"/>
                    <a:pt x="68865" y="14345"/>
                    <a:pt x="68963" y="14345"/>
                  </a:cubicBezTo>
                  <a:close/>
                  <a:moveTo>
                    <a:pt x="56689" y="1"/>
                  </a:moveTo>
                  <a:lnTo>
                    <a:pt x="56788" y="592"/>
                  </a:lnTo>
                  <a:cubicBezTo>
                    <a:pt x="56821" y="584"/>
                    <a:pt x="56855" y="580"/>
                    <a:pt x="56889" y="580"/>
                  </a:cubicBezTo>
                  <a:cubicBezTo>
                    <a:pt x="57050" y="580"/>
                    <a:pt x="57199" y="675"/>
                    <a:pt x="57281" y="839"/>
                  </a:cubicBezTo>
                  <a:cubicBezTo>
                    <a:pt x="57330" y="888"/>
                    <a:pt x="57330" y="986"/>
                    <a:pt x="57281" y="1085"/>
                  </a:cubicBezTo>
                  <a:cubicBezTo>
                    <a:pt x="57281" y="1233"/>
                    <a:pt x="57182" y="1381"/>
                    <a:pt x="57034" y="1430"/>
                  </a:cubicBezTo>
                  <a:cubicBezTo>
                    <a:pt x="53929" y="2860"/>
                    <a:pt x="49147" y="3057"/>
                    <a:pt x="46732" y="3057"/>
                  </a:cubicBezTo>
                  <a:lnTo>
                    <a:pt x="45844" y="3057"/>
                  </a:lnTo>
                  <a:cubicBezTo>
                    <a:pt x="46929" y="9662"/>
                    <a:pt x="46879" y="17401"/>
                    <a:pt x="45549" y="20606"/>
                  </a:cubicBezTo>
                  <a:cubicBezTo>
                    <a:pt x="45154" y="21542"/>
                    <a:pt x="41260" y="22676"/>
                    <a:pt x="36577" y="23563"/>
                  </a:cubicBezTo>
                  <a:cubicBezTo>
                    <a:pt x="33964" y="24056"/>
                    <a:pt x="31105" y="24500"/>
                    <a:pt x="28493" y="24746"/>
                  </a:cubicBezTo>
                  <a:cubicBezTo>
                    <a:pt x="26195" y="25012"/>
                    <a:pt x="24099" y="25172"/>
                    <a:pt x="22530" y="25172"/>
                  </a:cubicBezTo>
                  <a:cubicBezTo>
                    <a:pt x="20903" y="25172"/>
                    <a:pt x="19844" y="25000"/>
                    <a:pt x="19718" y="24598"/>
                  </a:cubicBezTo>
                  <a:cubicBezTo>
                    <a:pt x="19373" y="23366"/>
                    <a:pt x="19718" y="20655"/>
                    <a:pt x="18141" y="14690"/>
                  </a:cubicBezTo>
                  <a:cubicBezTo>
                    <a:pt x="9021" y="24993"/>
                    <a:pt x="691" y="38894"/>
                    <a:pt x="395" y="46830"/>
                  </a:cubicBezTo>
                  <a:cubicBezTo>
                    <a:pt x="1" y="57478"/>
                    <a:pt x="8972" y="64724"/>
                    <a:pt x="17993" y="69259"/>
                  </a:cubicBezTo>
                  <a:cubicBezTo>
                    <a:pt x="18387" y="69456"/>
                    <a:pt x="18782" y="69653"/>
                    <a:pt x="19176" y="69851"/>
                  </a:cubicBezTo>
                  <a:cubicBezTo>
                    <a:pt x="19570" y="70048"/>
                    <a:pt x="19916" y="70196"/>
                    <a:pt x="20261" y="70393"/>
                  </a:cubicBezTo>
                  <a:cubicBezTo>
                    <a:pt x="21592" y="70984"/>
                    <a:pt x="22922" y="71527"/>
                    <a:pt x="24204" y="72069"/>
                  </a:cubicBezTo>
                  <a:cubicBezTo>
                    <a:pt x="28000" y="73548"/>
                    <a:pt x="31845" y="74731"/>
                    <a:pt x="35788" y="75667"/>
                  </a:cubicBezTo>
                  <a:cubicBezTo>
                    <a:pt x="35887" y="75470"/>
                    <a:pt x="35985" y="75273"/>
                    <a:pt x="36084" y="75125"/>
                  </a:cubicBezTo>
                  <a:cubicBezTo>
                    <a:pt x="37169" y="73055"/>
                    <a:pt x="38302" y="72217"/>
                    <a:pt x="39140" y="67731"/>
                  </a:cubicBezTo>
                  <a:cubicBezTo>
                    <a:pt x="39190" y="67583"/>
                    <a:pt x="39190" y="67484"/>
                    <a:pt x="39239" y="67337"/>
                  </a:cubicBezTo>
                  <a:cubicBezTo>
                    <a:pt x="39239" y="67337"/>
                    <a:pt x="30366" y="59449"/>
                    <a:pt x="25091" y="54274"/>
                  </a:cubicBezTo>
                  <a:cubicBezTo>
                    <a:pt x="24993" y="54224"/>
                    <a:pt x="24944" y="54126"/>
                    <a:pt x="24845" y="54027"/>
                  </a:cubicBezTo>
                  <a:cubicBezTo>
                    <a:pt x="24746" y="53928"/>
                    <a:pt x="24598" y="53830"/>
                    <a:pt x="24500" y="53682"/>
                  </a:cubicBezTo>
                  <a:cubicBezTo>
                    <a:pt x="24303" y="53534"/>
                    <a:pt x="24155" y="53386"/>
                    <a:pt x="24056" y="53238"/>
                  </a:cubicBezTo>
                  <a:cubicBezTo>
                    <a:pt x="22282" y="51464"/>
                    <a:pt x="21099" y="50182"/>
                    <a:pt x="21197" y="49985"/>
                  </a:cubicBezTo>
                  <a:cubicBezTo>
                    <a:pt x="21394" y="49689"/>
                    <a:pt x="21542" y="49344"/>
                    <a:pt x="21789" y="48999"/>
                  </a:cubicBezTo>
                  <a:lnTo>
                    <a:pt x="21789" y="48999"/>
                  </a:lnTo>
                  <a:lnTo>
                    <a:pt x="21641" y="49147"/>
                  </a:lnTo>
                  <a:cubicBezTo>
                    <a:pt x="21542" y="49295"/>
                    <a:pt x="21394" y="49393"/>
                    <a:pt x="21246" y="49393"/>
                  </a:cubicBezTo>
                  <a:cubicBezTo>
                    <a:pt x="21148" y="49393"/>
                    <a:pt x="21099" y="49344"/>
                    <a:pt x="21000" y="49295"/>
                  </a:cubicBezTo>
                  <a:cubicBezTo>
                    <a:pt x="20803" y="49147"/>
                    <a:pt x="20754" y="48900"/>
                    <a:pt x="20852" y="48654"/>
                  </a:cubicBezTo>
                  <a:lnTo>
                    <a:pt x="24007" y="43774"/>
                  </a:lnTo>
                  <a:lnTo>
                    <a:pt x="32436" y="30760"/>
                  </a:lnTo>
                  <a:cubicBezTo>
                    <a:pt x="32535" y="30662"/>
                    <a:pt x="32683" y="30563"/>
                    <a:pt x="32831" y="30563"/>
                  </a:cubicBezTo>
                  <a:cubicBezTo>
                    <a:pt x="32929" y="30563"/>
                    <a:pt x="33028" y="30612"/>
                    <a:pt x="33077" y="30662"/>
                  </a:cubicBezTo>
                  <a:cubicBezTo>
                    <a:pt x="33274" y="30760"/>
                    <a:pt x="33373" y="31056"/>
                    <a:pt x="33225" y="31302"/>
                  </a:cubicBezTo>
                  <a:lnTo>
                    <a:pt x="23760" y="45894"/>
                  </a:lnTo>
                  <a:cubicBezTo>
                    <a:pt x="23563" y="47717"/>
                    <a:pt x="23465" y="49492"/>
                    <a:pt x="23465" y="51267"/>
                  </a:cubicBezTo>
                  <a:lnTo>
                    <a:pt x="24796" y="51267"/>
                  </a:lnTo>
                  <a:lnTo>
                    <a:pt x="25683" y="48851"/>
                  </a:lnTo>
                  <a:lnTo>
                    <a:pt x="25732" y="48851"/>
                  </a:lnTo>
                  <a:lnTo>
                    <a:pt x="29626" y="47964"/>
                  </a:lnTo>
                  <a:lnTo>
                    <a:pt x="38647" y="51464"/>
                  </a:lnTo>
                  <a:lnTo>
                    <a:pt x="66104" y="51858"/>
                  </a:lnTo>
                  <a:lnTo>
                    <a:pt x="66696" y="51858"/>
                  </a:lnTo>
                  <a:lnTo>
                    <a:pt x="71379" y="51957"/>
                  </a:lnTo>
                  <a:lnTo>
                    <a:pt x="75026" y="52006"/>
                  </a:lnTo>
                  <a:cubicBezTo>
                    <a:pt x="75470" y="54668"/>
                    <a:pt x="75963" y="58266"/>
                    <a:pt x="76357" y="62604"/>
                  </a:cubicBezTo>
                  <a:cubicBezTo>
                    <a:pt x="76702" y="62801"/>
                    <a:pt x="76850" y="62900"/>
                    <a:pt x="76900" y="62949"/>
                  </a:cubicBezTo>
                  <a:cubicBezTo>
                    <a:pt x="77146" y="63048"/>
                    <a:pt x="77048" y="63442"/>
                    <a:pt x="76752" y="63442"/>
                  </a:cubicBezTo>
                  <a:lnTo>
                    <a:pt x="76604" y="63442"/>
                  </a:lnTo>
                  <a:cubicBezTo>
                    <a:pt x="76604" y="63442"/>
                    <a:pt x="76555" y="63393"/>
                    <a:pt x="76456" y="63344"/>
                  </a:cubicBezTo>
                  <a:lnTo>
                    <a:pt x="76456" y="63344"/>
                  </a:lnTo>
                  <a:cubicBezTo>
                    <a:pt x="76850" y="67682"/>
                    <a:pt x="77146" y="72710"/>
                    <a:pt x="77195" y="78329"/>
                  </a:cubicBezTo>
                  <a:cubicBezTo>
                    <a:pt x="77245" y="80252"/>
                    <a:pt x="77245" y="82125"/>
                    <a:pt x="77195" y="84047"/>
                  </a:cubicBezTo>
                  <a:cubicBezTo>
                    <a:pt x="78203" y="84215"/>
                    <a:pt x="79226" y="84304"/>
                    <a:pt x="80248" y="84304"/>
                  </a:cubicBezTo>
                  <a:cubicBezTo>
                    <a:pt x="81025" y="84304"/>
                    <a:pt x="81801" y="84252"/>
                    <a:pt x="82569" y="84146"/>
                  </a:cubicBezTo>
                  <a:cubicBezTo>
                    <a:pt x="83357" y="84047"/>
                    <a:pt x="83850" y="83998"/>
                    <a:pt x="83850" y="83998"/>
                  </a:cubicBezTo>
                  <a:cubicBezTo>
                    <a:pt x="83850" y="83998"/>
                    <a:pt x="90456" y="70294"/>
                    <a:pt x="89667" y="49098"/>
                  </a:cubicBezTo>
                  <a:cubicBezTo>
                    <a:pt x="89174" y="35591"/>
                    <a:pt x="69308" y="2219"/>
                    <a:pt x="58316" y="839"/>
                  </a:cubicBezTo>
                  <a:cubicBezTo>
                    <a:pt x="57921" y="493"/>
                    <a:pt x="57626" y="198"/>
                    <a:pt x="57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4;p34">
              <a:extLst>
                <a:ext uri="{FF2B5EF4-FFF2-40B4-BE49-F238E27FC236}">
                  <a16:creationId xmlns:a16="http://schemas.microsoft.com/office/drawing/2014/main" id="{F736690C-EF9C-8F84-4F12-3AC747F4C3B4}"/>
                </a:ext>
              </a:extLst>
            </p:cNvPr>
            <p:cNvSpPr/>
            <p:nvPr/>
          </p:nvSpPr>
          <p:spPr>
            <a:xfrm>
              <a:off x="3209825" y="3201925"/>
              <a:ext cx="50550" cy="85075"/>
            </a:xfrm>
            <a:custGeom>
              <a:avLst/>
              <a:gdLst/>
              <a:ahLst/>
              <a:cxnLst/>
              <a:rect l="l" t="t" r="r" b="b"/>
              <a:pathLst>
                <a:path w="2022" h="3403" extrusionOk="0">
                  <a:moveTo>
                    <a:pt x="2022" y="1"/>
                  </a:moveTo>
                  <a:lnTo>
                    <a:pt x="2022" y="1"/>
                  </a:lnTo>
                  <a:cubicBezTo>
                    <a:pt x="1184" y="1332"/>
                    <a:pt x="494" y="2465"/>
                    <a:pt x="1" y="3402"/>
                  </a:cubicBezTo>
                  <a:lnTo>
                    <a:pt x="1972" y="297"/>
                  </a:lnTo>
                  <a:cubicBezTo>
                    <a:pt x="2022" y="198"/>
                    <a:pt x="2022" y="99"/>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5;p34">
              <a:extLst>
                <a:ext uri="{FF2B5EF4-FFF2-40B4-BE49-F238E27FC236}">
                  <a16:creationId xmlns:a16="http://schemas.microsoft.com/office/drawing/2014/main" id="{9840E7A3-EFB6-063A-663C-38072AE5A3B2}"/>
                </a:ext>
              </a:extLst>
            </p:cNvPr>
            <p:cNvSpPr/>
            <p:nvPr/>
          </p:nvSpPr>
          <p:spPr>
            <a:xfrm>
              <a:off x="3183950" y="2826050"/>
              <a:ext cx="315500" cy="470800"/>
            </a:xfrm>
            <a:custGeom>
              <a:avLst/>
              <a:gdLst/>
              <a:ahLst/>
              <a:cxnLst/>
              <a:rect l="l" t="t" r="r" b="b"/>
              <a:pathLst>
                <a:path w="12620" h="18832" extrusionOk="0">
                  <a:moveTo>
                    <a:pt x="12078" y="1"/>
                  </a:moveTo>
                  <a:cubicBezTo>
                    <a:pt x="11930" y="1"/>
                    <a:pt x="11782" y="100"/>
                    <a:pt x="11683" y="198"/>
                  </a:cubicBezTo>
                  <a:lnTo>
                    <a:pt x="3254" y="13212"/>
                  </a:lnTo>
                  <a:lnTo>
                    <a:pt x="99" y="18092"/>
                  </a:lnTo>
                  <a:cubicBezTo>
                    <a:pt x="1" y="18338"/>
                    <a:pt x="50" y="18585"/>
                    <a:pt x="247" y="18733"/>
                  </a:cubicBezTo>
                  <a:cubicBezTo>
                    <a:pt x="346" y="18782"/>
                    <a:pt x="395" y="18831"/>
                    <a:pt x="493" y="18831"/>
                  </a:cubicBezTo>
                  <a:cubicBezTo>
                    <a:pt x="641" y="18831"/>
                    <a:pt x="789" y="18733"/>
                    <a:pt x="888" y="18585"/>
                  </a:cubicBezTo>
                  <a:lnTo>
                    <a:pt x="1036" y="18437"/>
                  </a:lnTo>
                  <a:cubicBezTo>
                    <a:pt x="1529" y="17500"/>
                    <a:pt x="2219" y="16367"/>
                    <a:pt x="3057" y="15036"/>
                  </a:cubicBezTo>
                  <a:lnTo>
                    <a:pt x="3057" y="15036"/>
                  </a:lnTo>
                  <a:cubicBezTo>
                    <a:pt x="3057" y="15134"/>
                    <a:pt x="3057" y="15233"/>
                    <a:pt x="3007" y="15332"/>
                  </a:cubicBezTo>
                  <a:lnTo>
                    <a:pt x="12472" y="740"/>
                  </a:lnTo>
                  <a:cubicBezTo>
                    <a:pt x="12620" y="494"/>
                    <a:pt x="12521" y="198"/>
                    <a:pt x="12324" y="100"/>
                  </a:cubicBezTo>
                  <a:cubicBezTo>
                    <a:pt x="12275" y="50"/>
                    <a:pt x="12176" y="1"/>
                    <a:pt x="12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6;p34">
              <a:extLst>
                <a:ext uri="{FF2B5EF4-FFF2-40B4-BE49-F238E27FC236}">
                  <a16:creationId xmlns:a16="http://schemas.microsoft.com/office/drawing/2014/main" id="{5FD21459-9564-B494-F739-832A546AF4BE}"/>
                </a:ext>
              </a:extLst>
            </p:cNvPr>
            <p:cNvSpPr/>
            <p:nvPr/>
          </p:nvSpPr>
          <p:spPr>
            <a:xfrm>
              <a:off x="3452600" y="912200"/>
              <a:ext cx="1114075" cy="1203150"/>
            </a:xfrm>
            <a:custGeom>
              <a:avLst/>
              <a:gdLst/>
              <a:ahLst/>
              <a:cxnLst/>
              <a:rect l="l" t="t" r="r" b="b"/>
              <a:pathLst>
                <a:path w="44563" h="48126" extrusionOk="0">
                  <a:moveTo>
                    <a:pt x="37635" y="5100"/>
                  </a:moveTo>
                  <a:cubicBezTo>
                    <a:pt x="37921" y="5100"/>
                    <a:pt x="38187" y="5134"/>
                    <a:pt x="38401" y="5226"/>
                  </a:cubicBezTo>
                  <a:cubicBezTo>
                    <a:pt x="38746" y="5374"/>
                    <a:pt x="38943" y="5719"/>
                    <a:pt x="38943" y="6064"/>
                  </a:cubicBezTo>
                  <a:cubicBezTo>
                    <a:pt x="38845" y="6557"/>
                    <a:pt x="38499" y="7001"/>
                    <a:pt x="38007" y="7149"/>
                  </a:cubicBezTo>
                  <a:cubicBezTo>
                    <a:pt x="37612" y="7346"/>
                    <a:pt x="37169" y="7494"/>
                    <a:pt x="36725" y="7592"/>
                  </a:cubicBezTo>
                  <a:cubicBezTo>
                    <a:pt x="36084" y="7740"/>
                    <a:pt x="35493" y="7888"/>
                    <a:pt x="34852" y="7987"/>
                  </a:cubicBezTo>
                  <a:cubicBezTo>
                    <a:pt x="34704" y="8036"/>
                    <a:pt x="34556" y="8036"/>
                    <a:pt x="34408" y="8036"/>
                  </a:cubicBezTo>
                  <a:cubicBezTo>
                    <a:pt x="34014" y="7987"/>
                    <a:pt x="33669" y="7395"/>
                    <a:pt x="33619" y="7099"/>
                  </a:cubicBezTo>
                  <a:cubicBezTo>
                    <a:pt x="33570" y="6902"/>
                    <a:pt x="33570" y="6656"/>
                    <a:pt x="33669" y="6459"/>
                  </a:cubicBezTo>
                  <a:cubicBezTo>
                    <a:pt x="34014" y="5818"/>
                    <a:pt x="35049" y="5571"/>
                    <a:pt x="35788" y="5374"/>
                  </a:cubicBezTo>
                  <a:cubicBezTo>
                    <a:pt x="36264" y="5272"/>
                    <a:pt x="36999" y="5100"/>
                    <a:pt x="37635" y="5100"/>
                  </a:cubicBezTo>
                  <a:close/>
                  <a:moveTo>
                    <a:pt x="25526" y="8174"/>
                  </a:moveTo>
                  <a:cubicBezTo>
                    <a:pt x="25837" y="8174"/>
                    <a:pt x="26130" y="8231"/>
                    <a:pt x="26373" y="8381"/>
                  </a:cubicBezTo>
                  <a:cubicBezTo>
                    <a:pt x="26521" y="8480"/>
                    <a:pt x="26669" y="8677"/>
                    <a:pt x="26718" y="8874"/>
                  </a:cubicBezTo>
                  <a:cubicBezTo>
                    <a:pt x="26817" y="9170"/>
                    <a:pt x="26817" y="9860"/>
                    <a:pt x="26521" y="10106"/>
                  </a:cubicBezTo>
                  <a:cubicBezTo>
                    <a:pt x="26373" y="10205"/>
                    <a:pt x="26225" y="10254"/>
                    <a:pt x="26077" y="10303"/>
                  </a:cubicBezTo>
                  <a:cubicBezTo>
                    <a:pt x="25486" y="10501"/>
                    <a:pt x="24894" y="10698"/>
                    <a:pt x="24303" y="10846"/>
                  </a:cubicBezTo>
                  <a:cubicBezTo>
                    <a:pt x="23859" y="10994"/>
                    <a:pt x="23366" y="11092"/>
                    <a:pt x="22923" y="11141"/>
                  </a:cubicBezTo>
                  <a:cubicBezTo>
                    <a:pt x="22872" y="11147"/>
                    <a:pt x="22822" y="11149"/>
                    <a:pt x="22772" y="11149"/>
                  </a:cubicBezTo>
                  <a:cubicBezTo>
                    <a:pt x="22330" y="11149"/>
                    <a:pt x="21901" y="10958"/>
                    <a:pt x="21592" y="10649"/>
                  </a:cubicBezTo>
                  <a:cubicBezTo>
                    <a:pt x="21394" y="10303"/>
                    <a:pt x="21394" y="9909"/>
                    <a:pt x="21641" y="9613"/>
                  </a:cubicBezTo>
                  <a:cubicBezTo>
                    <a:pt x="22084" y="9022"/>
                    <a:pt x="23317" y="8677"/>
                    <a:pt x="24007" y="8480"/>
                  </a:cubicBezTo>
                  <a:cubicBezTo>
                    <a:pt x="24466" y="8327"/>
                    <a:pt x="25019" y="8174"/>
                    <a:pt x="25526" y="8174"/>
                  </a:cubicBezTo>
                  <a:close/>
                  <a:moveTo>
                    <a:pt x="36556" y="9439"/>
                  </a:moveTo>
                  <a:cubicBezTo>
                    <a:pt x="37524" y="9439"/>
                    <a:pt x="38474" y="10138"/>
                    <a:pt x="38598" y="11289"/>
                  </a:cubicBezTo>
                  <a:cubicBezTo>
                    <a:pt x="38697" y="12374"/>
                    <a:pt x="37859" y="13409"/>
                    <a:pt x="36774" y="13508"/>
                  </a:cubicBezTo>
                  <a:cubicBezTo>
                    <a:pt x="36712" y="13513"/>
                    <a:pt x="36651" y="13515"/>
                    <a:pt x="36590" y="13515"/>
                  </a:cubicBezTo>
                  <a:cubicBezTo>
                    <a:pt x="34876" y="13515"/>
                    <a:pt x="33857" y="11538"/>
                    <a:pt x="35000" y="10205"/>
                  </a:cubicBezTo>
                  <a:cubicBezTo>
                    <a:pt x="35418" y="9678"/>
                    <a:pt x="35990" y="9439"/>
                    <a:pt x="36556" y="9439"/>
                  </a:cubicBezTo>
                  <a:close/>
                  <a:moveTo>
                    <a:pt x="26355" y="11965"/>
                  </a:moveTo>
                  <a:cubicBezTo>
                    <a:pt x="26864" y="11965"/>
                    <a:pt x="27383" y="12152"/>
                    <a:pt x="27803" y="12571"/>
                  </a:cubicBezTo>
                  <a:cubicBezTo>
                    <a:pt x="29021" y="13839"/>
                    <a:pt x="28119" y="16022"/>
                    <a:pt x="26382" y="16022"/>
                  </a:cubicBezTo>
                  <a:cubicBezTo>
                    <a:pt x="26363" y="16022"/>
                    <a:pt x="26343" y="16022"/>
                    <a:pt x="26324" y="16022"/>
                  </a:cubicBezTo>
                  <a:cubicBezTo>
                    <a:pt x="25190" y="16022"/>
                    <a:pt x="24253" y="15085"/>
                    <a:pt x="24303" y="13951"/>
                  </a:cubicBezTo>
                  <a:cubicBezTo>
                    <a:pt x="24303" y="12757"/>
                    <a:pt x="25307" y="11965"/>
                    <a:pt x="26355" y="11965"/>
                  </a:cubicBezTo>
                  <a:close/>
                  <a:moveTo>
                    <a:pt x="33936" y="19185"/>
                  </a:moveTo>
                  <a:cubicBezTo>
                    <a:pt x="34324" y="19185"/>
                    <a:pt x="34614" y="19732"/>
                    <a:pt x="34211" y="20014"/>
                  </a:cubicBezTo>
                  <a:cubicBezTo>
                    <a:pt x="33274" y="20655"/>
                    <a:pt x="32190" y="21000"/>
                    <a:pt x="31105" y="21099"/>
                  </a:cubicBezTo>
                  <a:lnTo>
                    <a:pt x="30612" y="21099"/>
                  </a:lnTo>
                  <a:cubicBezTo>
                    <a:pt x="29577" y="21099"/>
                    <a:pt x="28542" y="20852"/>
                    <a:pt x="27655" y="20360"/>
                  </a:cubicBezTo>
                  <a:cubicBezTo>
                    <a:pt x="27408" y="20212"/>
                    <a:pt x="27359" y="19916"/>
                    <a:pt x="27458" y="19719"/>
                  </a:cubicBezTo>
                  <a:cubicBezTo>
                    <a:pt x="27559" y="19550"/>
                    <a:pt x="27729" y="19474"/>
                    <a:pt x="27889" y="19474"/>
                  </a:cubicBezTo>
                  <a:cubicBezTo>
                    <a:pt x="27964" y="19474"/>
                    <a:pt x="28036" y="19490"/>
                    <a:pt x="28098" y="19522"/>
                  </a:cubicBezTo>
                  <a:cubicBezTo>
                    <a:pt x="28902" y="19968"/>
                    <a:pt x="29775" y="20182"/>
                    <a:pt x="30647" y="20182"/>
                  </a:cubicBezTo>
                  <a:cubicBezTo>
                    <a:pt x="31701" y="20182"/>
                    <a:pt x="32751" y="19869"/>
                    <a:pt x="33669" y="19275"/>
                  </a:cubicBezTo>
                  <a:cubicBezTo>
                    <a:pt x="33758" y="19212"/>
                    <a:pt x="33849" y="19185"/>
                    <a:pt x="33936" y="19185"/>
                  </a:cubicBezTo>
                  <a:close/>
                  <a:moveTo>
                    <a:pt x="6089" y="21173"/>
                  </a:moveTo>
                  <a:cubicBezTo>
                    <a:pt x="6298" y="21173"/>
                    <a:pt x="6508" y="21198"/>
                    <a:pt x="6705" y="21247"/>
                  </a:cubicBezTo>
                  <a:cubicBezTo>
                    <a:pt x="6951" y="21296"/>
                    <a:pt x="7099" y="21543"/>
                    <a:pt x="7050" y="21789"/>
                  </a:cubicBezTo>
                  <a:cubicBezTo>
                    <a:pt x="7007" y="22004"/>
                    <a:pt x="6814" y="22144"/>
                    <a:pt x="6603" y="22144"/>
                  </a:cubicBezTo>
                  <a:cubicBezTo>
                    <a:pt x="6571" y="22144"/>
                    <a:pt x="6539" y="22140"/>
                    <a:pt x="6508" y="22134"/>
                  </a:cubicBezTo>
                  <a:cubicBezTo>
                    <a:pt x="6360" y="22109"/>
                    <a:pt x="6199" y="22097"/>
                    <a:pt x="6033" y="22097"/>
                  </a:cubicBezTo>
                  <a:cubicBezTo>
                    <a:pt x="5867" y="22097"/>
                    <a:pt x="5694" y="22109"/>
                    <a:pt x="5522" y="22134"/>
                  </a:cubicBezTo>
                  <a:cubicBezTo>
                    <a:pt x="5423" y="22183"/>
                    <a:pt x="5324" y="22183"/>
                    <a:pt x="5226" y="22233"/>
                  </a:cubicBezTo>
                  <a:cubicBezTo>
                    <a:pt x="5324" y="22381"/>
                    <a:pt x="5423" y="22578"/>
                    <a:pt x="5571" y="22726"/>
                  </a:cubicBezTo>
                  <a:cubicBezTo>
                    <a:pt x="5867" y="23120"/>
                    <a:pt x="6212" y="23514"/>
                    <a:pt x="6606" y="23859"/>
                  </a:cubicBezTo>
                  <a:cubicBezTo>
                    <a:pt x="6803" y="24007"/>
                    <a:pt x="6803" y="24303"/>
                    <a:pt x="6655" y="24500"/>
                  </a:cubicBezTo>
                  <a:cubicBezTo>
                    <a:pt x="6550" y="24606"/>
                    <a:pt x="6416" y="24655"/>
                    <a:pt x="6291" y="24655"/>
                  </a:cubicBezTo>
                  <a:cubicBezTo>
                    <a:pt x="6184" y="24655"/>
                    <a:pt x="6083" y="24618"/>
                    <a:pt x="6015" y="24550"/>
                  </a:cubicBezTo>
                  <a:cubicBezTo>
                    <a:pt x="5867" y="24451"/>
                    <a:pt x="5768" y="24352"/>
                    <a:pt x="5620" y="24204"/>
                  </a:cubicBezTo>
                  <a:cubicBezTo>
                    <a:pt x="5177" y="23712"/>
                    <a:pt x="4733" y="23169"/>
                    <a:pt x="4339" y="22627"/>
                  </a:cubicBezTo>
                  <a:cubicBezTo>
                    <a:pt x="4339" y="22627"/>
                    <a:pt x="4339" y="22578"/>
                    <a:pt x="4339" y="22578"/>
                  </a:cubicBezTo>
                  <a:cubicBezTo>
                    <a:pt x="4141" y="22676"/>
                    <a:pt x="3944" y="22824"/>
                    <a:pt x="3796" y="22923"/>
                  </a:cubicBezTo>
                  <a:cubicBezTo>
                    <a:pt x="3698" y="22972"/>
                    <a:pt x="3599" y="23021"/>
                    <a:pt x="3501" y="23021"/>
                  </a:cubicBezTo>
                  <a:cubicBezTo>
                    <a:pt x="3057" y="23021"/>
                    <a:pt x="2860" y="22430"/>
                    <a:pt x="3254" y="22183"/>
                  </a:cubicBezTo>
                  <a:cubicBezTo>
                    <a:pt x="3895" y="21690"/>
                    <a:pt x="4684" y="21345"/>
                    <a:pt x="5472" y="21247"/>
                  </a:cubicBezTo>
                  <a:cubicBezTo>
                    <a:pt x="5670" y="21198"/>
                    <a:pt x="5879" y="21173"/>
                    <a:pt x="6089" y="21173"/>
                  </a:cubicBezTo>
                  <a:close/>
                  <a:moveTo>
                    <a:pt x="28098" y="1"/>
                  </a:moveTo>
                  <a:cubicBezTo>
                    <a:pt x="28098" y="1"/>
                    <a:pt x="27458" y="4339"/>
                    <a:pt x="26570" y="4536"/>
                  </a:cubicBezTo>
                  <a:cubicBezTo>
                    <a:pt x="25782" y="4684"/>
                    <a:pt x="24993" y="4881"/>
                    <a:pt x="24204" y="5029"/>
                  </a:cubicBezTo>
                  <a:cubicBezTo>
                    <a:pt x="23908" y="5078"/>
                    <a:pt x="23613" y="5177"/>
                    <a:pt x="23366" y="5226"/>
                  </a:cubicBezTo>
                  <a:cubicBezTo>
                    <a:pt x="20901" y="5719"/>
                    <a:pt x="18585" y="6212"/>
                    <a:pt x="16465" y="6656"/>
                  </a:cubicBezTo>
                  <a:cubicBezTo>
                    <a:pt x="16120" y="6705"/>
                    <a:pt x="15775" y="6804"/>
                    <a:pt x="15479" y="6853"/>
                  </a:cubicBezTo>
                  <a:cubicBezTo>
                    <a:pt x="15085" y="6951"/>
                    <a:pt x="14740" y="7001"/>
                    <a:pt x="14395" y="7099"/>
                  </a:cubicBezTo>
                  <a:lnTo>
                    <a:pt x="14050" y="7149"/>
                  </a:lnTo>
                  <a:cubicBezTo>
                    <a:pt x="13803" y="7198"/>
                    <a:pt x="13606" y="7247"/>
                    <a:pt x="13359" y="7297"/>
                  </a:cubicBezTo>
                  <a:cubicBezTo>
                    <a:pt x="13212" y="7297"/>
                    <a:pt x="13113" y="7346"/>
                    <a:pt x="12965" y="7395"/>
                  </a:cubicBezTo>
                  <a:lnTo>
                    <a:pt x="12916" y="7395"/>
                  </a:lnTo>
                  <a:cubicBezTo>
                    <a:pt x="12768" y="7395"/>
                    <a:pt x="12620" y="7444"/>
                    <a:pt x="12472" y="7494"/>
                  </a:cubicBezTo>
                  <a:cubicBezTo>
                    <a:pt x="11536" y="7691"/>
                    <a:pt x="10698" y="7839"/>
                    <a:pt x="10007" y="7987"/>
                  </a:cubicBezTo>
                  <a:cubicBezTo>
                    <a:pt x="9860" y="8036"/>
                    <a:pt x="9712" y="8036"/>
                    <a:pt x="9613" y="8085"/>
                  </a:cubicBezTo>
                  <a:cubicBezTo>
                    <a:pt x="9514" y="8085"/>
                    <a:pt x="9416" y="8135"/>
                    <a:pt x="9367" y="8135"/>
                  </a:cubicBezTo>
                  <a:cubicBezTo>
                    <a:pt x="9219" y="8135"/>
                    <a:pt x="9071" y="8184"/>
                    <a:pt x="8972" y="8233"/>
                  </a:cubicBezTo>
                  <a:lnTo>
                    <a:pt x="8775" y="8233"/>
                  </a:lnTo>
                  <a:cubicBezTo>
                    <a:pt x="8726" y="8282"/>
                    <a:pt x="8676" y="8282"/>
                    <a:pt x="8627" y="8282"/>
                  </a:cubicBezTo>
                  <a:cubicBezTo>
                    <a:pt x="8578" y="8282"/>
                    <a:pt x="8529" y="8282"/>
                    <a:pt x="8479" y="8332"/>
                  </a:cubicBezTo>
                  <a:lnTo>
                    <a:pt x="8331" y="8332"/>
                  </a:lnTo>
                  <a:cubicBezTo>
                    <a:pt x="8184" y="8381"/>
                    <a:pt x="8085" y="8381"/>
                    <a:pt x="7986" y="8430"/>
                  </a:cubicBezTo>
                  <a:cubicBezTo>
                    <a:pt x="7937" y="8430"/>
                    <a:pt x="7888" y="8480"/>
                    <a:pt x="7838" y="8480"/>
                  </a:cubicBezTo>
                  <a:lnTo>
                    <a:pt x="7691" y="8480"/>
                  </a:lnTo>
                  <a:cubicBezTo>
                    <a:pt x="7691" y="8480"/>
                    <a:pt x="7641" y="8529"/>
                    <a:pt x="7641" y="8529"/>
                  </a:cubicBezTo>
                  <a:lnTo>
                    <a:pt x="7592" y="8529"/>
                  </a:lnTo>
                  <a:cubicBezTo>
                    <a:pt x="7641" y="9515"/>
                    <a:pt x="7986" y="13705"/>
                    <a:pt x="8578" y="18881"/>
                  </a:cubicBezTo>
                  <a:cubicBezTo>
                    <a:pt x="7890" y="18787"/>
                    <a:pt x="7203" y="18753"/>
                    <a:pt x="6528" y="18753"/>
                  </a:cubicBezTo>
                  <a:cubicBezTo>
                    <a:pt x="6138" y="18753"/>
                    <a:pt x="5753" y="18764"/>
                    <a:pt x="5374" y="18782"/>
                  </a:cubicBezTo>
                  <a:cubicBezTo>
                    <a:pt x="3698" y="18881"/>
                    <a:pt x="2170" y="19275"/>
                    <a:pt x="1332" y="20360"/>
                  </a:cubicBezTo>
                  <a:cubicBezTo>
                    <a:pt x="1" y="22331"/>
                    <a:pt x="543" y="25042"/>
                    <a:pt x="2613" y="26275"/>
                  </a:cubicBezTo>
                  <a:cubicBezTo>
                    <a:pt x="3599" y="26916"/>
                    <a:pt x="4684" y="27359"/>
                    <a:pt x="5817" y="27655"/>
                  </a:cubicBezTo>
                  <a:cubicBezTo>
                    <a:pt x="7099" y="28000"/>
                    <a:pt x="8430" y="28197"/>
                    <a:pt x="9761" y="28296"/>
                  </a:cubicBezTo>
                  <a:cubicBezTo>
                    <a:pt x="10205" y="31303"/>
                    <a:pt x="10698" y="34211"/>
                    <a:pt x="11190" y="36725"/>
                  </a:cubicBezTo>
                  <a:cubicBezTo>
                    <a:pt x="11338" y="37415"/>
                    <a:pt x="11486" y="38105"/>
                    <a:pt x="11634" y="38697"/>
                  </a:cubicBezTo>
                  <a:cubicBezTo>
                    <a:pt x="11930" y="40028"/>
                    <a:pt x="12275" y="41359"/>
                    <a:pt x="12719" y="42641"/>
                  </a:cubicBezTo>
                  <a:cubicBezTo>
                    <a:pt x="13212" y="43873"/>
                    <a:pt x="13557" y="45204"/>
                    <a:pt x="13852" y="46485"/>
                  </a:cubicBezTo>
                  <a:cubicBezTo>
                    <a:pt x="13951" y="47028"/>
                    <a:pt x="14099" y="47570"/>
                    <a:pt x="14197" y="48112"/>
                  </a:cubicBezTo>
                  <a:cubicBezTo>
                    <a:pt x="14434" y="48120"/>
                    <a:pt x="14768" y="48126"/>
                    <a:pt x="15176" y="48126"/>
                  </a:cubicBezTo>
                  <a:cubicBezTo>
                    <a:pt x="17484" y="48126"/>
                    <a:pt x="22167" y="47925"/>
                    <a:pt x="25141" y="46584"/>
                  </a:cubicBezTo>
                  <a:lnTo>
                    <a:pt x="25289" y="46584"/>
                  </a:lnTo>
                  <a:lnTo>
                    <a:pt x="25190" y="45993"/>
                  </a:lnTo>
                  <a:lnTo>
                    <a:pt x="24106" y="40077"/>
                  </a:lnTo>
                  <a:lnTo>
                    <a:pt x="22430" y="40077"/>
                  </a:lnTo>
                  <a:cubicBezTo>
                    <a:pt x="20901" y="40077"/>
                    <a:pt x="19324" y="40028"/>
                    <a:pt x="17697" y="39880"/>
                  </a:cubicBezTo>
                  <a:cubicBezTo>
                    <a:pt x="17500" y="39880"/>
                    <a:pt x="17352" y="39781"/>
                    <a:pt x="17254" y="39584"/>
                  </a:cubicBezTo>
                  <a:cubicBezTo>
                    <a:pt x="17254" y="39535"/>
                    <a:pt x="17254" y="39486"/>
                    <a:pt x="17254" y="39387"/>
                  </a:cubicBezTo>
                  <a:cubicBezTo>
                    <a:pt x="17254" y="39166"/>
                    <a:pt x="17451" y="38985"/>
                    <a:pt x="17670" y="38985"/>
                  </a:cubicBezTo>
                  <a:cubicBezTo>
                    <a:pt x="17695" y="38985"/>
                    <a:pt x="17721" y="38988"/>
                    <a:pt x="17747" y="38993"/>
                  </a:cubicBezTo>
                  <a:cubicBezTo>
                    <a:pt x="19299" y="39104"/>
                    <a:pt x="20852" y="39159"/>
                    <a:pt x="22405" y="39159"/>
                  </a:cubicBezTo>
                  <a:cubicBezTo>
                    <a:pt x="22923" y="39159"/>
                    <a:pt x="23440" y="39153"/>
                    <a:pt x="23958" y="39141"/>
                  </a:cubicBezTo>
                  <a:cubicBezTo>
                    <a:pt x="30662" y="38943"/>
                    <a:pt x="35887" y="37317"/>
                    <a:pt x="39732" y="34310"/>
                  </a:cubicBezTo>
                  <a:cubicBezTo>
                    <a:pt x="39823" y="34241"/>
                    <a:pt x="39925" y="34204"/>
                    <a:pt x="40028" y="34204"/>
                  </a:cubicBezTo>
                  <a:cubicBezTo>
                    <a:pt x="40147" y="34204"/>
                    <a:pt x="40267" y="34253"/>
                    <a:pt x="40373" y="34359"/>
                  </a:cubicBezTo>
                  <a:cubicBezTo>
                    <a:pt x="42492" y="32141"/>
                    <a:pt x="43774" y="29232"/>
                    <a:pt x="43873" y="26127"/>
                  </a:cubicBezTo>
                  <a:cubicBezTo>
                    <a:pt x="44563" y="16071"/>
                    <a:pt x="40126" y="4191"/>
                    <a:pt x="40126" y="4191"/>
                  </a:cubicBezTo>
                  <a:lnTo>
                    <a:pt x="39239" y="1923"/>
                  </a:lnTo>
                  <a:cubicBezTo>
                    <a:pt x="37809" y="2219"/>
                    <a:pt x="35000" y="2761"/>
                    <a:pt x="31648" y="3501"/>
                  </a:cubicBezTo>
                  <a:cubicBezTo>
                    <a:pt x="31632" y="3504"/>
                    <a:pt x="31615" y="3505"/>
                    <a:pt x="31598" y="3505"/>
                  </a:cubicBezTo>
                  <a:cubicBezTo>
                    <a:pt x="30750" y="3505"/>
                    <a:pt x="28098" y="1"/>
                    <a:pt x="28098"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7;p34">
              <a:extLst>
                <a:ext uri="{FF2B5EF4-FFF2-40B4-BE49-F238E27FC236}">
                  <a16:creationId xmlns:a16="http://schemas.microsoft.com/office/drawing/2014/main" id="{DB603534-63CA-3226-E015-6F8823919AA2}"/>
                </a:ext>
              </a:extLst>
            </p:cNvPr>
            <p:cNvSpPr/>
            <p:nvPr/>
          </p:nvSpPr>
          <p:spPr>
            <a:xfrm>
              <a:off x="3883925" y="1767300"/>
              <a:ext cx="582925" cy="146850"/>
            </a:xfrm>
            <a:custGeom>
              <a:avLst/>
              <a:gdLst/>
              <a:ahLst/>
              <a:cxnLst/>
              <a:rect l="l" t="t" r="r" b="b"/>
              <a:pathLst>
                <a:path w="23317" h="5874" extrusionOk="0">
                  <a:moveTo>
                    <a:pt x="22775" y="0"/>
                  </a:moveTo>
                  <a:cubicBezTo>
                    <a:pt x="22672" y="0"/>
                    <a:pt x="22570" y="37"/>
                    <a:pt x="22479" y="106"/>
                  </a:cubicBezTo>
                  <a:cubicBezTo>
                    <a:pt x="18634" y="3113"/>
                    <a:pt x="13409" y="4739"/>
                    <a:pt x="6705" y="4937"/>
                  </a:cubicBezTo>
                  <a:cubicBezTo>
                    <a:pt x="6187" y="4949"/>
                    <a:pt x="5670" y="4955"/>
                    <a:pt x="5152" y="4955"/>
                  </a:cubicBezTo>
                  <a:cubicBezTo>
                    <a:pt x="3599" y="4955"/>
                    <a:pt x="2046" y="4900"/>
                    <a:pt x="494" y="4789"/>
                  </a:cubicBezTo>
                  <a:cubicBezTo>
                    <a:pt x="468" y="4784"/>
                    <a:pt x="442" y="4781"/>
                    <a:pt x="417" y="4781"/>
                  </a:cubicBezTo>
                  <a:cubicBezTo>
                    <a:pt x="198" y="4781"/>
                    <a:pt x="1" y="4962"/>
                    <a:pt x="1" y="5183"/>
                  </a:cubicBezTo>
                  <a:cubicBezTo>
                    <a:pt x="1" y="5282"/>
                    <a:pt x="1" y="5331"/>
                    <a:pt x="50" y="5380"/>
                  </a:cubicBezTo>
                  <a:cubicBezTo>
                    <a:pt x="99" y="5577"/>
                    <a:pt x="247" y="5676"/>
                    <a:pt x="444" y="5676"/>
                  </a:cubicBezTo>
                  <a:cubicBezTo>
                    <a:pt x="2071" y="5824"/>
                    <a:pt x="3648" y="5873"/>
                    <a:pt x="5177" y="5873"/>
                  </a:cubicBezTo>
                  <a:lnTo>
                    <a:pt x="6853" y="5873"/>
                  </a:lnTo>
                  <a:cubicBezTo>
                    <a:pt x="13754" y="5627"/>
                    <a:pt x="19078" y="3951"/>
                    <a:pt x="23070" y="845"/>
                  </a:cubicBezTo>
                  <a:cubicBezTo>
                    <a:pt x="23268" y="648"/>
                    <a:pt x="23317" y="402"/>
                    <a:pt x="23120" y="204"/>
                  </a:cubicBezTo>
                  <a:cubicBezTo>
                    <a:pt x="23120" y="155"/>
                    <a:pt x="23120" y="155"/>
                    <a:pt x="23120" y="155"/>
                  </a:cubicBezTo>
                  <a:cubicBezTo>
                    <a:pt x="23014" y="49"/>
                    <a:pt x="22894" y="0"/>
                    <a:pt x="2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8;p34">
              <a:extLst>
                <a:ext uri="{FF2B5EF4-FFF2-40B4-BE49-F238E27FC236}">
                  <a16:creationId xmlns:a16="http://schemas.microsoft.com/office/drawing/2014/main" id="{43E0A171-55D2-559F-829F-7EBB58CA94E5}"/>
                </a:ext>
              </a:extLst>
            </p:cNvPr>
            <p:cNvSpPr/>
            <p:nvPr/>
          </p:nvSpPr>
          <p:spPr>
            <a:xfrm>
              <a:off x="4299225" y="1148400"/>
              <a:ext cx="121000" cy="101775"/>
            </a:xfrm>
            <a:custGeom>
              <a:avLst/>
              <a:gdLst/>
              <a:ahLst/>
              <a:cxnLst/>
              <a:rect l="l" t="t" r="r" b="b"/>
              <a:pathLst>
                <a:path w="4840" h="4071" extrusionOk="0">
                  <a:moveTo>
                    <a:pt x="2725" y="1"/>
                  </a:moveTo>
                  <a:cubicBezTo>
                    <a:pt x="2639" y="1"/>
                    <a:pt x="2553" y="6"/>
                    <a:pt x="2466" y="17"/>
                  </a:cubicBezTo>
                  <a:cubicBezTo>
                    <a:pt x="691" y="215"/>
                    <a:pt x="1" y="2482"/>
                    <a:pt x="1430" y="3616"/>
                  </a:cubicBezTo>
                  <a:cubicBezTo>
                    <a:pt x="1814" y="3931"/>
                    <a:pt x="2250" y="4071"/>
                    <a:pt x="2677" y="4071"/>
                  </a:cubicBezTo>
                  <a:cubicBezTo>
                    <a:pt x="3789" y="4071"/>
                    <a:pt x="4840" y="3123"/>
                    <a:pt x="4733" y="1841"/>
                  </a:cubicBezTo>
                  <a:cubicBezTo>
                    <a:pt x="4597" y="795"/>
                    <a:pt x="3746"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9;p34">
              <a:extLst>
                <a:ext uri="{FF2B5EF4-FFF2-40B4-BE49-F238E27FC236}">
                  <a16:creationId xmlns:a16="http://schemas.microsoft.com/office/drawing/2014/main" id="{4A8DB07F-27BD-CF99-1964-62C2A6308412}"/>
                </a:ext>
              </a:extLst>
            </p:cNvPr>
            <p:cNvSpPr/>
            <p:nvPr/>
          </p:nvSpPr>
          <p:spPr>
            <a:xfrm>
              <a:off x="4043250" y="1211650"/>
              <a:ext cx="119225" cy="101425"/>
            </a:xfrm>
            <a:custGeom>
              <a:avLst/>
              <a:gdLst/>
              <a:ahLst/>
              <a:cxnLst/>
              <a:rect l="l" t="t" r="r" b="b"/>
              <a:pathLst>
                <a:path w="4769" h="4057" extrusionOk="0">
                  <a:moveTo>
                    <a:pt x="2686" y="1"/>
                  </a:moveTo>
                  <a:cubicBezTo>
                    <a:pt x="903" y="1"/>
                    <a:pt x="0" y="2136"/>
                    <a:pt x="1219" y="3452"/>
                  </a:cubicBezTo>
                  <a:cubicBezTo>
                    <a:pt x="1636" y="3869"/>
                    <a:pt x="2153" y="4057"/>
                    <a:pt x="2660" y="4057"/>
                  </a:cubicBezTo>
                  <a:cubicBezTo>
                    <a:pt x="3710" y="4057"/>
                    <a:pt x="4719" y="3253"/>
                    <a:pt x="4719" y="2023"/>
                  </a:cubicBezTo>
                  <a:cubicBezTo>
                    <a:pt x="4768" y="938"/>
                    <a:pt x="3832" y="1"/>
                    <a:pt x="2747" y="1"/>
                  </a:cubicBezTo>
                  <a:cubicBezTo>
                    <a:pt x="2727" y="1"/>
                    <a:pt x="2706" y="1"/>
                    <a:pt x="2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0;p34">
              <a:extLst>
                <a:ext uri="{FF2B5EF4-FFF2-40B4-BE49-F238E27FC236}">
                  <a16:creationId xmlns:a16="http://schemas.microsoft.com/office/drawing/2014/main" id="{9EA84C5A-684C-C44E-8685-5312095C361E}"/>
                </a:ext>
              </a:extLst>
            </p:cNvPr>
            <p:cNvSpPr/>
            <p:nvPr/>
          </p:nvSpPr>
          <p:spPr>
            <a:xfrm>
              <a:off x="4136550" y="1391825"/>
              <a:ext cx="181425" cy="47850"/>
            </a:xfrm>
            <a:custGeom>
              <a:avLst/>
              <a:gdLst/>
              <a:ahLst/>
              <a:cxnLst/>
              <a:rect l="l" t="t" r="r" b="b"/>
              <a:pathLst>
                <a:path w="7257" h="1914" extrusionOk="0">
                  <a:moveTo>
                    <a:pt x="6578" y="0"/>
                  </a:moveTo>
                  <a:cubicBezTo>
                    <a:pt x="6491" y="0"/>
                    <a:pt x="6400" y="27"/>
                    <a:pt x="6311" y="90"/>
                  </a:cubicBezTo>
                  <a:cubicBezTo>
                    <a:pt x="5393" y="684"/>
                    <a:pt x="4343" y="997"/>
                    <a:pt x="3289" y="997"/>
                  </a:cubicBezTo>
                  <a:cubicBezTo>
                    <a:pt x="2417" y="997"/>
                    <a:pt x="1544" y="783"/>
                    <a:pt x="740" y="337"/>
                  </a:cubicBezTo>
                  <a:cubicBezTo>
                    <a:pt x="678" y="305"/>
                    <a:pt x="606" y="289"/>
                    <a:pt x="531" y="289"/>
                  </a:cubicBezTo>
                  <a:cubicBezTo>
                    <a:pt x="371" y="289"/>
                    <a:pt x="201" y="365"/>
                    <a:pt x="100" y="534"/>
                  </a:cubicBezTo>
                  <a:cubicBezTo>
                    <a:pt x="1" y="731"/>
                    <a:pt x="50" y="1027"/>
                    <a:pt x="297" y="1175"/>
                  </a:cubicBezTo>
                  <a:cubicBezTo>
                    <a:pt x="1184" y="1667"/>
                    <a:pt x="2219" y="1914"/>
                    <a:pt x="3254" y="1914"/>
                  </a:cubicBezTo>
                  <a:lnTo>
                    <a:pt x="3747" y="1914"/>
                  </a:lnTo>
                  <a:cubicBezTo>
                    <a:pt x="4832" y="1815"/>
                    <a:pt x="5916" y="1470"/>
                    <a:pt x="6853" y="829"/>
                  </a:cubicBezTo>
                  <a:cubicBezTo>
                    <a:pt x="7256" y="547"/>
                    <a:pt x="6966" y="0"/>
                    <a:pt x="6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1;p34">
              <a:extLst>
                <a:ext uri="{FF2B5EF4-FFF2-40B4-BE49-F238E27FC236}">
                  <a16:creationId xmlns:a16="http://schemas.microsoft.com/office/drawing/2014/main" id="{575312A4-9D88-8FC3-DFF3-B293C23B6FCA}"/>
                </a:ext>
              </a:extLst>
            </p:cNvPr>
            <p:cNvSpPr/>
            <p:nvPr/>
          </p:nvSpPr>
          <p:spPr>
            <a:xfrm>
              <a:off x="3024975" y="559750"/>
              <a:ext cx="1433250" cy="2131550"/>
            </a:xfrm>
            <a:custGeom>
              <a:avLst/>
              <a:gdLst/>
              <a:ahLst/>
              <a:cxnLst/>
              <a:rect l="l" t="t" r="r" b="b"/>
              <a:pathLst>
                <a:path w="57330" h="85262" extrusionOk="0">
                  <a:moveTo>
                    <a:pt x="34753" y="1"/>
                  </a:moveTo>
                  <a:cubicBezTo>
                    <a:pt x="34605" y="346"/>
                    <a:pt x="34260" y="642"/>
                    <a:pt x="33866" y="691"/>
                  </a:cubicBezTo>
                  <a:lnTo>
                    <a:pt x="20359" y="3698"/>
                  </a:lnTo>
                  <a:cubicBezTo>
                    <a:pt x="20258" y="3723"/>
                    <a:pt x="20155" y="3736"/>
                    <a:pt x="20053" y="3736"/>
                  </a:cubicBezTo>
                  <a:cubicBezTo>
                    <a:pt x="19559" y="3736"/>
                    <a:pt x="19084" y="3449"/>
                    <a:pt x="18880" y="2958"/>
                  </a:cubicBezTo>
                  <a:cubicBezTo>
                    <a:pt x="6902" y="8085"/>
                    <a:pt x="2022" y="20064"/>
                    <a:pt x="2564" y="33176"/>
                  </a:cubicBezTo>
                  <a:cubicBezTo>
                    <a:pt x="2810" y="39584"/>
                    <a:pt x="1627" y="46682"/>
                    <a:pt x="641" y="54915"/>
                  </a:cubicBezTo>
                  <a:cubicBezTo>
                    <a:pt x="1" y="60731"/>
                    <a:pt x="2170" y="69456"/>
                    <a:pt x="3106" y="72562"/>
                  </a:cubicBezTo>
                  <a:cubicBezTo>
                    <a:pt x="3353" y="73351"/>
                    <a:pt x="3550" y="74090"/>
                    <a:pt x="3747" y="74780"/>
                  </a:cubicBezTo>
                  <a:cubicBezTo>
                    <a:pt x="5324" y="80745"/>
                    <a:pt x="4979" y="83456"/>
                    <a:pt x="5324" y="84688"/>
                  </a:cubicBezTo>
                  <a:cubicBezTo>
                    <a:pt x="5450" y="85090"/>
                    <a:pt x="6509" y="85262"/>
                    <a:pt x="8136" y="85262"/>
                  </a:cubicBezTo>
                  <a:cubicBezTo>
                    <a:pt x="9705" y="85262"/>
                    <a:pt x="11801" y="85102"/>
                    <a:pt x="14099" y="84836"/>
                  </a:cubicBezTo>
                  <a:cubicBezTo>
                    <a:pt x="16711" y="84590"/>
                    <a:pt x="19570" y="84146"/>
                    <a:pt x="22183" y="83653"/>
                  </a:cubicBezTo>
                  <a:cubicBezTo>
                    <a:pt x="26866" y="82766"/>
                    <a:pt x="30760" y="81632"/>
                    <a:pt x="31155" y="80696"/>
                  </a:cubicBezTo>
                  <a:cubicBezTo>
                    <a:pt x="32485" y="77491"/>
                    <a:pt x="32535" y="69752"/>
                    <a:pt x="31450" y="63147"/>
                  </a:cubicBezTo>
                  <a:lnTo>
                    <a:pt x="30809" y="63147"/>
                  </a:lnTo>
                  <a:cubicBezTo>
                    <a:pt x="30563" y="63097"/>
                    <a:pt x="30366" y="62900"/>
                    <a:pt x="30415" y="62654"/>
                  </a:cubicBezTo>
                  <a:cubicBezTo>
                    <a:pt x="30415" y="62555"/>
                    <a:pt x="30415" y="62457"/>
                    <a:pt x="30464" y="62407"/>
                  </a:cubicBezTo>
                  <a:cubicBezTo>
                    <a:pt x="30563" y="62259"/>
                    <a:pt x="30711" y="62210"/>
                    <a:pt x="30859" y="62210"/>
                  </a:cubicBezTo>
                  <a:lnTo>
                    <a:pt x="31302" y="62210"/>
                  </a:lnTo>
                  <a:cubicBezTo>
                    <a:pt x="31204" y="61668"/>
                    <a:pt x="31105" y="61126"/>
                    <a:pt x="30957" y="60583"/>
                  </a:cubicBezTo>
                  <a:cubicBezTo>
                    <a:pt x="30662" y="59302"/>
                    <a:pt x="30317" y="57971"/>
                    <a:pt x="29824" y="56739"/>
                  </a:cubicBezTo>
                  <a:cubicBezTo>
                    <a:pt x="29380" y="55457"/>
                    <a:pt x="29035" y="54126"/>
                    <a:pt x="28739" y="52795"/>
                  </a:cubicBezTo>
                  <a:cubicBezTo>
                    <a:pt x="28591" y="52203"/>
                    <a:pt x="28443" y="51513"/>
                    <a:pt x="28295" y="50823"/>
                  </a:cubicBezTo>
                  <a:cubicBezTo>
                    <a:pt x="27803" y="48309"/>
                    <a:pt x="27310" y="45401"/>
                    <a:pt x="26866" y="42394"/>
                  </a:cubicBezTo>
                  <a:cubicBezTo>
                    <a:pt x="25535" y="42295"/>
                    <a:pt x="24204" y="42098"/>
                    <a:pt x="22922" y="41753"/>
                  </a:cubicBezTo>
                  <a:cubicBezTo>
                    <a:pt x="21789" y="41457"/>
                    <a:pt x="20704" y="41014"/>
                    <a:pt x="19718" y="40373"/>
                  </a:cubicBezTo>
                  <a:cubicBezTo>
                    <a:pt x="17648" y="39140"/>
                    <a:pt x="17106" y="36429"/>
                    <a:pt x="18486" y="34458"/>
                  </a:cubicBezTo>
                  <a:cubicBezTo>
                    <a:pt x="19275" y="33373"/>
                    <a:pt x="20803" y="32979"/>
                    <a:pt x="22479" y="32880"/>
                  </a:cubicBezTo>
                  <a:cubicBezTo>
                    <a:pt x="22858" y="32862"/>
                    <a:pt x="23243" y="32851"/>
                    <a:pt x="23633" y="32851"/>
                  </a:cubicBezTo>
                  <a:cubicBezTo>
                    <a:pt x="24308" y="32851"/>
                    <a:pt x="24995" y="32885"/>
                    <a:pt x="25683" y="32979"/>
                  </a:cubicBezTo>
                  <a:cubicBezTo>
                    <a:pt x="25091" y="27803"/>
                    <a:pt x="24746" y="23613"/>
                    <a:pt x="24697" y="22627"/>
                  </a:cubicBezTo>
                  <a:lnTo>
                    <a:pt x="24746" y="22627"/>
                  </a:lnTo>
                  <a:cubicBezTo>
                    <a:pt x="24746" y="22627"/>
                    <a:pt x="24796" y="22578"/>
                    <a:pt x="24796" y="22578"/>
                  </a:cubicBezTo>
                  <a:lnTo>
                    <a:pt x="24943" y="22578"/>
                  </a:lnTo>
                  <a:cubicBezTo>
                    <a:pt x="24993" y="22578"/>
                    <a:pt x="25042" y="22528"/>
                    <a:pt x="25091" y="22528"/>
                  </a:cubicBezTo>
                  <a:cubicBezTo>
                    <a:pt x="25190" y="22479"/>
                    <a:pt x="25289" y="22479"/>
                    <a:pt x="25436" y="22430"/>
                  </a:cubicBezTo>
                  <a:lnTo>
                    <a:pt x="25584" y="22430"/>
                  </a:lnTo>
                  <a:cubicBezTo>
                    <a:pt x="25634" y="22380"/>
                    <a:pt x="25683" y="22380"/>
                    <a:pt x="25732" y="22380"/>
                  </a:cubicBezTo>
                  <a:cubicBezTo>
                    <a:pt x="25781" y="22380"/>
                    <a:pt x="25831" y="22380"/>
                    <a:pt x="25929" y="22331"/>
                  </a:cubicBezTo>
                  <a:lnTo>
                    <a:pt x="26077" y="22331"/>
                  </a:lnTo>
                  <a:cubicBezTo>
                    <a:pt x="26176" y="22282"/>
                    <a:pt x="26324" y="22233"/>
                    <a:pt x="26472" y="22233"/>
                  </a:cubicBezTo>
                  <a:cubicBezTo>
                    <a:pt x="26521" y="22233"/>
                    <a:pt x="26619" y="22183"/>
                    <a:pt x="26718" y="22183"/>
                  </a:cubicBezTo>
                  <a:cubicBezTo>
                    <a:pt x="26817" y="22134"/>
                    <a:pt x="26965" y="22134"/>
                    <a:pt x="27112" y="22085"/>
                  </a:cubicBezTo>
                  <a:cubicBezTo>
                    <a:pt x="27803" y="21937"/>
                    <a:pt x="28641" y="21789"/>
                    <a:pt x="29577" y="21592"/>
                  </a:cubicBezTo>
                  <a:cubicBezTo>
                    <a:pt x="29725" y="21542"/>
                    <a:pt x="29873" y="21493"/>
                    <a:pt x="30021" y="21493"/>
                  </a:cubicBezTo>
                  <a:lnTo>
                    <a:pt x="30070" y="21493"/>
                  </a:lnTo>
                  <a:cubicBezTo>
                    <a:pt x="30218" y="21444"/>
                    <a:pt x="30317" y="21395"/>
                    <a:pt x="30464" y="21395"/>
                  </a:cubicBezTo>
                  <a:cubicBezTo>
                    <a:pt x="30711" y="21345"/>
                    <a:pt x="30908" y="21296"/>
                    <a:pt x="31155" y="21247"/>
                  </a:cubicBezTo>
                  <a:lnTo>
                    <a:pt x="31500" y="21197"/>
                  </a:lnTo>
                  <a:cubicBezTo>
                    <a:pt x="31845" y="21099"/>
                    <a:pt x="32190" y="21049"/>
                    <a:pt x="32584" y="20951"/>
                  </a:cubicBezTo>
                  <a:cubicBezTo>
                    <a:pt x="32880" y="20902"/>
                    <a:pt x="33225" y="20803"/>
                    <a:pt x="33619" y="20754"/>
                  </a:cubicBezTo>
                  <a:cubicBezTo>
                    <a:pt x="35690" y="20310"/>
                    <a:pt x="38006" y="19817"/>
                    <a:pt x="40471" y="19324"/>
                  </a:cubicBezTo>
                  <a:cubicBezTo>
                    <a:pt x="40767" y="19275"/>
                    <a:pt x="41013" y="19176"/>
                    <a:pt x="41309" y="19127"/>
                  </a:cubicBezTo>
                  <a:cubicBezTo>
                    <a:pt x="42098" y="18979"/>
                    <a:pt x="42887" y="18782"/>
                    <a:pt x="43675" y="18634"/>
                  </a:cubicBezTo>
                  <a:cubicBezTo>
                    <a:pt x="44612" y="18437"/>
                    <a:pt x="45203" y="14099"/>
                    <a:pt x="45203" y="14099"/>
                  </a:cubicBezTo>
                  <a:cubicBezTo>
                    <a:pt x="45203" y="14099"/>
                    <a:pt x="47855" y="17603"/>
                    <a:pt x="48703" y="17603"/>
                  </a:cubicBezTo>
                  <a:cubicBezTo>
                    <a:pt x="48720" y="17603"/>
                    <a:pt x="48737" y="17602"/>
                    <a:pt x="48753" y="17599"/>
                  </a:cubicBezTo>
                  <a:cubicBezTo>
                    <a:pt x="52105" y="16859"/>
                    <a:pt x="54914" y="16317"/>
                    <a:pt x="56344" y="16021"/>
                  </a:cubicBezTo>
                  <a:cubicBezTo>
                    <a:pt x="56689" y="15972"/>
                    <a:pt x="56985" y="15923"/>
                    <a:pt x="57182" y="15874"/>
                  </a:cubicBezTo>
                  <a:cubicBezTo>
                    <a:pt x="57330" y="15874"/>
                    <a:pt x="53830" y="198"/>
                    <a:pt x="34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2;p34">
              <a:extLst>
                <a:ext uri="{FF2B5EF4-FFF2-40B4-BE49-F238E27FC236}">
                  <a16:creationId xmlns:a16="http://schemas.microsoft.com/office/drawing/2014/main" id="{AFD46BE4-2F99-07AD-8C6A-035416EC33C3}"/>
                </a:ext>
              </a:extLst>
            </p:cNvPr>
            <p:cNvSpPr/>
            <p:nvPr/>
          </p:nvSpPr>
          <p:spPr>
            <a:xfrm>
              <a:off x="3524075" y="1441500"/>
              <a:ext cx="106025" cy="87075"/>
            </a:xfrm>
            <a:custGeom>
              <a:avLst/>
              <a:gdLst/>
              <a:ahLst/>
              <a:cxnLst/>
              <a:rect l="l" t="t" r="r" b="b"/>
              <a:pathLst>
                <a:path w="4241" h="3483" extrusionOk="0">
                  <a:moveTo>
                    <a:pt x="3230" y="1"/>
                  </a:moveTo>
                  <a:cubicBezTo>
                    <a:pt x="3020" y="1"/>
                    <a:pt x="2811" y="26"/>
                    <a:pt x="2613" y="75"/>
                  </a:cubicBezTo>
                  <a:cubicBezTo>
                    <a:pt x="1825" y="173"/>
                    <a:pt x="1036" y="518"/>
                    <a:pt x="395" y="1011"/>
                  </a:cubicBezTo>
                  <a:cubicBezTo>
                    <a:pt x="1" y="1258"/>
                    <a:pt x="198" y="1849"/>
                    <a:pt x="642" y="1849"/>
                  </a:cubicBezTo>
                  <a:cubicBezTo>
                    <a:pt x="740" y="1849"/>
                    <a:pt x="839" y="1800"/>
                    <a:pt x="937" y="1751"/>
                  </a:cubicBezTo>
                  <a:cubicBezTo>
                    <a:pt x="1085" y="1652"/>
                    <a:pt x="1282" y="1504"/>
                    <a:pt x="1480" y="1406"/>
                  </a:cubicBezTo>
                  <a:cubicBezTo>
                    <a:pt x="1480" y="1406"/>
                    <a:pt x="1480" y="1455"/>
                    <a:pt x="1480" y="1455"/>
                  </a:cubicBezTo>
                  <a:cubicBezTo>
                    <a:pt x="1874" y="1997"/>
                    <a:pt x="2318" y="2540"/>
                    <a:pt x="2761" y="3032"/>
                  </a:cubicBezTo>
                  <a:cubicBezTo>
                    <a:pt x="2909" y="3180"/>
                    <a:pt x="3008" y="3279"/>
                    <a:pt x="3156" y="3378"/>
                  </a:cubicBezTo>
                  <a:cubicBezTo>
                    <a:pt x="3224" y="3446"/>
                    <a:pt x="3325" y="3483"/>
                    <a:pt x="3432" y="3483"/>
                  </a:cubicBezTo>
                  <a:cubicBezTo>
                    <a:pt x="3557" y="3483"/>
                    <a:pt x="3691" y="3434"/>
                    <a:pt x="3796" y="3328"/>
                  </a:cubicBezTo>
                  <a:cubicBezTo>
                    <a:pt x="3944" y="3131"/>
                    <a:pt x="3944" y="2835"/>
                    <a:pt x="3747" y="2687"/>
                  </a:cubicBezTo>
                  <a:cubicBezTo>
                    <a:pt x="3353" y="2342"/>
                    <a:pt x="3008" y="1948"/>
                    <a:pt x="2712" y="1554"/>
                  </a:cubicBezTo>
                  <a:cubicBezTo>
                    <a:pt x="2564" y="1406"/>
                    <a:pt x="2465" y="1209"/>
                    <a:pt x="2367" y="1061"/>
                  </a:cubicBezTo>
                  <a:cubicBezTo>
                    <a:pt x="2465" y="1011"/>
                    <a:pt x="2564" y="1011"/>
                    <a:pt x="2663" y="962"/>
                  </a:cubicBezTo>
                  <a:cubicBezTo>
                    <a:pt x="2835" y="937"/>
                    <a:pt x="3008" y="925"/>
                    <a:pt x="3174" y="925"/>
                  </a:cubicBezTo>
                  <a:cubicBezTo>
                    <a:pt x="3340" y="925"/>
                    <a:pt x="3501" y="937"/>
                    <a:pt x="3649" y="962"/>
                  </a:cubicBezTo>
                  <a:cubicBezTo>
                    <a:pt x="3680" y="968"/>
                    <a:pt x="3712" y="972"/>
                    <a:pt x="3744" y="972"/>
                  </a:cubicBezTo>
                  <a:cubicBezTo>
                    <a:pt x="3955" y="972"/>
                    <a:pt x="4148" y="832"/>
                    <a:pt x="4191" y="617"/>
                  </a:cubicBezTo>
                  <a:cubicBezTo>
                    <a:pt x="4240" y="371"/>
                    <a:pt x="4092" y="124"/>
                    <a:pt x="3846" y="75"/>
                  </a:cubicBezTo>
                  <a:cubicBezTo>
                    <a:pt x="3649" y="26"/>
                    <a:pt x="3439" y="1"/>
                    <a:pt x="3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3;p34">
              <a:extLst>
                <a:ext uri="{FF2B5EF4-FFF2-40B4-BE49-F238E27FC236}">
                  <a16:creationId xmlns:a16="http://schemas.microsoft.com/office/drawing/2014/main" id="{16A9405F-BAF3-3198-443D-BC156BB52215}"/>
                </a:ext>
              </a:extLst>
            </p:cNvPr>
            <p:cNvSpPr/>
            <p:nvPr/>
          </p:nvSpPr>
          <p:spPr>
            <a:xfrm>
              <a:off x="3445200" y="238050"/>
              <a:ext cx="414100" cy="325425"/>
            </a:xfrm>
            <a:custGeom>
              <a:avLst/>
              <a:gdLst/>
              <a:ahLst/>
              <a:cxnLst/>
              <a:rect l="l" t="t" r="r" b="b"/>
              <a:pathLst>
                <a:path w="16564" h="13017" extrusionOk="0">
                  <a:moveTo>
                    <a:pt x="9348" y="1"/>
                  </a:moveTo>
                  <a:cubicBezTo>
                    <a:pt x="8785" y="1"/>
                    <a:pt x="8183" y="49"/>
                    <a:pt x="7543" y="151"/>
                  </a:cubicBezTo>
                  <a:cubicBezTo>
                    <a:pt x="790" y="1285"/>
                    <a:pt x="1" y="7151"/>
                    <a:pt x="1135" y="10749"/>
                  </a:cubicBezTo>
                  <a:cubicBezTo>
                    <a:pt x="1430" y="11587"/>
                    <a:pt x="1874" y="12376"/>
                    <a:pt x="2466" y="13017"/>
                  </a:cubicBezTo>
                  <a:cubicBezTo>
                    <a:pt x="2564" y="12967"/>
                    <a:pt x="2663" y="12967"/>
                    <a:pt x="2712" y="12967"/>
                  </a:cubicBezTo>
                  <a:lnTo>
                    <a:pt x="16219" y="9960"/>
                  </a:lnTo>
                  <a:cubicBezTo>
                    <a:pt x="16514" y="8531"/>
                    <a:pt x="16564" y="7101"/>
                    <a:pt x="16317" y="5721"/>
                  </a:cubicBezTo>
                  <a:cubicBezTo>
                    <a:pt x="15794" y="2842"/>
                    <a:pt x="13687" y="1"/>
                    <a:pt x="9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4;p34">
              <a:extLst>
                <a:ext uri="{FF2B5EF4-FFF2-40B4-BE49-F238E27FC236}">
                  <a16:creationId xmlns:a16="http://schemas.microsoft.com/office/drawing/2014/main" id="{80220D58-B64E-4B9B-52C6-B17DD05FC836}"/>
                </a:ext>
              </a:extLst>
            </p:cNvPr>
            <p:cNvSpPr/>
            <p:nvPr/>
          </p:nvSpPr>
          <p:spPr>
            <a:xfrm>
              <a:off x="3485875" y="485875"/>
              <a:ext cx="411625" cy="167050"/>
            </a:xfrm>
            <a:custGeom>
              <a:avLst/>
              <a:gdLst/>
              <a:ahLst/>
              <a:cxnLst/>
              <a:rect l="l" t="t" r="r" b="b"/>
              <a:pathLst>
                <a:path w="16465" h="6682" extrusionOk="0">
                  <a:moveTo>
                    <a:pt x="14974" y="0"/>
                  </a:moveTo>
                  <a:cubicBezTo>
                    <a:pt x="14864" y="0"/>
                    <a:pt x="14753" y="16"/>
                    <a:pt x="14641" y="47"/>
                  </a:cubicBezTo>
                  <a:lnTo>
                    <a:pt x="14592" y="47"/>
                  </a:lnTo>
                  <a:lnTo>
                    <a:pt x="1085" y="3054"/>
                  </a:lnTo>
                  <a:cubicBezTo>
                    <a:pt x="1036" y="3054"/>
                    <a:pt x="937" y="3054"/>
                    <a:pt x="839" y="3104"/>
                  </a:cubicBezTo>
                  <a:cubicBezTo>
                    <a:pt x="296" y="3350"/>
                    <a:pt x="1" y="3991"/>
                    <a:pt x="149" y="4583"/>
                  </a:cubicBezTo>
                  <a:lnTo>
                    <a:pt x="395" y="5716"/>
                  </a:lnTo>
                  <a:cubicBezTo>
                    <a:pt x="524" y="6273"/>
                    <a:pt x="1062" y="6681"/>
                    <a:pt x="1654" y="6681"/>
                  </a:cubicBezTo>
                  <a:cubicBezTo>
                    <a:pt x="1743" y="6681"/>
                    <a:pt x="1833" y="6672"/>
                    <a:pt x="1923" y="6653"/>
                  </a:cubicBezTo>
                  <a:lnTo>
                    <a:pt x="15430" y="3646"/>
                  </a:lnTo>
                  <a:cubicBezTo>
                    <a:pt x="15824" y="3597"/>
                    <a:pt x="16169" y="3301"/>
                    <a:pt x="16317" y="2956"/>
                  </a:cubicBezTo>
                  <a:cubicBezTo>
                    <a:pt x="16465" y="2709"/>
                    <a:pt x="16465" y="2414"/>
                    <a:pt x="16416" y="2118"/>
                  </a:cubicBezTo>
                  <a:lnTo>
                    <a:pt x="16169" y="984"/>
                  </a:lnTo>
                  <a:cubicBezTo>
                    <a:pt x="16045" y="406"/>
                    <a:pt x="15540" y="0"/>
                    <a:pt x="14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5;p34">
              <a:extLst>
                <a:ext uri="{FF2B5EF4-FFF2-40B4-BE49-F238E27FC236}">
                  <a16:creationId xmlns:a16="http://schemas.microsoft.com/office/drawing/2014/main" id="{18058E41-52C2-BA1D-21A2-5E2A088B2946}"/>
                </a:ext>
              </a:extLst>
            </p:cNvPr>
            <p:cNvSpPr/>
            <p:nvPr/>
          </p:nvSpPr>
          <p:spPr>
            <a:xfrm>
              <a:off x="3784100" y="2076475"/>
              <a:ext cx="314275" cy="61950"/>
            </a:xfrm>
            <a:custGeom>
              <a:avLst/>
              <a:gdLst/>
              <a:ahLst/>
              <a:cxnLst/>
              <a:rect l="l" t="t" r="r" b="b"/>
              <a:pathLst>
                <a:path w="12571" h="2478" extrusionOk="0">
                  <a:moveTo>
                    <a:pt x="12130" y="1"/>
                  </a:moveTo>
                  <a:cubicBezTo>
                    <a:pt x="12096" y="1"/>
                    <a:pt x="12062" y="5"/>
                    <a:pt x="12029" y="13"/>
                  </a:cubicBezTo>
                  <a:lnTo>
                    <a:pt x="11881" y="13"/>
                  </a:lnTo>
                  <a:cubicBezTo>
                    <a:pt x="8907" y="1354"/>
                    <a:pt x="4224" y="1555"/>
                    <a:pt x="1916" y="1555"/>
                  </a:cubicBezTo>
                  <a:cubicBezTo>
                    <a:pt x="1508" y="1555"/>
                    <a:pt x="1174" y="1549"/>
                    <a:pt x="937" y="1541"/>
                  </a:cubicBezTo>
                  <a:lnTo>
                    <a:pt x="494" y="1541"/>
                  </a:lnTo>
                  <a:cubicBezTo>
                    <a:pt x="346" y="1541"/>
                    <a:pt x="198" y="1590"/>
                    <a:pt x="99" y="1738"/>
                  </a:cubicBezTo>
                  <a:cubicBezTo>
                    <a:pt x="50" y="1788"/>
                    <a:pt x="50" y="1886"/>
                    <a:pt x="50" y="1985"/>
                  </a:cubicBezTo>
                  <a:cubicBezTo>
                    <a:pt x="1" y="2231"/>
                    <a:pt x="198" y="2428"/>
                    <a:pt x="444" y="2478"/>
                  </a:cubicBezTo>
                  <a:lnTo>
                    <a:pt x="1973" y="2478"/>
                  </a:lnTo>
                  <a:cubicBezTo>
                    <a:pt x="4388" y="2478"/>
                    <a:pt x="9170" y="2281"/>
                    <a:pt x="12275" y="851"/>
                  </a:cubicBezTo>
                  <a:cubicBezTo>
                    <a:pt x="12423" y="802"/>
                    <a:pt x="12522" y="654"/>
                    <a:pt x="12522" y="506"/>
                  </a:cubicBezTo>
                  <a:cubicBezTo>
                    <a:pt x="12571" y="407"/>
                    <a:pt x="12571" y="309"/>
                    <a:pt x="12522" y="260"/>
                  </a:cubicBezTo>
                  <a:cubicBezTo>
                    <a:pt x="12440" y="96"/>
                    <a:pt x="12291" y="1"/>
                    <a:pt x="1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6;p34">
              <a:extLst>
                <a:ext uri="{FF2B5EF4-FFF2-40B4-BE49-F238E27FC236}">
                  <a16:creationId xmlns:a16="http://schemas.microsoft.com/office/drawing/2014/main" id="{59FB6196-E826-0E6C-25E1-74A0ECAC019D}"/>
                </a:ext>
              </a:extLst>
            </p:cNvPr>
            <p:cNvSpPr/>
            <p:nvPr/>
          </p:nvSpPr>
          <p:spPr>
            <a:xfrm>
              <a:off x="3987450" y="1116525"/>
              <a:ext cx="135575" cy="74400"/>
            </a:xfrm>
            <a:custGeom>
              <a:avLst/>
              <a:gdLst/>
              <a:ahLst/>
              <a:cxnLst/>
              <a:rect l="l" t="t" r="r" b="b"/>
              <a:pathLst>
                <a:path w="5423" h="2976" extrusionOk="0">
                  <a:moveTo>
                    <a:pt x="4132" y="1"/>
                  </a:moveTo>
                  <a:cubicBezTo>
                    <a:pt x="3625" y="1"/>
                    <a:pt x="3072" y="154"/>
                    <a:pt x="2613" y="307"/>
                  </a:cubicBezTo>
                  <a:cubicBezTo>
                    <a:pt x="1923" y="504"/>
                    <a:pt x="690" y="849"/>
                    <a:pt x="247" y="1440"/>
                  </a:cubicBezTo>
                  <a:cubicBezTo>
                    <a:pt x="0" y="1736"/>
                    <a:pt x="0" y="2130"/>
                    <a:pt x="198" y="2476"/>
                  </a:cubicBezTo>
                  <a:cubicBezTo>
                    <a:pt x="507" y="2785"/>
                    <a:pt x="936" y="2976"/>
                    <a:pt x="1378" y="2976"/>
                  </a:cubicBezTo>
                  <a:cubicBezTo>
                    <a:pt x="1428" y="2976"/>
                    <a:pt x="1478" y="2974"/>
                    <a:pt x="1529" y="2968"/>
                  </a:cubicBezTo>
                  <a:cubicBezTo>
                    <a:pt x="1972" y="2919"/>
                    <a:pt x="2465" y="2821"/>
                    <a:pt x="2909" y="2673"/>
                  </a:cubicBezTo>
                  <a:cubicBezTo>
                    <a:pt x="3500" y="2525"/>
                    <a:pt x="4092" y="2328"/>
                    <a:pt x="4683" y="2130"/>
                  </a:cubicBezTo>
                  <a:cubicBezTo>
                    <a:pt x="4831" y="2081"/>
                    <a:pt x="4979" y="2032"/>
                    <a:pt x="5127" y="1933"/>
                  </a:cubicBezTo>
                  <a:cubicBezTo>
                    <a:pt x="5423" y="1687"/>
                    <a:pt x="5423" y="997"/>
                    <a:pt x="5324" y="701"/>
                  </a:cubicBezTo>
                  <a:cubicBezTo>
                    <a:pt x="5275" y="504"/>
                    <a:pt x="5127" y="307"/>
                    <a:pt x="4979" y="208"/>
                  </a:cubicBezTo>
                  <a:cubicBezTo>
                    <a:pt x="4736" y="58"/>
                    <a:pt x="4443" y="1"/>
                    <a:pt x="4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7;p34">
              <a:extLst>
                <a:ext uri="{FF2B5EF4-FFF2-40B4-BE49-F238E27FC236}">
                  <a16:creationId xmlns:a16="http://schemas.microsoft.com/office/drawing/2014/main" id="{0DED327F-E74F-C739-F810-0F30CA2F355E}"/>
                </a:ext>
              </a:extLst>
            </p:cNvPr>
            <p:cNvSpPr/>
            <p:nvPr/>
          </p:nvSpPr>
          <p:spPr>
            <a:xfrm>
              <a:off x="4291850" y="1039675"/>
              <a:ext cx="134350" cy="73425"/>
            </a:xfrm>
            <a:custGeom>
              <a:avLst/>
              <a:gdLst/>
              <a:ahLst/>
              <a:cxnLst/>
              <a:rect l="l" t="t" r="r" b="b"/>
              <a:pathLst>
                <a:path w="5374" h="2937" extrusionOk="0">
                  <a:moveTo>
                    <a:pt x="4065" y="1"/>
                  </a:moveTo>
                  <a:cubicBezTo>
                    <a:pt x="3429" y="1"/>
                    <a:pt x="2694" y="173"/>
                    <a:pt x="2218" y="275"/>
                  </a:cubicBezTo>
                  <a:cubicBezTo>
                    <a:pt x="1479" y="472"/>
                    <a:pt x="444" y="719"/>
                    <a:pt x="99" y="1360"/>
                  </a:cubicBezTo>
                  <a:cubicBezTo>
                    <a:pt x="0" y="1557"/>
                    <a:pt x="0" y="1803"/>
                    <a:pt x="49" y="2000"/>
                  </a:cubicBezTo>
                  <a:cubicBezTo>
                    <a:pt x="99" y="2296"/>
                    <a:pt x="444" y="2888"/>
                    <a:pt x="838" y="2937"/>
                  </a:cubicBezTo>
                  <a:cubicBezTo>
                    <a:pt x="986" y="2937"/>
                    <a:pt x="1134" y="2937"/>
                    <a:pt x="1282" y="2888"/>
                  </a:cubicBezTo>
                  <a:cubicBezTo>
                    <a:pt x="1923" y="2789"/>
                    <a:pt x="2514" y="2641"/>
                    <a:pt x="3155" y="2493"/>
                  </a:cubicBezTo>
                  <a:cubicBezTo>
                    <a:pt x="3599" y="2395"/>
                    <a:pt x="4042" y="2247"/>
                    <a:pt x="4437" y="2050"/>
                  </a:cubicBezTo>
                  <a:cubicBezTo>
                    <a:pt x="4929" y="1902"/>
                    <a:pt x="5275" y="1458"/>
                    <a:pt x="5373" y="965"/>
                  </a:cubicBezTo>
                  <a:cubicBezTo>
                    <a:pt x="5373" y="620"/>
                    <a:pt x="5176" y="275"/>
                    <a:pt x="4831" y="127"/>
                  </a:cubicBezTo>
                  <a:cubicBezTo>
                    <a:pt x="4617" y="35"/>
                    <a:pt x="4351" y="1"/>
                    <a:pt x="4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roup 37">
            <a:extLst>
              <a:ext uri="{FF2B5EF4-FFF2-40B4-BE49-F238E27FC236}">
                <a16:creationId xmlns:a16="http://schemas.microsoft.com/office/drawing/2014/main" id="{26658A93-5FC8-BACD-A79F-C7F2CC1BD0C3}"/>
              </a:ext>
            </a:extLst>
          </p:cNvPr>
          <p:cNvGrpSpPr/>
          <p:nvPr/>
        </p:nvGrpSpPr>
        <p:grpSpPr>
          <a:xfrm rot="7568819">
            <a:off x="-391434" y="-1511280"/>
            <a:ext cx="894688" cy="3130585"/>
            <a:chOff x="-395326" y="3202918"/>
            <a:chExt cx="894688" cy="3130585"/>
          </a:xfrm>
        </p:grpSpPr>
        <p:grpSp>
          <p:nvGrpSpPr>
            <p:cNvPr id="39" name="Google Shape;336;p29">
              <a:extLst>
                <a:ext uri="{FF2B5EF4-FFF2-40B4-BE49-F238E27FC236}">
                  <a16:creationId xmlns:a16="http://schemas.microsoft.com/office/drawing/2014/main" id="{1AD3B01B-7320-D203-CFAA-E535F455805D}"/>
                </a:ext>
              </a:extLst>
            </p:cNvPr>
            <p:cNvGrpSpPr/>
            <p:nvPr/>
          </p:nvGrpSpPr>
          <p:grpSpPr>
            <a:xfrm rot="6752136">
              <a:off x="-795333" y="4183360"/>
              <a:ext cx="2067632" cy="383376"/>
              <a:chOff x="4399950" y="2954075"/>
              <a:chExt cx="1287675" cy="238725"/>
            </a:xfrm>
          </p:grpSpPr>
          <p:sp>
            <p:nvSpPr>
              <p:cNvPr id="54" name="Google Shape;337;p29">
                <a:extLst>
                  <a:ext uri="{FF2B5EF4-FFF2-40B4-BE49-F238E27FC236}">
                    <a16:creationId xmlns:a16="http://schemas.microsoft.com/office/drawing/2014/main" id="{C29C1650-CA8E-8D07-17E9-09DCE5FCBDA2}"/>
                  </a:ext>
                </a:extLst>
              </p:cNvPr>
              <p:cNvSpPr/>
              <p:nvPr/>
            </p:nvSpPr>
            <p:spPr>
              <a:xfrm>
                <a:off x="4399950" y="2954075"/>
                <a:ext cx="1287675" cy="238725"/>
              </a:xfrm>
              <a:custGeom>
                <a:avLst/>
                <a:gdLst/>
                <a:ahLst/>
                <a:cxnLst/>
                <a:rect l="l" t="t" r="r" b="b"/>
                <a:pathLst>
                  <a:path w="51507" h="9549" extrusionOk="0">
                    <a:moveTo>
                      <a:pt x="2212" y="3839"/>
                    </a:moveTo>
                    <a:cubicBezTo>
                      <a:pt x="2695" y="3839"/>
                      <a:pt x="3155" y="4212"/>
                      <a:pt x="3155" y="4774"/>
                    </a:cubicBezTo>
                    <a:cubicBezTo>
                      <a:pt x="3155" y="5298"/>
                      <a:pt x="2739" y="5715"/>
                      <a:pt x="2215" y="5715"/>
                    </a:cubicBezTo>
                    <a:cubicBezTo>
                      <a:pt x="1369" y="5715"/>
                      <a:pt x="953" y="4703"/>
                      <a:pt x="1548" y="4120"/>
                    </a:cubicBezTo>
                    <a:cubicBezTo>
                      <a:pt x="1742" y="3926"/>
                      <a:pt x="1979" y="3839"/>
                      <a:pt x="2212" y="3839"/>
                    </a:cubicBezTo>
                    <a:close/>
                    <a:moveTo>
                      <a:pt x="1584" y="0"/>
                    </a:moveTo>
                    <a:cubicBezTo>
                      <a:pt x="703" y="0"/>
                      <a:pt x="0" y="714"/>
                      <a:pt x="0" y="1596"/>
                    </a:cubicBezTo>
                    <a:lnTo>
                      <a:pt x="0" y="7965"/>
                    </a:lnTo>
                    <a:cubicBezTo>
                      <a:pt x="0" y="8834"/>
                      <a:pt x="703" y="9549"/>
                      <a:pt x="1584" y="9549"/>
                    </a:cubicBezTo>
                    <a:lnTo>
                      <a:pt x="49911" y="9549"/>
                    </a:lnTo>
                    <a:cubicBezTo>
                      <a:pt x="50792" y="9549"/>
                      <a:pt x="51507" y="8846"/>
                      <a:pt x="51507" y="7965"/>
                    </a:cubicBezTo>
                    <a:lnTo>
                      <a:pt x="51507" y="1596"/>
                    </a:lnTo>
                    <a:cubicBezTo>
                      <a:pt x="51507" y="714"/>
                      <a:pt x="50792" y="0"/>
                      <a:pt x="49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8;p29">
                <a:extLst>
                  <a:ext uri="{FF2B5EF4-FFF2-40B4-BE49-F238E27FC236}">
                    <a16:creationId xmlns:a16="http://schemas.microsoft.com/office/drawing/2014/main" id="{61297769-A883-350F-1141-A944C80B96C6}"/>
                  </a:ext>
                </a:extLst>
              </p:cNvPr>
              <p:cNvSpPr/>
              <p:nvPr/>
            </p:nvSpPr>
            <p:spPr>
              <a:xfrm>
                <a:off x="4471375" y="3122975"/>
                <a:ext cx="10450" cy="52575"/>
              </a:xfrm>
              <a:custGeom>
                <a:avLst/>
                <a:gdLst/>
                <a:ahLst/>
                <a:cxnLst/>
                <a:rect l="l" t="t" r="r" b="b"/>
                <a:pathLst>
                  <a:path w="418" h="2103" extrusionOk="0">
                    <a:moveTo>
                      <a:pt x="211" y="1"/>
                    </a:moveTo>
                    <a:cubicBezTo>
                      <a:pt x="114" y="1"/>
                      <a:pt x="19" y="66"/>
                      <a:pt x="13" y="197"/>
                    </a:cubicBezTo>
                    <a:lnTo>
                      <a:pt x="13" y="1888"/>
                    </a:lnTo>
                    <a:cubicBezTo>
                      <a:pt x="1" y="1983"/>
                      <a:pt x="60" y="2055"/>
                      <a:pt x="144" y="2090"/>
                    </a:cubicBezTo>
                    <a:cubicBezTo>
                      <a:pt x="167" y="2090"/>
                      <a:pt x="191" y="2102"/>
                      <a:pt x="215" y="2102"/>
                    </a:cubicBezTo>
                    <a:cubicBezTo>
                      <a:pt x="322" y="2102"/>
                      <a:pt x="417" y="2007"/>
                      <a:pt x="417" y="1888"/>
                    </a:cubicBezTo>
                    <a:lnTo>
                      <a:pt x="417" y="197"/>
                    </a:lnTo>
                    <a:cubicBezTo>
                      <a:pt x="406" y="66"/>
                      <a:pt x="30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9;p29">
                <a:extLst>
                  <a:ext uri="{FF2B5EF4-FFF2-40B4-BE49-F238E27FC236}">
                    <a16:creationId xmlns:a16="http://schemas.microsoft.com/office/drawing/2014/main" id="{0E7ECAB2-AD78-E114-6EE0-3F25D6120819}"/>
                  </a:ext>
                </a:extLst>
              </p:cNvPr>
              <p:cNvSpPr/>
              <p:nvPr/>
            </p:nvSpPr>
            <p:spPr>
              <a:xfrm>
                <a:off x="4505900" y="3122750"/>
                <a:ext cx="10450" cy="52800"/>
              </a:xfrm>
              <a:custGeom>
                <a:avLst/>
                <a:gdLst/>
                <a:ahLst/>
                <a:cxnLst/>
                <a:rect l="l" t="t" r="r" b="b"/>
                <a:pathLst>
                  <a:path w="418" h="2112" extrusionOk="0">
                    <a:moveTo>
                      <a:pt x="205" y="1"/>
                    </a:moveTo>
                    <a:cubicBezTo>
                      <a:pt x="102" y="1"/>
                      <a:pt x="1" y="69"/>
                      <a:pt x="1" y="206"/>
                    </a:cubicBezTo>
                    <a:lnTo>
                      <a:pt x="1" y="1897"/>
                    </a:lnTo>
                    <a:cubicBezTo>
                      <a:pt x="1" y="1992"/>
                      <a:pt x="48" y="2064"/>
                      <a:pt x="132" y="2099"/>
                    </a:cubicBezTo>
                    <a:cubicBezTo>
                      <a:pt x="156" y="2099"/>
                      <a:pt x="179" y="2111"/>
                      <a:pt x="203" y="2111"/>
                    </a:cubicBezTo>
                    <a:cubicBezTo>
                      <a:pt x="322" y="2111"/>
                      <a:pt x="406" y="2016"/>
                      <a:pt x="418" y="1897"/>
                    </a:cubicBezTo>
                    <a:lnTo>
                      <a:pt x="418" y="206"/>
                    </a:lnTo>
                    <a:cubicBezTo>
                      <a:pt x="412" y="69"/>
                      <a:pt x="307"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0;p29">
                <a:extLst>
                  <a:ext uri="{FF2B5EF4-FFF2-40B4-BE49-F238E27FC236}">
                    <a16:creationId xmlns:a16="http://schemas.microsoft.com/office/drawing/2014/main" id="{EE11D53F-102D-7BD1-E2BF-D3124F76BBA5}"/>
                  </a:ext>
                </a:extLst>
              </p:cNvPr>
              <p:cNvSpPr/>
              <p:nvPr/>
            </p:nvSpPr>
            <p:spPr>
              <a:xfrm>
                <a:off x="45401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43" y="2090"/>
                    </a:cubicBezTo>
                    <a:cubicBezTo>
                      <a:pt x="167" y="2090"/>
                      <a:pt x="191" y="2102"/>
                      <a:pt x="214"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1;p29">
                <a:extLst>
                  <a:ext uri="{FF2B5EF4-FFF2-40B4-BE49-F238E27FC236}">
                    <a16:creationId xmlns:a16="http://schemas.microsoft.com/office/drawing/2014/main" id="{C836D5F6-B23E-3E34-2B07-FDD39B206705}"/>
                  </a:ext>
                </a:extLst>
              </p:cNvPr>
              <p:cNvSpPr/>
              <p:nvPr/>
            </p:nvSpPr>
            <p:spPr>
              <a:xfrm>
                <a:off x="4574675" y="3122975"/>
                <a:ext cx="10425" cy="52575"/>
              </a:xfrm>
              <a:custGeom>
                <a:avLst/>
                <a:gdLst/>
                <a:ahLst/>
                <a:cxnLst/>
                <a:rect l="l" t="t" r="r" b="b"/>
                <a:pathLst>
                  <a:path w="417"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2;p29">
                <a:extLst>
                  <a:ext uri="{FF2B5EF4-FFF2-40B4-BE49-F238E27FC236}">
                    <a16:creationId xmlns:a16="http://schemas.microsoft.com/office/drawing/2014/main" id="{6F2BF27D-B81B-7813-F7D8-991768597497}"/>
                  </a:ext>
                </a:extLst>
              </p:cNvPr>
              <p:cNvSpPr/>
              <p:nvPr/>
            </p:nvSpPr>
            <p:spPr>
              <a:xfrm>
                <a:off x="4608900"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3;p29">
                <a:extLst>
                  <a:ext uri="{FF2B5EF4-FFF2-40B4-BE49-F238E27FC236}">
                    <a16:creationId xmlns:a16="http://schemas.microsoft.com/office/drawing/2014/main" id="{8A268581-4106-3E18-DE8F-702DF7CB7FEF}"/>
                  </a:ext>
                </a:extLst>
              </p:cNvPr>
              <p:cNvSpPr/>
              <p:nvPr/>
            </p:nvSpPr>
            <p:spPr>
              <a:xfrm>
                <a:off x="4643425" y="3122975"/>
                <a:ext cx="10150" cy="52575"/>
              </a:xfrm>
              <a:custGeom>
                <a:avLst/>
                <a:gdLst/>
                <a:ahLst/>
                <a:cxnLst/>
                <a:rect l="l" t="t" r="r" b="b"/>
                <a:pathLst>
                  <a:path w="406" h="2103" extrusionOk="0">
                    <a:moveTo>
                      <a:pt x="207" y="1"/>
                    </a:moveTo>
                    <a:cubicBezTo>
                      <a:pt x="111" y="1"/>
                      <a:pt x="12" y="66"/>
                      <a:pt x="1" y="197"/>
                    </a:cubicBezTo>
                    <a:lnTo>
                      <a:pt x="1" y="1888"/>
                    </a:lnTo>
                    <a:cubicBezTo>
                      <a:pt x="1"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4;p29">
                <a:extLst>
                  <a:ext uri="{FF2B5EF4-FFF2-40B4-BE49-F238E27FC236}">
                    <a16:creationId xmlns:a16="http://schemas.microsoft.com/office/drawing/2014/main" id="{C041DC96-E5E8-F8C6-ABDC-21435CBE6EF7}"/>
                  </a:ext>
                </a:extLst>
              </p:cNvPr>
              <p:cNvSpPr/>
              <p:nvPr/>
            </p:nvSpPr>
            <p:spPr>
              <a:xfrm>
                <a:off x="467765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6" y="2090"/>
                      <a:pt x="179" y="2102"/>
                      <a:pt x="203" y="2102"/>
                    </a:cubicBezTo>
                    <a:cubicBezTo>
                      <a:pt x="322" y="2102"/>
                      <a:pt x="417" y="2007"/>
                      <a:pt x="417" y="1888"/>
                    </a:cubicBezTo>
                    <a:lnTo>
                      <a:pt x="417"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5;p29">
                <a:extLst>
                  <a:ext uri="{FF2B5EF4-FFF2-40B4-BE49-F238E27FC236}">
                    <a16:creationId xmlns:a16="http://schemas.microsoft.com/office/drawing/2014/main" id="{EBE9701E-621F-726C-0728-1CD2AE68B7BB}"/>
                  </a:ext>
                </a:extLst>
              </p:cNvPr>
              <p:cNvSpPr/>
              <p:nvPr/>
            </p:nvSpPr>
            <p:spPr>
              <a:xfrm>
                <a:off x="4712175" y="3122975"/>
                <a:ext cx="10150" cy="52575"/>
              </a:xfrm>
              <a:custGeom>
                <a:avLst/>
                <a:gdLst/>
                <a:ahLst/>
                <a:cxnLst/>
                <a:rect l="l" t="t" r="r" b="b"/>
                <a:pathLst>
                  <a:path w="406" h="2103" extrusionOk="0">
                    <a:moveTo>
                      <a:pt x="199" y="1"/>
                    </a:moveTo>
                    <a:cubicBezTo>
                      <a:pt x="102" y="1"/>
                      <a:pt x="7"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394" y="66"/>
                      <a:pt x="29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p29">
                <a:extLst>
                  <a:ext uri="{FF2B5EF4-FFF2-40B4-BE49-F238E27FC236}">
                    <a16:creationId xmlns:a16="http://schemas.microsoft.com/office/drawing/2014/main" id="{B4D1E136-14E4-E547-51EF-352AC8E70F0F}"/>
                  </a:ext>
                </a:extLst>
              </p:cNvPr>
              <p:cNvSpPr/>
              <p:nvPr/>
            </p:nvSpPr>
            <p:spPr>
              <a:xfrm>
                <a:off x="4746425"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47;p29">
                <a:extLst>
                  <a:ext uri="{FF2B5EF4-FFF2-40B4-BE49-F238E27FC236}">
                    <a16:creationId xmlns:a16="http://schemas.microsoft.com/office/drawing/2014/main" id="{88D2BF27-5065-3275-9A43-10EE22DF0124}"/>
                  </a:ext>
                </a:extLst>
              </p:cNvPr>
              <p:cNvSpPr/>
              <p:nvPr/>
            </p:nvSpPr>
            <p:spPr>
              <a:xfrm>
                <a:off x="47806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48;p29">
                <a:extLst>
                  <a:ext uri="{FF2B5EF4-FFF2-40B4-BE49-F238E27FC236}">
                    <a16:creationId xmlns:a16="http://schemas.microsoft.com/office/drawing/2014/main" id="{1DBB97C1-429C-F167-5ADF-7E88B1F39255}"/>
                  </a:ext>
                </a:extLst>
              </p:cNvPr>
              <p:cNvSpPr/>
              <p:nvPr/>
            </p:nvSpPr>
            <p:spPr>
              <a:xfrm>
                <a:off x="4815175"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49;p29">
                <a:extLst>
                  <a:ext uri="{FF2B5EF4-FFF2-40B4-BE49-F238E27FC236}">
                    <a16:creationId xmlns:a16="http://schemas.microsoft.com/office/drawing/2014/main" id="{44B92A65-AA76-C35E-A3E8-6D69449E2C14}"/>
                  </a:ext>
                </a:extLst>
              </p:cNvPr>
              <p:cNvSpPr/>
              <p:nvPr/>
            </p:nvSpPr>
            <p:spPr>
              <a:xfrm>
                <a:off x="4849400"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67" y="2108"/>
                      <a:pt x="191"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50;p29">
                <a:extLst>
                  <a:ext uri="{FF2B5EF4-FFF2-40B4-BE49-F238E27FC236}">
                    <a16:creationId xmlns:a16="http://schemas.microsoft.com/office/drawing/2014/main" id="{6158D691-DEA4-9A7F-1CFD-E679C514C066}"/>
                  </a:ext>
                </a:extLst>
              </p:cNvPr>
              <p:cNvSpPr/>
              <p:nvPr/>
            </p:nvSpPr>
            <p:spPr>
              <a:xfrm>
                <a:off x="4883925"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51;p29">
                <a:extLst>
                  <a:ext uri="{FF2B5EF4-FFF2-40B4-BE49-F238E27FC236}">
                    <a16:creationId xmlns:a16="http://schemas.microsoft.com/office/drawing/2014/main" id="{2C1672EC-B536-33F9-EEAC-2452BD234D7B}"/>
                  </a:ext>
                </a:extLst>
              </p:cNvPr>
              <p:cNvSpPr/>
              <p:nvPr/>
            </p:nvSpPr>
            <p:spPr>
              <a:xfrm>
                <a:off x="4918150" y="3122750"/>
                <a:ext cx="10450" cy="52800"/>
              </a:xfrm>
              <a:custGeom>
                <a:avLst/>
                <a:gdLst/>
                <a:ahLst/>
                <a:cxnLst/>
                <a:rect l="l" t="t" r="r" b="b"/>
                <a:pathLst>
                  <a:path w="418" h="2112" extrusionOk="0">
                    <a:moveTo>
                      <a:pt x="209" y="1"/>
                    </a:moveTo>
                    <a:cubicBezTo>
                      <a:pt x="105" y="1"/>
                      <a:pt x="1" y="69"/>
                      <a:pt x="1" y="206"/>
                    </a:cubicBezTo>
                    <a:lnTo>
                      <a:pt x="1" y="1897"/>
                    </a:lnTo>
                    <a:cubicBezTo>
                      <a:pt x="1" y="1992"/>
                      <a:pt x="61" y="2064"/>
                      <a:pt x="144" y="2099"/>
                    </a:cubicBezTo>
                    <a:cubicBezTo>
                      <a:pt x="168" y="2099"/>
                      <a:pt x="191" y="2111"/>
                      <a:pt x="215" y="2111"/>
                    </a:cubicBezTo>
                    <a:cubicBezTo>
                      <a:pt x="322" y="2111"/>
                      <a:pt x="418" y="2016"/>
                      <a:pt x="418" y="1897"/>
                    </a:cubicBezTo>
                    <a:lnTo>
                      <a:pt x="418" y="206"/>
                    </a:lnTo>
                    <a:cubicBezTo>
                      <a:pt x="418" y="69"/>
                      <a:pt x="314"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52;p29">
                <a:extLst>
                  <a:ext uri="{FF2B5EF4-FFF2-40B4-BE49-F238E27FC236}">
                    <a16:creationId xmlns:a16="http://schemas.microsoft.com/office/drawing/2014/main" id="{14A47109-D70A-450E-2FE8-998360597338}"/>
                  </a:ext>
                </a:extLst>
              </p:cNvPr>
              <p:cNvSpPr/>
              <p:nvPr/>
            </p:nvSpPr>
            <p:spPr>
              <a:xfrm>
                <a:off x="4952700" y="3122975"/>
                <a:ext cx="10125" cy="52575"/>
              </a:xfrm>
              <a:custGeom>
                <a:avLst/>
                <a:gdLst/>
                <a:ahLst/>
                <a:cxnLst/>
                <a:rect l="l" t="t" r="r" b="b"/>
                <a:pathLst>
                  <a:path w="405" h="2103" extrusionOk="0">
                    <a:moveTo>
                      <a:pt x="198" y="1"/>
                    </a:moveTo>
                    <a:cubicBezTo>
                      <a:pt x="101" y="1"/>
                      <a:pt x="6" y="66"/>
                      <a:pt x="0" y="197"/>
                    </a:cubicBezTo>
                    <a:lnTo>
                      <a:pt x="0" y="1888"/>
                    </a:lnTo>
                    <a:cubicBezTo>
                      <a:pt x="0" y="1983"/>
                      <a:pt x="48" y="2055"/>
                      <a:pt x="131" y="2090"/>
                    </a:cubicBezTo>
                    <a:cubicBezTo>
                      <a:pt x="155" y="2090"/>
                      <a:pt x="179" y="2102"/>
                      <a:pt x="203" y="2102"/>
                    </a:cubicBezTo>
                    <a:cubicBezTo>
                      <a:pt x="310"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53;p29">
                <a:extLst>
                  <a:ext uri="{FF2B5EF4-FFF2-40B4-BE49-F238E27FC236}">
                    <a16:creationId xmlns:a16="http://schemas.microsoft.com/office/drawing/2014/main" id="{DAAE9419-9BBB-079C-1DA7-A85EBE6061D9}"/>
                  </a:ext>
                </a:extLst>
              </p:cNvPr>
              <p:cNvSpPr/>
              <p:nvPr/>
            </p:nvSpPr>
            <p:spPr>
              <a:xfrm>
                <a:off x="4986925" y="3122525"/>
                <a:ext cx="10450" cy="53025"/>
              </a:xfrm>
              <a:custGeom>
                <a:avLst/>
                <a:gdLst/>
                <a:ahLst/>
                <a:cxnLst/>
                <a:rect l="l" t="t" r="r" b="b"/>
                <a:pathLst>
                  <a:path w="418" h="2121" extrusionOk="0">
                    <a:moveTo>
                      <a:pt x="215" y="1"/>
                    </a:moveTo>
                    <a:cubicBezTo>
                      <a:pt x="96" y="1"/>
                      <a:pt x="0" y="96"/>
                      <a:pt x="0" y="215"/>
                    </a:cubicBezTo>
                    <a:lnTo>
                      <a:pt x="0" y="1906"/>
                    </a:lnTo>
                    <a:cubicBezTo>
                      <a:pt x="0" y="2001"/>
                      <a:pt x="60" y="2073"/>
                      <a:pt x="143" y="2108"/>
                    </a:cubicBezTo>
                    <a:cubicBezTo>
                      <a:pt x="155" y="2108"/>
                      <a:pt x="179"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54;p29">
                <a:extLst>
                  <a:ext uri="{FF2B5EF4-FFF2-40B4-BE49-F238E27FC236}">
                    <a16:creationId xmlns:a16="http://schemas.microsoft.com/office/drawing/2014/main" id="{1C1F84BB-70D8-9C02-C2E4-9F4E8FEDB7E7}"/>
                  </a:ext>
                </a:extLst>
              </p:cNvPr>
              <p:cNvSpPr/>
              <p:nvPr/>
            </p:nvSpPr>
            <p:spPr>
              <a:xfrm>
                <a:off x="5021450" y="3122975"/>
                <a:ext cx="10150" cy="52575"/>
              </a:xfrm>
              <a:custGeom>
                <a:avLst/>
                <a:gdLst/>
                <a:ahLst/>
                <a:cxnLst/>
                <a:rect l="l" t="t" r="r" b="b"/>
                <a:pathLst>
                  <a:path w="406" h="2103" extrusionOk="0">
                    <a:moveTo>
                      <a:pt x="198" y="1"/>
                    </a:moveTo>
                    <a:cubicBezTo>
                      <a:pt x="102" y="1"/>
                      <a:pt x="6"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55;p29">
                <a:extLst>
                  <a:ext uri="{FF2B5EF4-FFF2-40B4-BE49-F238E27FC236}">
                    <a16:creationId xmlns:a16="http://schemas.microsoft.com/office/drawing/2014/main" id="{F5E658C9-B671-B897-3D69-A35181ACE9AD}"/>
                  </a:ext>
                </a:extLst>
              </p:cNvPr>
              <p:cNvSpPr/>
              <p:nvPr/>
            </p:nvSpPr>
            <p:spPr>
              <a:xfrm>
                <a:off x="5055675" y="3122525"/>
                <a:ext cx="10450" cy="53025"/>
              </a:xfrm>
              <a:custGeom>
                <a:avLst/>
                <a:gdLst/>
                <a:ahLst/>
                <a:cxnLst/>
                <a:rect l="l" t="t" r="r" b="b"/>
                <a:pathLst>
                  <a:path w="418" h="2121" extrusionOk="0">
                    <a:moveTo>
                      <a:pt x="203" y="1"/>
                    </a:moveTo>
                    <a:cubicBezTo>
                      <a:pt x="96" y="1"/>
                      <a:pt x="1" y="96"/>
                      <a:pt x="1" y="215"/>
                    </a:cubicBezTo>
                    <a:lnTo>
                      <a:pt x="1" y="1906"/>
                    </a:lnTo>
                    <a:cubicBezTo>
                      <a:pt x="1" y="2001"/>
                      <a:pt x="60" y="2073"/>
                      <a:pt x="144" y="2108"/>
                    </a:cubicBezTo>
                    <a:cubicBezTo>
                      <a:pt x="155" y="2108"/>
                      <a:pt x="179" y="2120"/>
                      <a:pt x="203" y="2120"/>
                    </a:cubicBezTo>
                    <a:cubicBezTo>
                      <a:pt x="322" y="2120"/>
                      <a:pt x="417" y="2025"/>
                      <a:pt x="417" y="1906"/>
                    </a:cubicBezTo>
                    <a:lnTo>
                      <a:pt x="417" y="215"/>
                    </a:lnTo>
                    <a:cubicBezTo>
                      <a:pt x="417"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56;p29">
                <a:extLst>
                  <a:ext uri="{FF2B5EF4-FFF2-40B4-BE49-F238E27FC236}">
                    <a16:creationId xmlns:a16="http://schemas.microsoft.com/office/drawing/2014/main" id="{08A04F60-39E2-F580-1079-CFF90EE7732F}"/>
                  </a:ext>
                </a:extLst>
              </p:cNvPr>
              <p:cNvSpPr/>
              <p:nvPr/>
            </p:nvSpPr>
            <p:spPr>
              <a:xfrm>
                <a:off x="50902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44" y="2090"/>
                    </a:cubicBezTo>
                    <a:cubicBezTo>
                      <a:pt x="156" y="2090"/>
                      <a:pt x="179" y="2102"/>
                      <a:pt x="203" y="2102"/>
                    </a:cubicBezTo>
                    <a:cubicBezTo>
                      <a:pt x="322" y="2102"/>
                      <a:pt x="418" y="2007"/>
                      <a:pt x="418" y="1888"/>
                    </a:cubicBezTo>
                    <a:lnTo>
                      <a:pt x="418"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57;p29">
                <a:extLst>
                  <a:ext uri="{FF2B5EF4-FFF2-40B4-BE49-F238E27FC236}">
                    <a16:creationId xmlns:a16="http://schemas.microsoft.com/office/drawing/2014/main" id="{D9D30F7A-E7F4-D74A-3CD3-C1A3687C5EDC}"/>
                  </a:ext>
                </a:extLst>
              </p:cNvPr>
              <p:cNvSpPr/>
              <p:nvPr/>
            </p:nvSpPr>
            <p:spPr>
              <a:xfrm>
                <a:off x="51244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1"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58;p29">
                <a:extLst>
                  <a:ext uri="{FF2B5EF4-FFF2-40B4-BE49-F238E27FC236}">
                    <a16:creationId xmlns:a16="http://schemas.microsoft.com/office/drawing/2014/main" id="{8EFFC847-A200-5BE1-0E00-1E6FA9067C86}"/>
                  </a:ext>
                </a:extLst>
              </p:cNvPr>
              <p:cNvSpPr/>
              <p:nvPr/>
            </p:nvSpPr>
            <p:spPr>
              <a:xfrm>
                <a:off x="5158675"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59;p29">
                <a:extLst>
                  <a:ext uri="{FF2B5EF4-FFF2-40B4-BE49-F238E27FC236}">
                    <a16:creationId xmlns:a16="http://schemas.microsoft.com/office/drawing/2014/main" id="{12468A6F-F3DF-C325-9993-42ACAE70903D}"/>
                  </a:ext>
                </a:extLst>
              </p:cNvPr>
              <p:cNvSpPr/>
              <p:nvPr/>
            </p:nvSpPr>
            <p:spPr>
              <a:xfrm>
                <a:off x="5193200" y="3122975"/>
                <a:ext cx="10450" cy="52575"/>
              </a:xfrm>
              <a:custGeom>
                <a:avLst/>
                <a:gdLst/>
                <a:ahLst/>
                <a:cxnLst/>
                <a:rect l="l" t="t" r="r" b="b"/>
                <a:pathLst>
                  <a:path w="418"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60;p29">
                <a:extLst>
                  <a:ext uri="{FF2B5EF4-FFF2-40B4-BE49-F238E27FC236}">
                    <a16:creationId xmlns:a16="http://schemas.microsoft.com/office/drawing/2014/main" id="{64F28E65-9827-3EC5-8463-0411313CA70D}"/>
                  </a:ext>
                </a:extLst>
              </p:cNvPr>
              <p:cNvSpPr/>
              <p:nvPr/>
            </p:nvSpPr>
            <p:spPr>
              <a:xfrm>
                <a:off x="5227425"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61;p29">
                <a:extLst>
                  <a:ext uri="{FF2B5EF4-FFF2-40B4-BE49-F238E27FC236}">
                    <a16:creationId xmlns:a16="http://schemas.microsoft.com/office/drawing/2014/main" id="{18BACA62-83D5-49C7-07A2-BC6A3C7AFE5B}"/>
                  </a:ext>
                </a:extLst>
              </p:cNvPr>
              <p:cNvSpPr/>
              <p:nvPr/>
            </p:nvSpPr>
            <p:spPr>
              <a:xfrm>
                <a:off x="5261950"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5"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62;p29">
                <a:extLst>
                  <a:ext uri="{FF2B5EF4-FFF2-40B4-BE49-F238E27FC236}">
                    <a16:creationId xmlns:a16="http://schemas.microsoft.com/office/drawing/2014/main" id="{4039F56B-B7D7-E4F2-D865-14C2D1403820}"/>
                  </a:ext>
                </a:extLst>
              </p:cNvPr>
              <p:cNvSpPr/>
              <p:nvPr/>
            </p:nvSpPr>
            <p:spPr>
              <a:xfrm>
                <a:off x="5296175"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56" y="2108"/>
                      <a:pt x="180" y="2120"/>
                      <a:pt x="215" y="2120"/>
                    </a:cubicBezTo>
                    <a:cubicBezTo>
                      <a:pt x="322" y="2120"/>
                      <a:pt x="418" y="2025"/>
                      <a:pt x="418" y="1906"/>
                    </a:cubicBezTo>
                    <a:lnTo>
                      <a:pt x="418" y="215"/>
                    </a:lnTo>
                    <a:cubicBezTo>
                      <a:pt x="418"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63;p29">
                <a:extLst>
                  <a:ext uri="{FF2B5EF4-FFF2-40B4-BE49-F238E27FC236}">
                    <a16:creationId xmlns:a16="http://schemas.microsoft.com/office/drawing/2014/main" id="{7AC771DE-D28C-D365-18E8-3EE9363A6315}"/>
                  </a:ext>
                </a:extLst>
              </p:cNvPr>
              <p:cNvSpPr/>
              <p:nvPr/>
            </p:nvSpPr>
            <p:spPr>
              <a:xfrm>
                <a:off x="5330725" y="3122750"/>
                <a:ext cx="10125" cy="52800"/>
              </a:xfrm>
              <a:custGeom>
                <a:avLst/>
                <a:gdLst/>
                <a:ahLst/>
                <a:cxnLst/>
                <a:rect l="l" t="t" r="r" b="b"/>
                <a:pathLst>
                  <a:path w="405" h="2112" extrusionOk="0">
                    <a:moveTo>
                      <a:pt x="202" y="1"/>
                    </a:moveTo>
                    <a:cubicBezTo>
                      <a:pt x="101" y="1"/>
                      <a:pt x="0" y="69"/>
                      <a:pt x="0" y="206"/>
                    </a:cubicBezTo>
                    <a:lnTo>
                      <a:pt x="0" y="1897"/>
                    </a:lnTo>
                    <a:cubicBezTo>
                      <a:pt x="0" y="1992"/>
                      <a:pt x="48" y="2064"/>
                      <a:pt x="131" y="2099"/>
                    </a:cubicBezTo>
                    <a:cubicBezTo>
                      <a:pt x="155" y="2099"/>
                      <a:pt x="179" y="2111"/>
                      <a:pt x="202" y="2111"/>
                    </a:cubicBezTo>
                    <a:cubicBezTo>
                      <a:pt x="322" y="2111"/>
                      <a:pt x="405" y="2016"/>
                      <a:pt x="405" y="1897"/>
                    </a:cubicBezTo>
                    <a:lnTo>
                      <a:pt x="405" y="206"/>
                    </a:lnTo>
                    <a:cubicBezTo>
                      <a:pt x="405" y="69"/>
                      <a:pt x="3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64;p29">
                <a:extLst>
                  <a:ext uri="{FF2B5EF4-FFF2-40B4-BE49-F238E27FC236}">
                    <a16:creationId xmlns:a16="http://schemas.microsoft.com/office/drawing/2014/main" id="{925153C1-F721-7C00-D716-1827525DC575}"/>
                  </a:ext>
                </a:extLst>
              </p:cNvPr>
              <p:cNvSpPr/>
              <p:nvPr/>
            </p:nvSpPr>
            <p:spPr>
              <a:xfrm>
                <a:off x="53649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65;p29">
                <a:extLst>
                  <a:ext uri="{FF2B5EF4-FFF2-40B4-BE49-F238E27FC236}">
                    <a16:creationId xmlns:a16="http://schemas.microsoft.com/office/drawing/2014/main" id="{5EF81124-12FB-5316-33CA-74321EF4D918}"/>
                  </a:ext>
                </a:extLst>
              </p:cNvPr>
              <p:cNvSpPr/>
              <p:nvPr/>
            </p:nvSpPr>
            <p:spPr>
              <a:xfrm>
                <a:off x="5399475" y="3122750"/>
                <a:ext cx="10150" cy="52800"/>
              </a:xfrm>
              <a:custGeom>
                <a:avLst/>
                <a:gdLst/>
                <a:ahLst/>
                <a:cxnLst/>
                <a:rect l="l" t="t" r="r" b="b"/>
                <a:pathLst>
                  <a:path w="406" h="2112" extrusionOk="0">
                    <a:moveTo>
                      <a:pt x="203" y="1"/>
                    </a:moveTo>
                    <a:cubicBezTo>
                      <a:pt x="102" y="1"/>
                      <a:pt x="0" y="69"/>
                      <a:pt x="0" y="206"/>
                    </a:cubicBezTo>
                    <a:lnTo>
                      <a:pt x="0" y="1897"/>
                    </a:lnTo>
                    <a:cubicBezTo>
                      <a:pt x="0" y="1992"/>
                      <a:pt x="48" y="2064"/>
                      <a:pt x="131" y="2099"/>
                    </a:cubicBezTo>
                    <a:cubicBezTo>
                      <a:pt x="155" y="2099"/>
                      <a:pt x="179" y="2111"/>
                      <a:pt x="203" y="2111"/>
                    </a:cubicBezTo>
                    <a:cubicBezTo>
                      <a:pt x="310" y="2111"/>
                      <a:pt x="405" y="2016"/>
                      <a:pt x="405" y="1897"/>
                    </a:cubicBezTo>
                    <a:lnTo>
                      <a:pt x="405" y="206"/>
                    </a:lnTo>
                    <a:cubicBezTo>
                      <a:pt x="405" y="69"/>
                      <a:pt x="30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66;p29">
                <a:extLst>
                  <a:ext uri="{FF2B5EF4-FFF2-40B4-BE49-F238E27FC236}">
                    <a16:creationId xmlns:a16="http://schemas.microsoft.com/office/drawing/2014/main" id="{13870AD9-BC35-00DB-9354-4657C1C9548C}"/>
                  </a:ext>
                </a:extLst>
              </p:cNvPr>
              <p:cNvSpPr/>
              <p:nvPr/>
            </p:nvSpPr>
            <p:spPr>
              <a:xfrm>
                <a:off x="54337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67;p29">
                <a:extLst>
                  <a:ext uri="{FF2B5EF4-FFF2-40B4-BE49-F238E27FC236}">
                    <a16:creationId xmlns:a16="http://schemas.microsoft.com/office/drawing/2014/main" id="{7B739ADC-103F-78AA-9FED-3AC8BD4A743F}"/>
                  </a:ext>
                </a:extLst>
              </p:cNvPr>
              <p:cNvSpPr/>
              <p:nvPr/>
            </p:nvSpPr>
            <p:spPr>
              <a:xfrm>
                <a:off x="5467925" y="3122750"/>
                <a:ext cx="10450" cy="52800"/>
              </a:xfrm>
              <a:custGeom>
                <a:avLst/>
                <a:gdLst/>
                <a:ahLst/>
                <a:cxnLst/>
                <a:rect l="l" t="t" r="r" b="b"/>
                <a:pathLst>
                  <a:path w="418" h="2112" extrusionOk="0">
                    <a:moveTo>
                      <a:pt x="215" y="1"/>
                    </a:moveTo>
                    <a:cubicBezTo>
                      <a:pt x="114" y="1"/>
                      <a:pt x="13" y="69"/>
                      <a:pt x="13" y="206"/>
                    </a:cubicBezTo>
                    <a:lnTo>
                      <a:pt x="13" y="1897"/>
                    </a:lnTo>
                    <a:cubicBezTo>
                      <a:pt x="1" y="1992"/>
                      <a:pt x="60" y="2064"/>
                      <a:pt x="144" y="2099"/>
                    </a:cubicBezTo>
                    <a:cubicBezTo>
                      <a:pt x="168" y="2099"/>
                      <a:pt x="191" y="2111"/>
                      <a:pt x="215" y="2111"/>
                    </a:cubicBezTo>
                    <a:cubicBezTo>
                      <a:pt x="322" y="2111"/>
                      <a:pt x="418" y="2016"/>
                      <a:pt x="418" y="1897"/>
                    </a:cubicBezTo>
                    <a:lnTo>
                      <a:pt x="418" y="206"/>
                    </a:lnTo>
                    <a:cubicBezTo>
                      <a:pt x="418" y="69"/>
                      <a:pt x="31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68;p29">
                <a:extLst>
                  <a:ext uri="{FF2B5EF4-FFF2-40B4-BE49-F238E27FC236}">
                    <a16:creationId xmlns:a16="http://schemas.microsoft.com/office/drawing/2014/main" id="{A246771C-0A72-0B91-EEA5-8025F504CA59}"/>
                  </a:ext>
                </a:extLst>
              </p:cNvPr>
              <p:cNvSpPr/>
              <p:nvPr/>
            </p:nvSpPr>
            <p:spPr>
              <a:xfrm>
                <a:off x="5502450" y="3122975"/>
                <a:ext cx="10450" cy="52575"/>
              </a:xfrm>
              <a:custGeom>
                <a:avLst/>
                <a:gdLst/>
                <a:ahLst/>
                <a:cxnLst/>
                <a:rect l="l" t="t" r="r" b="b"/>
                <a:pathLst>
                  <a:path w="418" h="2103" extrusionOk="0">
                    <a:moveTo>
                      <a:pt x="209" y="1"/>
                    </a:moveTo>
                    <a:cubicBezTo>
                      <a:pt x="111" y="1"/>
                      <a:pt x="13" y="66"/>
                      <a:pt x="1" y="197"/>
                    </a:cubicBezTo>
                    <a:lnTo>
                      <a:pt x="1" y="1888"/>
                    </a:lnTo>
                    <a:cubicBezTo>
                      <a:pt x="1" y="1983"/>
                      <a:pt x="49" y="2055"/>
                      <a:pt x="132" y="2090"/>
                    </a:cubicBezTo>
                    <a:cubicBezTo>
                      <a:pt x="156" y="2090"/>
                      <a:pt x="180" y="2102"/>
                      <a:pt x="203" y="2102"/>
                    </a:cubicBezTo>
                    <a:cubicBezTo>
                      <a:pt x="322" y="2102"/>
                      <a:pt x="418" y="2007"/>
                      <a:pt x="418" y="1888"/>
                    </a:cubicBezTo>
                    <a:lnTo>
                      <a:pt x="418" y="197"/>
                    </a:lnTo>
                    <a:cubicBezTo>
                      <a:pt x="406" y="66"/>
                      <a:pt x="308"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69;p29">
                <a:extLst>
                  <a:ext uri="{FF2B5EF4-FFF2-40B4-BE49-F238E27FC236}">
                    <a16:creationId xmlns:a16="http://schemas.microsoft.com/office/drawing/2014/main" id="{16D3AD66-3412-C7E9-9DD1-FD1FE146DBE9}"/>
                  </a:ext>
                </a:extLst>
              </p:cNvPr>
              <p:cNvSpPr/>
              <p:nvPr/>
            </p:nvSpPr>
            <p:spPr>
              <a:xfrm>
                <a:off x="553670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70;p29">
                <a:extLst>
                  <a:ext uri="{FF2B5EF4-FFF2-40B4-BE49-F238E27FC236}">
                    <a16:creationId xmlns:a16="http://schemas.microsoft.com/office/drawing/2014/main" id="{2CDCF853-24D6-F952-F8C5-6B07AE2C15AF}"/>
                  </a:ext>
                </a:extLst>
              </p:cNvPr>
              <p:cNvSpPr/>
              <p:nvPr/>
            </p:nvSpPr>
            <p:spPr>
              <a:xfrm>
                <a:off x="5571225" y="3122975"/>
                <a:ext cx="10150" cy="52575"/>
              </a:xfrm>
              <a:custGeom>
                <a:avLst/>
                <a:gdLst/>
                <a:ahLst/>
                <a:cxnLst/>
                <a:rect l="l" t="t" r="r" b="b"/>
                <a:pathLst>
                  <a:path w="406" h="2103" extrusionOk="0">
                    <a:moveTo>
                      <a:pt x="207"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71;p29">
                <a:extLst>
                  <a:ext uri="{FF2B5EF4-FFF2-40B4-BE49-F238E27FC236}">
                    <a16:creationId xmlns:a16="http://schemas.microsoft.com/office/drawing/2014/main" id="{4CA8F0BC-6AD3-9410-1287-08CBF92AA641}"/>
                  </a:ext>
                </a:extLst>
              </p:cNvPr>
              <p:cNvSpPr/>
              <p:nvPr/>
            </p:nvSpPr>
            <p:spPr>
              <a:xfrm>
                <a:off x="5605450"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372;p29">
              <a:extLst>
                <a:ext uri="{FF2B5EF4-FFF2-40B4-BE49-F238E27FC236}">
                  <a16:creationId xmlns:a16="http://schemas.microsoft.com/office/drawing/2014/main" id="{B47B91E0-E234-E0F9-A9D4-FF8886074EC1}"/>
                </a:ext>
              </a:extLst>
            </p:cNvPr>
            <p:cNvGrpSpPr/>
            <p:nvPr/>
          </p:nvGrpSpPr>
          <p:grpSpPr>
            <a:xfrm rot="-4260837" flipH="1">
              <a:off x="-992576" y="4841566"/>
              <a:ext cx="2550809" cy="433066"/>
              <a:chOff x="4330300" y="3920250"/>
              <a:chExt cx="1682975" cy="210775"/>
            </a:xfrm>
          </p:grpSpPr>
          <p:sp>
            <p:nvSpPr>
              <p:cNvPr id="49" name="Google Shape;373;p29">
                <a:extLst>
                  <a:ext uri="{FF2B5EF4-FFF2-40B4-BE49-F238E27FC236}">
                    <a16:creationId xmlns:a16="http://schemas.microsoft.com/office/drawing/2014/main" id="{D05946EE-1908-09FE-8234-C2C2EA5FE773}"/>
                  </a:ext>
                </a:extLst>
              </p:cNvPr>
              <p:cNvSpPr/>
              <p:nvPr/>
            </p:nvSpPr>
            <p:spPr>
              <a:xfrm>
                <a:off x="4586275" y="3920250"/>
                <a:ext cx="1427000" cy="210775"/>
              </a:xfrm>
              <a:custGeom>
                <a:avLst/>
                <a:gdLst/>
                <a:ahLst/>
                <a:cxnLst/>
                <a:rect l="l" t="t" r="r" b="b"/>
                <a:pathLst>
                  <a:path w="57080" h="8431" extrusionOk="0">
                    <a:moveTo>
                      <a:pt x="1" y="1"/>
                    </a:moveTo>
                    <a:lnTo>
                      <a:pt x="1" y="8430"/>
                    </a:lnTo>
                    <a:lnTo>
                      <a:pt x="57079" y="8430"/>
                    </a:lnTo>
                    <a:lnTo>
                      <a:pt x="57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4;p29">
                <a:extLst>
                  <a:ext uri="{FF2B5EF4-FFF2-40B4-BE49-F238E27FC236}">
                    <a16:creationId xmlns:a16="http://schemas.microsoft.com/office/drawing/2014/main" id="{2335EFC7-FA84-5E67-2A09-24BF07673FBF}"/>
                  </a:ext>
                </a:extLst>
              </p:cNvPr>
              <p:cNvSpPr/>
              <p:nvPr/>
            </p:nvSpPr>
            <p:spPr>
              <a:xfrm>
                <a:off x="4330300" y="3920250"/>
                <a:ext cx="304225" cy="210775"/>
              </a:xfrm>
              <a:custGeom>
                <a:avLst/>
                <a:gdLst/>
                <a:ahLst/>
                <a:cxnLst/>
                <a:rect l="l" t="t" r="r" b="b"/>
                <a:pathLst>
                  <a:path w="12169" h="8431" extrusionOk="0">
                    <a:moveTo>
                      <a:pt x="10240" y="1"/>
                    </a:moveTo>
                    <a:lnTo>
                      <a:pt x="0" y="4215"/>
                    </a:lnTo>
                    <a:lnTo>
                      <a:pt x="10240" y="8430"/>
                    </a:lnTo>
                    <a:lnTo>
                      <a:pt x="12168" y="6299"/>
                    </a:lnTo>
                    <a:lnTo>
                      <a:pt x="10240" y="4215"/>
                    </a:lnTo>
                    <a:lnTo>
                      <a:pt x="12168" y="1751"/>
                    </a:lnTo>
                    <a:lnTo>
                      <a:pt x="10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5;p29">
                <a:extLst>
                  <a:ext uri="{FF2B5EF4-FFF2-40B4-BE49-F238E27FC236}">
                    <a16:creationId xmlns:a16="http://schemas.microsoft.com/office/drawing/2014/main" id="{AE6FBA62-81DD-463F-A69B-776F602F5E29}"/>
                  </a:ext>
                </a:extLst>
              </p:cNvPr>
              <p:cNvSpPr/>
              <p:nvPr/>
            </p:nvSpPr>
            <p:spPr>
              <a:xfrm>
                <a:off x="4330300" y="3978300"/>
                <a:ext cx="114625" cy="94675"/>
              </a:xfrm>
              <a:custGeom>
                <a:avLst/>
                <a:gdLst/>
                <a:ahLst/>
                <a:cxnLst/>
                <a:rect l="l" t="t" r="r" b="b"/>
                <a:pathLst>
                  <a:path w="4585" h="3787" extrusionOk="0">
                    <a:moveTo>
                      <a:pt x="4584" y="0"/>
                    </a:moveTo>
                    <a:lnTo>
                      <a:pt x="0" y="1893"/>
                    </a:lnTo>
                    <a:lnTo>
                      <a:pt x="4584" y="3787"/>
                    </a:lnTo>
                    <a:lnTo>
                      <a:pt x="4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6;p29">
                <a:extLst>
                  <a:ext uri="{FF2B5EF4-FFF2-40B4-BE49-F238E27FC236}">
                    <a16:creationId xmlns:a16="http://schemas.microsoft.com/office/drawing/2014/main" id="{E9C4BAC4-8D93-41AD-C88E-8EC41AB4BF44}"/>
                  </a:ext>
                </a:extLst>
              </p:cNvPr>
              <p:cNvSpPr/>
              <p:nvPr/>
            </p:nvSpPr>
            <p:spPr>
              <a:xfrm>
                <a:off x="4634500" y="4070875"/>
                <a:ext cx="1378775" cy="13700"/>
              </a:xfrm>
              <a:custGeom>
                <a:avLst/>
                <a:gdLst/>
                <a:ahLst/>
                <a:cxnLst/>
                <a:rect l="l" t="t" r="r" b="b"/>
                <a:pathLst>
                  <a:path w="55151" h="548" extrusionOk="0">
                    <a:moveTo>
                      <a:pt x="0" y="0"/>
                    </a:moveTo>
                    <a:lnTo>
                      <a:pt x="0" y="548"/>
                    </a:lnTo>
                    <a:lnTo>
                      <a:pt x="55150" y="548"/>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7;p29">
                <a:extLst>
                  <a:ext uri="{FF2B5EF4-FFF2-40B4-BE49-F238E27FC236}">
                    <a16:creationId xmlns:a16="http://schemas.microsoft.com/office/drawing/2014/main" id="{9167BD23-0FB9-9E7C-455B-364F8B651825}"/>
                  </a:ext>
                </a:extLst>
              </p:cNvPr>
              <p:cNvSpPr/>
              <p:nvPr/>
            </p:nvSpPr>
            <p:spPr>
              <a:xfrm>
                <a:off x="4634500" y="3960150"/>
                <a:ext cx="1378775" cy="14000"/>
              </a:xfrm>
              <a:custGeom>
                <a:avLst/>
                <a:gdLst/>
                <a:ahLst/>
                <a:cxnLst/>
                <a:rect l="l" t="t" r="r" b="b"/>
                <a:pathLst>
                  <a:path w="55151" h="560" extrusionOk="0">
                    <a:moveTo>
                      <a:pt x="0" y="0"/>
                    </a:moveTo>
                    <a:lnTo>
                      <a:pt x="0" y="560"/>
                    </a:lnTo>
                    <a:lnTo>
                      <a:pt x="55150" y="560"/>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00;p29">
              <a:extLst>
                <a:ext uri="{FF2B5EF4-FFF2-40B4-BE49-F238E27FC236}">
                  <a16:creationId xmlns:a16="http://schemas.microsoft.com/office/drawing/2014/main" id="{0E674D6B-F3B6-798F-196C-A7683515D6EE}"/>
                </a:ext>
              </a:extLst>
            </p:cNvPr>
            <p:cNvGrpSpPr/>
            <p:nvPr/>
          </p:nvGrpSpPr>
          <p:grpSpPr>
            <a:xfrm rot="6540864">
              <a:off x="-1326462" y="4134054"/>
              <a:ext cx="2344260" cy="481988"/>
              <a:chOff x="4341300" y="4367325"/>
              <a:chExt cx="1511525" cy="310775"/>
            </a:xfrm>
          </p:grpSpPr>
          <p:sp>
            <p:nvSpPr>
              <p:cNvPr id="42" name="Google Shape;401;p29">
                <a:extLst>
                  <a:ext uri="{FF2B5EF4-FFF2-40B4-BE49-F238E27FC236}">
                    <a16:creationId xmlns:a16="http://schemas.microsoft.com/office/drawing/2014/main" id="{15E6C10E-8A55-988C-BA16-AAC590CBA21F}"/>
                  </a:ext>
                </a:extLst>
              </p:cNvPr>
              <p:cNvSpPr/>
              <p:nvPr/>
            </p:nvSpPr>
            <p:spPr>
              <a:xfrm>
                <a:off x="4341300" y="4473600"/>
                <a:ext cx="118800" cy="96450"/>
              </a:xfrm>
              <a:custGeom>
                <a:avLst/>
                <a:gdLst/>
                <a:ahLst/>
                <a:cxnLst/>
                <a:rect l="l" t="t" r="r" b="b"/>
                <a:pathLst>
                  <a:path w="4752" h="3858" extrusionOk="0">
                    <a:moveTo>
                      <a:pt x="4751" y="0"/>
                    </a:moveTo>
                    <a:lnTo>
                      <a:pt x="1096" y="893"/>
                    </a:lnTo>
                    <a:cubicBezTo>
                      <a:pt x="1" y="1155"/>
                      <a:pt x="1" y="2703"/>
                      <a:pt x="1096" y="2965"/>
                    </a:cubicBezTo>
                    <a:lnTo>
                      <a:pt x="4751" y="3858"/>
                    </a:lnTo>
                    <a:lnTo>
                      <a:pt x="4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2;p29">
                <a:extLst>
                  <a:ext uri="{FF2B5EF4-FFF2-40B4-BE49-F238E27FC236}">
                    <a16:creationId xmlns:a16="http://schemas.microsoft.com/office/drawing/2014/main" id="{CE56668C-930A-6167-0DC8-DB36D80C935C}"/>
                  </a:ext>
                </a:extLst>
              </p:cNvPr>
              <p:cNvSpPr/>
              <p:nvPr/>
            </p:nvSpPr>
            <p:spPr>
              <a:xfrm>
                <a:off x="4547575" y="4395325"/>
                <a:ext cx="141125" cy="254500"/>
              </a:xfrm>
              <a:custGeom>
                <a:avLst/>
                <a:gdLst/>
                <a:ahLst/>
                <a:cxnLst/>
                <a:rect l="l" t="t" r="r" b="b"/>
                <a:pathLst>
                  <a:path w="5645" h="10180" extrusionOk="0">
                    <a:moveTo>
                      <a:pt x="2501" y="0"/>
                    </a:moveTo>
                    <a:cubicBezTo>
                      <a:pt x="1120" y="0"/>
                      <a:pt x="1" y="1119"/>
                      <a:pt x="1" y="2500"/>
                    </a:cubicBezTo>
                    <a:lnTo>
                      <a:pt x="1" y="7680"/>
                    </a:lnTo>
                    <a:cubicBezTo>
                      <a:pt x="1" y="9061"/>
                      <a:pt x="1120" y="10180"/>
                      <a:pt x="2501" y="10180"/>
                    </a:cubicBezTo>
                    <a:lnTo>
                      <a:pt x="5644" y="10180"/>
                    </a:lnTo>
                    <a:lnTo>
                      <a:pt x="5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3;p29">
                <a:extLst>
                  <a:ext uri="{FF2B5EF4-FFF2-40B4-BE49-F238E27FC236}">
                    <a16:creationId xmlns:a16="http://schemas.microsoft.com/office/drawing/2014/main" id="{52E96BD2-5D1F-870B-CF7B-4AEF277FAE15}"/>
                  </a:ext>
                </a:extLst>
              </p:cNvPr>
              <p:cNvSpPr/>
              <p:nvPr/>
            </p:nvSpPr>
            <p:spPr>
              <a:xfrm>
                <a:off x="4438350" y="4442650"/>
                <a:ext cx="109250" cy="159550"/>
              </a:xfrm>
              <a:custGeom>
                <a:avLst/>
                <a:gdLst/>
                <a:ahLst/>
                <a:cxnLst/>
                <a:rect l="l" t="t" r="r" b="b"/>
                <a:pathLst>
                  <a:path w="4370" h="6382" extrusionOk="0">
                    <a:moveTo>
                      <a:pt x="2917" y="0"/>
                    </a:moveTo>
                    <a:cubicBezTo>
                      <a:pt x="1310" y="0"/>
                      <a:pt x="0" y="1310"/>
                      <a:pt x="0" y="2929"/>
                    </a:cubicBezTo>
                    <a:lnTo>
                      <a:pt x="0" y="3465"/>
                    </a:lnTo>
                    <a:cubicBezTo>
                      <a:pt x="0" y="5084"/>
                      <a:pt x="1310" y="6382"/>
                      <a:pt x="2917" y="6382"/>
                    </a:cubicBezTo>
                    <a:lnTo>
                      <a:pt x="4370" y="6382"/>
                    </a:lnTo>
                    <a:lnTo>
                      <a:pt x="4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p29">
                <a:extLst>
                  <a:ext uri="{FF2B5EF4-FFF2-40B4-BE49-F238E27FC236}">
                    <a16:creationId xmlns:a16="http://schemas.microsoft.com/office/drawing/2014/main" id="{267E7156-9C23-00AB-19F8-ECF57A235002}"/>
                  </a:ext>
                </a:extLst>
              </p:cNvPr>
              <p:cNvSpPr/>
              <p:nvPr/>
            </p:nvSpPr>
            <p:spPr>
              <a:xfrm>
                <a:off x="4544300" y="4439800"/>
                <a:ext cx="6875" cy="165975"/>
              </a:xfrm>
              <a:custGeom>
                <a:avLst/>
                <a:gdLst/>
                <a:ahLst/>
                <a:cxnLst/>
                <a:rect l="l" t="t" r="r" b="b"/>
                <a:pathLst>
                  <a:path w="275" h="6639" extrusionOk="0">
                    <a:moveTo>
                      <a:pt x="133" y="1"/>
                    </a:moveTo>
                    <a:cubicBezTo>
                      <a:pt x="69" y="1"/>
                      <a:pt x="7" y="43"/>
                      <a:pt x="1" y="126"/>
                    </a:cubicBezTo>
                    <a:lnTo>
                      <a:pt x="1" y="6496"/>
                    </a:lnTo>
                    <a:cubicBezTo>
                      <a:pt x="1" y="6579"/>
                      <a:pt x="60" y="6639"/>
                      <a:pt x="132" y="6639"/>
                    </a:cubicBezTo>
                    <a:cubicBezTo>
                      <a:pt x="167" y="6639"/>
                      <a:pt x="191" y="6627"/>
                      <a:pt x="215" y="6615"/>
                    </a:cubicBezTo>
                    <a:cubicBezTo>
                      <a:pt x="251" y="6579"/>
                      <a:pt x="275" y="6543"/>
                      <a:pt x="275" y="6496"/>
                    </a:cubicBezTo>
                    <a:lnTo>
                      <a:pt x="275" y="126"/>
                    </a:lnTo>
                    <a:cubicBezTo>
                      <a:pt x="263" y="43"/>
                      <a:pt x="197"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p29">
                <a:extLst>
                  <a:ext uri="{FF2B5EF4-FFF2-40B4-BE49-F238E27FC236}">
                    <a16:creationId xmlns:a16="http://schemas.microsoft.com/office/drawing/2014/main" id="{FFA6959B-E728-28D1-CC42-F3DE0DBDCDDF}"/>
                  </a:ext>
                </a:extLst>
              </p:cNvPr>
              <p:cNvSpPr/>
              <p:nvPr/>
            </p:nvSpPr>
            <p:spPr>
              <a:xfrm>
                <a:off x="4664550" y="4367325"/>
                <a:ext cx="1188275" cy="310775"/>
              </a:xfrm>
              <a:custGeom>
                <a:avLst/>
                <a:gdLst/>
                <a:ahLst/>
                <a:cxnLst/>
                <a:rect l="l" t="t" r="r" b="b"/>
                <a:pathLst>
                  <a:path w="47531" h="12431" extrusionOk="0">
                    <a:moveTo>
                      <a:pt x="2311" y="1"/>
                    </a:moveTo>
                    <a:cubicBezTo>
                      <a:pt x="1037" y="1"/>
                      <a:pt x="1" y="1037"/>
                      <a:pt x="1" y="2323"/>
                    </a:cubicBezTo>
                    <a:lnTo>
                      <a:pt x="1" y="10121"/>
                    </a:lnTo>
                    <a:cubicBezTo>
                      <a:pt x="1" y="11395"/>
                      <a:pt x="1037" y="12431"/>
                      <a:pt x="2311" y="12431"/>
                    </a:cubicBezTo>
                    <a:lnTo>
                      <a:pt x="45209" y="12431"/>
                    </a:lnTo>
                    <a:cubicBezTo>
                      <a:pt x="46495" y="12431"/>
                      <a:pt x="47531" y="11395"/>
                      <a:pt x="47531" y="10121"/>
                    </a:cubicBezTo>
                    <a:lnTo>
                      <a:pt x="47531" y="2323"/>
                    </a:lnTo>
                    <a:cubicBezTo>
                      <a:pt x="47531" y="1037"/>
                      <a:pt x="46483" y="1"/>
                      <a:pt x="45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6;p29">
                <a:extLst>
                  <a:ext uri="{FF2B5EF4-FFF2-40B4-BE49-F238E27FC236}">
                    <a16:creationId xmlns:a16="http://schemas.microsoft.com/office/drawing/2014/main" id="{BD022A13-EE81-1EF8-3BC8-927B1850322B}"/>
                  </a:ext>
                </a:extLst>
              </p:cNvPr>
              <p:cNvSpPr/>
              <p:nvPr/>
            </p:nvSpPr>
            <p:spPr>
              <a:xfrm>
                <a:off x="5734925" y="4367325"/>
                <a:ext cx="46175" cy="310775"/>
              </a:xfrm>
              <a:custGeom>
                <a:avLst/>
                <a:gdLst/>
                <a:ahLst/>
                <a:cxnLst/>
                <a:rect l="l" t="t" r="r" b="b"/>
                <a:pathLst>
                  <a:path w="1847" h="12431" extrusionOk="0">
                    <a:moveTo>
                      <a:pt x="1" y="1"/>
                    </a:moveTo>
                    <a:lnTo>
                      <a:pt x="1"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p29">
                <a:extLst>
                  <a:ext uri="{FF2B5EF4-FFF2-40B4-BE49-F238E27FC236}">
                    <a16:creationId xmlns:a16="http://schemas.microsoft.com/office/drawing/2014/main" id="{4C0F882B-4FAF-6476-DEFD-56B68927099E}"/>
                  </a:ext>
                </a:extLst>
              </p:cNvPr>
              <p:cNvSpPr/>
              <p:nvPr/>
            </p:nvSpPr>
            <p:spPr>
              <a:xfrm>
                <a:off x="4740175" y="4367325"/>
                <a:ext cx="46150" cy="310775"/>
              </a:xfrm>
              <a:custGeom>
                <a:avLst/>
                <a:gdLst/>
                <a:ahLst/>
                <a:cxnLst/>
                <a:rect l="l" t="t" r="r" b="b"/>
                <a:pathLst>
                  <a:path w="1846" h="12431" extrusionOk="0">
                    <a:moveTo>
                      <a:pt x="0" y="1"/>
                    </a:moveTo>
                    <a:lnTo>
                      <a:pt x="0"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86" name="Picture 985">
            <a:extLst>
              <a:ext uri="{FF2B5EF4-FFF2-40B4-BE49-F238E27FC236}">
                <a16:creationId xmlns:a16="http://schemas.microsoft.com/office/drawing/2014/main" id="{48E96B4F-5367-3CF1-4194-9395E7FD304E}"/>
              </a:ext>
            </a:extLst>
          </p:cNvPr>
          <p:cNvPicPr>
            <a:picLocks noChangeAspect="1"/>
          </p:cNvPicPr>
          <p:nvPr/>
        </p:nvPicPr>
        <p:blipFill>
          <a:blip r:embed="rId3"/>
          <a:stretch>
            <a:fillRect/>
          </a:stretch>
        </p:blipFill>
        <p:spPr>
          <a:xfrm>
            <a:off x="959196" y="1425025"/>
            <a:ext cx="6934556" cy="3454578"/>
          </a:xfrm>
          <a:prstGeom prst="rect">
            <a:avLst/>
          </a:prstGeom>
        </p:spPr>
      </p:pic>
    </p:spTree>
    <p:extLst>
      <p:ext uri="{BB962C8B-B14F-4D97-AF65-F5344CB8AC3E}">
        <p14:creationId xmlns:p14="http://schemas.microsoft.com/office/powerpoint/2010/main" val="189649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39"/>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Logistic regression with L1</a:t>
            </a:r>
            <a:endParaRPr dirty="0"/>
          </a:p>
        </p:txBody>
      </p:sp>
      <p:grpSp>
        <p:nvGrpSpPr>
          <p:cNvPr id="3" name="Google Shape;723;p34">
            <a:extLst>
              <a:ext uri="{FF2B5EF4-FFF2-40B4-BE49-F238E27FC236}">
                <a16:creationId xmlns:a16="http://schemas.microsoft.com/office/drawing/2014/main" id="{7E325152-FD27-DA43-672D-B094280246EA}"/>
              </a:ext>
            </a:extLst>
          </p:cNvPr>
          <p:cNvGrpSpPr/>
          <p:nvPr/>
        </p:nvGrpSpPr>
        <p:grpSpPr>
          <a:xfrm flipH="1">
            <a:off x="8002584" y="1494750"/>
            <a:ext cx="1560140" cy="3586221"/>
            <a:chOff x="2665125" y="238050"/>
            <a:chExt cx="2261400" cy="5198175"/>
          </a:xfrm>
        </p:grpSpPr>
        <p:sp>
          <p:nvSpPr>
            <p:cNvPr id="4" name="Google Shape;724;p34">
              <a:extLst>
                <a:ext uri="{FF2B5EF4-FFF2-40B4-BE49-F238E27FC236}">
                  <a16:creationId xmlns:a16="http://schemas.microsoft.com/office/drawing/2014/main" id="{640243D6-74AC-EE1D-5F07-E6B713E975D2}"/>
                </a:ext>
              </a:extLst>
            </p:cNvPr>
            <p:cNvSpPr/>
            <p:nvPr/>
          </p:nvSpPr>
          <p:spPr>
            <a:xfrm>
              <a:off x="4592525" y="4163175"/>
              <a:ext cx="136825" cy="158400"/>
            </a:xfrm>
            <a:custGeom>
              <a:avLst/>
              <a:gdLst/>
              <a:ahLst/>
              <a:cxnLst/>
              <a:rect l="l" t="t" r="r" b="b"/>
              <a:pathLst>
                <a:path w="5473" h="6336" extrusionOk="0">
                  <a:moveTo>
                    <a:pt x="99" y="0"/>
                  </a:moveTo>
                  <a:cubicBezTo>
                    <a:pt x="99" y="1676"/>
                    <a:pt x="50" y="3402"/>
                    <a:pt x="1" y="5078"/>
                  </a:cubicBezTo>
                  <a:cubicBezTo>
                    <a:pt x="50" y="4930"/>
                    <a:pt x="99" y="4782"/>
                    <a:pt x="198" y="4585"/>
                  </a:cubicBezTo>
                  <a:cubicBezTo>
                    <a:pt x="198" y="4486"/>
                    <a:pt x="198" y="4437"/>
                    <a:pt x="247" y="4338"/>
                  </a:cubicBezTo>
                  <a:cubicBezTo>
                    <a:pt x="247" y="4240"/>
                    <a:pt x="297" y="4190"/>
                    <a:pt x="297" y="4092"/>
                  </a:cubicBezTo>
                  <a:cubicBezTo>
                    <a:pt x="346" y="3944"/>
                    <a:pt x="395" y="3845"/>
                    <a:pt x="395" y="3697"/>
                  </a:cubicBezTo>
                  <a:cubicBezTo>
                    <a:pt x="543" y="3204"/>
                    <a:pt x="691" y="2662"/>
                    <a:pt x="790" y="2120"/>
                  </a:cubicBezTo>
                  <a:cubicBezTo>
                    <a:pt x="839" y="2021"/>
                    <a:pt x="839" y="1923"/>
                    <a:pt x="839" y="1824"/>
                  </a:cubicBezTo>
                  <a:cubicBezTo>
                    <a:pt x="888" y="1676"/>
                    <a:pt x="888" y="1578"/>
                    <a:pt x="937" y="1479"/>
                  </a:cubicBezTo>
                  <a:cubicBezTo>
                    <a:pt x="937" y="1282"/>
                    <a:pt x="1085" y="1183"/>
                    <a:pt x="1283" y="1183"/>
                  </a:cubicBezTo>
                  <a:cubicBezTo>
                    <a:pt x="1430" y="1233"/>
                    <a:pt x="1578" y="1381"/>
                    <a:pt x="1529" y="1578"/>
                  </a:cubicBezTo>
                  <a:cubicBezTo>
                    <a:pt x="1332" y="2613"/>
                    <a:pt x="1085" y="3599"/>
                    <a:pt x="790" y="4634"/>
                  </a:cubicBezTo>
                  <a:cubicBezTo>
                    <a:pt x="790" y="4733"/>
                    <a:pt x="740" y="4831"/>
                    <a:pt x="740" y="4880"/>
                  </a:cubicBezTo>
                  <a:cubicBezTo>
                    <a:pt x="592" y="5275"/>
                    <a:pt x="543" y="5521"/>
                    <a:pt x="494" y="5669"/>
                  </a:cubicBezTo>
                  <a:cubicBezTo>
                    <a:pt x="445" y="5669"/>
                    <a:pt x="445" y="5718"/>
                    <a:pt x="445" y="5718"/>
                  </a:cubicBezTo>
                  <a:cubicBezTo>
                    <a:pt x="445" y="5768"/>
                    <a:pt x="445" y="5768"/>
                    <a:pt x="445" y="5817"/>
                  </a:cubicBezTo>
                  <a:cubicBezTo>
                    <a:pt x="395" y="5866"/>
                    <a:pt x="395" y="5916"/>
                    <a:pt x="346" y="5916"/>
                  </a:cubicBezTo>
                  <a:cubicBezTo>
                    <a:pt x="543" y="6162"/>
                    <a:pt x="790" y="6310"/>
                    <a:pt x="1085" y="6310"/>
                  </a:cubicBezTo>
                  <a:cubicBezTo>
                    <a:pt x="1155" y="6327"/>
                    <a:pt x="1225" y="6336"/>
                    <a:pt x="1294" y="6336"/>
                  </a:cubicBezTo>
                  <a:cubicBezTo>
                    <a:pt x="1613" y="6336"/>
                    <a:pt x="1909" y="6159"/>
                    <a:pt x="2071" y="5916"/>
                  </a:cubicBezTo>
                  <a:cubicBezTo>
                    <a:pt x="2071" y="5866"/>
                    <a:pt x="2071" y="5866"/>
                    <a:pt x="2071" y="5817"/>
                  </a:cubicBezTo>
                  <a:cubicBezTo>
                    <a:pt x="2071" y="5768"/>
                    <a:pt x="2071" y="5718"/>
                    <a:pt x="2071" y="5669"/>
                  </a:cubicBezTo>
                  <a:cubicBezTo>
                    <a:pt x="2071" y="5620"/>
                    <a:pt x="2071" y="5620"/>
                    <a:pt x="2121" y="5571"/>
                  </a:cubicBezTo>
                  <a:cubicBezTo>
                    <a:pt x="2121" y="5521"/>
                    <a:pt x="2170" y="5423"/>
                    <a:pt x="2219" y="5225"/>
                  </a:cubicBezTo>
                  <a:cubicBezTo>
                    <a:pt x="2219" y="5176"/>
                    <a:pt x="2268" y="5078"/>
                    <a:pt x="2268" y="4979"/>
                  </a:cubicBezTo>
                  <a:cubicBezTo>
                    <a:pt x="2318" y="4880"/>
                    <a:pt x="2367" y="4782"/>
                    <a:pt x="2367" y="4634"/>
                  </a:cubicBezTo>
                  <a:cubicBezTo>
                    <a:pt x="2416" y="4437"/>
                    <a:pt x="2466" y="4240"/>
                    <a:pt x="2564" y="3993"/>
                  </a:cubicBezTo>
                  <a:cubicBezTo>
                    <a:pt x="2564" y="3796"/>
                    <a:pt x="2613" y="3599"/>
                    <a:pt x="2663" y="3402"/>
                  </a:cubicBezTo>
                  <a:cubicBezTo>
                    <a:pt x="2712" y="3204"/>
                    <a:pt x="2761" y="2958"/>
                    <a:pt x="2811" y="2761"/>
                  </a:cubicBezTo>
                  <a:cubicBezTo>
                    <a:pt x="2860" y="2514"/>
                    <a:pt x="2909" y="2317"/>
                    <a:pt x="2959" y="2071"/>
                  </a:cubicBezTo>
                  <a:cubicBezTo>
                    <a:pt x="2959" y="2021"/>
                    <a:pt x="3008" y="1923"/>
                    <a:pt x="3057" y="1923"/>
                  </a:cubicBezTo>
                  <a:cubicBezTo>
                    <a:pt x="3057" y="1873"/>
                    <a:pt x="3106" y="1873"/>
                    <a:pt x="3156" y="1824"/>
                  </a:cubicBezTo>
                  <a:lnTo>
                    <a:pt x="3304" y="1824"/>
                  </a:lnTo>
                  <a:cubicBezTo>
                    <a:pt x="3451" y="1873"/>
                    <a:pt x="3599" y="2021"/>
                    <a:pt x="3550" y="2169"/>
                  </a:cubicBezTo>
                  <a:cubicBezTo>
                    <a:pt x="3501" y="2416"/>
                    <a:pt x="3451" y="2662"/>
                    <a:pt x="3451" y="2859"/>
                  </a:cubicBezTo>
                  <a:cubicBezTo>
                    <a:pt x="3402" y="3007"/>
                    <a:pt x="3402" y="3106"/>
                    <a:pt x="3353" y="3204"/>
                  </a:cubicBezTo>
                  <a:cubicBezTo>
                    <a:pt x="3304" y="3549"/>
                    <a:pt x="3205" y="3845"/>
                    <a:pt x="3156" y="4141"/>
                  </a:cubicBezTo>
                  <a:cubicBezTo>
                    <a:pt x="3106" y="4338"/>
                    <a:pt x="3057" y="4535"/>
                    <a:pt x="3008" y="4683"/>
                  </a:cubicBezTo>
                  <a:cubicBezTo>
                    <a:pt x="2860" y="5176"/>
                    <a:pt x="2761" y="5571"/>
                    <a:pt x="2712" y="5718"/>
                  </a:cubicBezTo>
                  <a:cubicBezTo>
                    <a:pt x="2712" y="5768"/>
                    <a:pt x="2712" y="5768"/>
                    <a:pt x="2663" y="5768"/>
                  </a:cubicBezTo>
                  <a:cubicBezTo>
                    <a:pt x="2663" y="5817"/>
                    <a:pt x="2663" y="5866"/>
                    <a:pt x="2663" y="5866"/>
                  </a:cubicBezTo>
                  <a:cubicBezTo>
                    <a:pt x="2696" y="5871"/>
                    <a:pt x="2730" y="5873"/>
                    <a:pt x="2763" y="5873"/>
                  </a:cubicBezTo>
                  <a:cubicBezTo>
                    <a:pt x="3122" y="5873"/>
                    <a:pt x="3464" y="5636"/>
                    <a:pt x="3599" y="5275"/>
                  </a:cubicBezTo>
                  <a:cubicBezTo>
                    <a:pt x="3747" y="4930"/>
                    <a:pt x="4487" y="3106"/>
                    <a:pt x="5473" y="99"/>
                  </a:cubicBezTo>
                  <a:lnTo>
                    <a:pt x="5473" y="99"/>
                  </a:lnTo>
                  <a:cubicBezTo>
                    <a:pt x="4705" y="205"/>
                    <a:pt x="3929" y="257"/>
                    <a:pt x="3152" y="257"/>
                  </a:cubicBezTo>
                  <a:cubicBezTo>
                    <a:pt x="2130" y="257"/>
                    <a:pt x="1107" y="168"/>
                    <a:pt x="99" y="0"/>
                  </a:cubicBezTo>
                  <a:close/>
                </a:path>
              </a:pathLst>
            </a:custGeom>
            <a:solidFill>
              <a:srgbClr val="FFC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25;p34">
              <a:extLst>
                <a:ext uri="{FF2B5EF4-FFF2-40B4-BE49-F238E27FC236}">
                  <a16:creationId xmlns:a16="http://schemas.microsoft.com/office/drawing/2014/main" id="{8707CE35-ADAD-C597-83F2-E1D0EB68158B}"/>
                </a:ext>
              </a:extLst>
            </p:cNvPr>
            <p:cNvSpPr/>
            <p:nvPr/>
          </p:nvSpPr>
          <p:spPr>
            <a:xfrm>
              <a:off x="4644300" y="4208775"/>
              <a:ext cx="38225" cy="106000"/>
            </a:xfrm>
            <a:custGeom>
              <a:avLst/>
              <a:gdLst/>
              <a:ahLst/>
              <a:cxnLst/>
              <a:rect l="l" t="t" r="r" b="b"/>
              <a:pathLst>
                <a:path w="1529" h="4240" extrusionOk="0">
                  <a:moveTo>
                    <a:pt x="1085" y="0"/>
                  </a:moveTo>
                  <a:cubicBezTo>
                    <a:pt x="1035" y="49"/>
                    <a:pt x="986" y="49"/>
                    <a:pt x="986" y="99"/>
                  </a:cubicBezTo>
                  <a:cubicBezTo>
                    <a:pt x="937" y="99"/>
                    <a:pt x="888" y="197"/>
                    <a:pt x="888" y="247"/>
                  </a:cubicBezTo>
                  <a:cubicBezTo>
                    <a:pt x="838" y="493"/>
                    <a:pt x="789" y="690"/>
                    <a:pt x="740" y="937"/>
                  </a:cubicBezTo>
                  <a:cubicBezTo>
                    <a:pt x="690" y="1134"/>
                    <a:pt x="641" y="1380"/>
                    <a:pt x="592" y="1578"/>
                  </a:cubicBezTo>
                  <a:cubicBezTo>
                    <a:pt x="592" y="1775"/>
                    <a:pt x="542" y="1972"/>
                    <a:pt x="493" y="2169"/>
                  </a:cubicBezTo>
                  <a:cubicBezTo>
                    <a:pt x="395" y="2416"/>
                    <a:pt x="345" y="2613"/>
                    <a:pt x="296" y="2810"/>
                  </a:cubicBezTo>
                  <a:cubicBezTo>
                    <a:pt x="296" y="2958"/>
                    <a:pt x="247" y="3056"/>
                    <a:pt x="197" y="3155"/>
                  </a:cubicBezTo>
                  <a:cubicBezTo>
                    <a:pt x="197" y="3254"/>
                    <a:pt x="148" y="3352"/>
                    <a:pt x="148" y="3401"/>
                  </a:cubicBezTo>
                  <a:cubicBezTo>
                    <a:pt x="99" y="3599"/>
                    <a:pt x="50" y="3697"/>
                    <a:pt x="50" y="3747"/>
                  </a:cubicBezTo>
                  <a:cubicBezTo>
                    <a:pt x="0" y="3796"/>
                    <a:pt x="0" y="3796"/>
                    <a:pt x="0" y="3845"/>
                  </a:cubicBezTo>
                  <a:cubicBezTo>
                    <a:pt x="0" y="3894"/>
                    <a:pt x="0" y="3944"/>
                    <a:pt x="0" y="3993"/>
                  </a:cubicBezTo>
                  <a:cubicBezTo>
                    <a:pt x="0" y="4042"/>
                    <a:pt x="0" y="4042"/>
                    <a:pt x="0" y="4092"/>
                  </a:cubicBezTo>
                  <a:cubicBezTo>
                    <a:pt x="50" y="4141"/>
                    <a:pt x="99" y="4190"/>
                    <a:pt x="197" y="4239"/>
                  </a:cubicBezTo>
                  <a:lnTo>
                    <a:pt x="296" y="4239"/>
                  </a:lnTo>
                  <a:cubicBezTo>
                    <a:pt x="395" y="4239"/>
                    <a:pt x="542" y="4190"/>
                    <a:pt x="592" y="4042"/>
                  </a:cubicBezTo>
                  <a:cubicBezTo>
                    <a:pt x="592" y="4042"/>
                    <a:pt x="592" y="3993"/>
                    <a:pt x="592" y="3944"/>
                  </a:cubicBezTo>
                  <a:lnTo>
                    <a:pt x="641" y="3894"/>
                  </a:lnTo>
                  <a:cubicBezTo>
                    <a:pt x="690" y="3747"/>
                    <a:pt x="789" y="3352"/>
                    <a:pt x="937" y="2859"/>
                  </a:cubicBezTo>
                  <a:cubicBezTo>
                    <a:pt x="986" y="2711"/>
                    <a:pt x="1035" y="2514"/>
                    <a:pt x="1085" y="2317"/>
                  </a:cubicBezTo>
                  <a:cubicBezTo>
                    <a:pt x="1134" y="2021"/>
                    <a:pt x="1233" y="1725"/>
                    <a:pt x="1282" y="1380"/>
                  </a:cubicBezTo>
                  <a:cubicBezTo>
                    <a:pt x="1331" y="1282"/>
                    <a:pt x="1331" y="1183"/>
                    <a:pt x="1380" y="1035"/>
                  </a:cubicBezTo>
                  <a:cubicBezTo>
                    <a:pt x="1380" y="838"/>
                    <a:pt x="1430" y="592"/>
                    <a:pt x="1479" y="345"/>
                  </a:cubicBezTo>
                  <a:cubicBezTo>
                    <a:pt x="1528" y="197"/>
                    <a:pt x="1380" y="49"/>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6;p34">
              <a:extLst>
                <a:ext uri="{FF2B5EF4-FFF2-40B4-BE49-F238E27FC236}">
                  <a16:creationId xmlns:a16="http://schemas.microsoft.com/office/drawing/2014/main" id="{335727D0-F4DB-A364-42F4-DD5DA610BD97}"/>
                </a:ext>
              </a:extLst>
            </p:cNvPr>
            <p:cNvSpPr/>
            <p:nvPr/>
          </p:nvSpPr>
          <p:spPr>
            <a:xfrm>
              <a:off x="4671400" y="4243275"/>
              <a:ext cx="4950" cy="23450"/>
            </a:xfrm>
            <a:custGeom>
              <a:avLst/>
              <a:gdLst/>
              <a:ahLst/>
              <a:cxnLst/>
              <a:rect l="l" t="t" r="r" b="b"/>
              <a:pathLst>
                <a:path w="198" h="938" extrusionOk="0">
                  <a:moveTo>
                    <a:pt x="1" y="937"/>
                  </a:moveTo>
                  <a:cubicBezTo>
                    <a:pt x="50" y="641"/>
                    <a:pt x="149" y="345"/>
                    <a:pt x="198" y="0"/>
                  </a:cubicBezTo>
                  <a:cubicBezTo>
                    <a:pt x="149" y="345"/>
                    <a:pt x="50" y="641"/>
                    <a:pt x="1" y="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7;p34">
              <a:extLst>
                <a:ext uri="{FF2B5EF4-FFF2-40B4-BE49-F238E27FC236}">
                  <a16:creationId xmlns:a16="http://schemas.microsoft.com/office/drawing/2014/main" id="{81474E49-5530-5C5C-1E81-2773FFD117F7}"/>
                </a:ext>
              </a:extLst>
            </p:cNvPr>
            <p:cNvSpPr/>
            <p:nvPr/>
          </p:nvSpPr>
          <p:spPr>
            <a:xfrm>
              <a:off x="4588825" y="4192750"/>
              <a:ext cx="43175" cy="120800"/>
            </a:xfrm>
            <a:custGeom>
              <a:avLst/>
              <a:gdLst/>
              <a:ahLst/>
              <a:cxnLst/>
              <a:rect l="l" t="t" r="r" b="b"/>
              <a:pathLst>
                <a:path w="1727" h="4832" extrusionOk="0">
                  <a:moveTo>
                    <a:pt x="1431" y="0"/>
                  </a:moveTo>
                  <a:cubicBezTo>
                    <a:pt x="1233" y="0"/>
                    <a:pt x="1085" y="99"/>
                    <a:pt x="1085" y="296"/>
                  </a:cubicBezTo>
                  <a:cubicBezTo>
                    <a:pt x="1036" y="395"/>
                    <a:pt x="1036" y="493"/>
                    <a:pt x="987" y="641"/>
                  </a:cubicBezTo>
                  <a:cubicBezTo>
                    <a:pt x="987" y="740"/>
                    <a:pt x="987" y="838"/>
                    <a:pt x="938" y="937"/>
                  </a:cubicBezTo>
                  <a:cubicBezTo>
                    <a:pt x="839" y="1479"/>
                    <a:pt x="691" y="2021"/>
                    <a:pt x="543" y="2514"/>
                  </a:cubicBezTo>
                  <a:cubicBezTo>
                    <a:pt x="543" y="2662"/>
                    <a:pt x="494" y="2761"/>
                    <a:pt x="445" y="2909"/>
                  </a:cubicBezTo>
                  <a:cubicBezTo>
                    <a:pt x="445" y="3007"/>
                    <a:pt x="395" y="3106"/>
                    <a:pt x="395" y="3155"/>
                  </a:cubicBezTo>
                  <a:cubicBezTo>
                    <a:pt x="346" y="3254"/>
                    <a:pt x="346" y="3303"/>
                    <a:pt x="346" y="3402"/>
                  </a:cubicBezTo>
                  <a:cubicBezTo>
                    <a:pt x="247" y="3599"/>
                    <a:pt x="198" y="3747"/>
                    <a:pt x="149" y="3895"/>
                  </a:cubicBezTo>
                  <a:cubicBezTo>
                    <a:pt x="149" y="3944"/>
                    <a:pt x="149" y="3993"/>
                    <a:pt x="149" y="4042"/>
                  </a:cubicBezTo>
                  <a:cubicBezTo>
                    <a:pt x="100" y="4092"/>
                    <a:pt x="100" y="4141"/>
                    <a:pt x="50" y="4190"/>
                  </a:cubicBezTo>
                  <a:cubicBezTo>
                    <a:pt x="50" y="4240"/>
                    <a:pt x="50" y="4240"/>
                    <a:pt x="50" y="4289"/>
                  </a:cubicBezTo>
                  <a:lnTo>
                    <a:pt x="50" y="4338"/>
                  </a:lnTo>
                  <a:cubicBezTo>
                    <a:pt x="1" y="4388"/>
                    <a:pt x="1" y="4437"/>
                    <a:pt x="1" y="4437"/>
                  </a:cubicBezTo>
                  <a:cubicBezTo>
                    <a:pt x="1" y="4437"/>
                    <a:pt x="1" y="4486"/>
                    <a:pt x="1" y="4486"/>
                  </a:cubicBezTo>
                  <a:cubicBezTo>
                    <a:pt x="1" y="4535"/>
                    <a:pt x="1" y="4535"/>
                    <a:pt x="1" y="4585"/>
                  </a:cubicBezTo>
                  <a:cubicBezTo>
                    <a:pt x="1" y="4585"/>
                    <a:pt x="1" y="4634"/>
                    <a:pt x="1" y="4634"/>
                  </a:cubicBezTo>
                  <a:cubicBezTo>
                    <a:pt x="50" y="4683"/>
                    <a:pt x="100" y="4733"/>
                    <a:pt x="149" y="4782"/>
                  </a:cubicBezTo>
                  <a:cubicBezTo>
                    <a:pt x="149" y="4782"/>
                    <a:pt x="149" y="4782"/>
                    <a:pt x="198" y="4831"/>
                  </a:cubicBezTo>
                  <a:lnTo>
                    <a:pt x="297" y="4831"/>
                  </a:lnTo>
                  <a:cubicBezTo>
                    <a:pt x="346" y="4831"/>
                    <a:pt x="445" y="4782"/>
                    <a:pt x="494" y="4733"/>
                  </a:cubicBezTo>
                  <a:cubicBezTo>
                    <a:pt x="543" y="4733"/>
                    <a:pt x="543" y="4683"/>
                    <a:pt x="593" y="4634"/>
                  </a:cubicBezTo>
                  <a:cubicBezTo>
                    <a:pt x="593" y="4585"/>
                    <a:pt x="593" y="4585"/>
                    <a:pt x="593" y="4535"/>
                  </a:cubicBezTo>
                  <a:cubicBezTo>
                    <a:pt x="593" y="4535"/>
                    <a:pt x="593" y="4486"/>
                    <a:pt x="642" y="4486"/>
                  </a:cubicBezTo>
                  <a:cubicBezTo>
                    <a:pt x="691" y="4338"/>
                    <a:pt x="740" y="4092"/>
                    <a:pt x="888" y="3697"/>
                  </a:cubicBezTo>
                  <a:cubicBezTo>
                    <a:pt x="888" y="3648"/>
                    <a:pt x="938" y="3550"/>
                    <a:pt x="938" y="3451"/>
                  </a:cubicBezTo>
                  <a:cubicBezTo>
                    <a:pt x="1233" y="2416"/>
                    <a:pt x="1480" y="1430"/>
                    <a:pt x="1677" y="395"/>
                  </a:cubicBezTo>
                  <a:cubicBezTo>
                    <a:pt x="1726" y="198"/>
                    <a:pt x="1578" y="5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8;p34">
              <a:extLst>
                <a:ext uri="{FF2B5EF4-FFF2-40B4-BE49-F238E27FC236}">
                  <a16:creationId xmlns:a16="http://schemas.microsoft.com/office/drawing/2014/main" id="{F6CE5319-E883-C439-184E-850E98654BF5}"/>
                </a:ext>
              </a:extLst>
            </p:cNvPr>
            <p:cNvSpPr/>
            <p:nvPr/>
          </p:nvSpPr>
          <p:spPr>
            <a:xfrm>
              <a:off x="4332500" y="3358450"/>
              <a:ext cx="241575" cy="268675"/>
            </a:xfrm>
            <a:custGeom>
              <a:avLst/>
              <a:gdLst/>
              <a:ahLst/>
              <a:cxnLst/>
              <a:rect l="l" t="t" r="r" b="b"/>
              <a:pathLst>
                <a:path w="9663" h="10747" extrusionOk="0">
                  <a:moveTo>
                    <a:pt x="1" y="0"/>
                  </a:moveTo>
                  <a:lnTo>
                    <a:pt x="1" y="0"/>
                  </a:lnTo>
                  <a:cubicBezTo>
                    <a:pt x="789" y="1775"/>
                    <a:pt x="1775" y="3451"/>
                    <a:pt x="3008" y="4930"/>
                  </a:cubicBezTo>
                  <a:cubicBezTo>
                    <a:pt x="3205" y="5127"/>
                    <a:pt x="3353" y="5324"/>
                    <a:pt x="3501" y="5472"/>
                  </a:cubicBezTo>
                  <a:cubicBezTo>
                    <a:pt x="3698" y="5669"/>
                    <a:pt x="3846" y="5866"/>
                    <a:pt x="4043" y="6063"/>
                  </a:cubicBezTo>
                  <a:cubicBezTo>
                    <a:pt x="4141" y="6211"/>
                    <a:pt x="4240" y="6310"/>
                    <a:pt x="4388" y="6458"/>
                  </a:cubicBezTo>
                  <a:cubicBezTo>
                    <a:pt x="4487" y="6556"/>
                    <a:pt x="4634" y="6704"/>
                    <a:pt x="4733" y="6803"/>
                  </a:cubicBezTo>
                  <a:cubicBezTo>
                    <a:pt x="4832" y="6901"/>
                    <a:pt x="4979" y="7049"/>
                    <a:pt x="5078" y="7148"/>
                  </a:cubicBezTo>
                  <a:cubicBezTo>
                    <a:pt x="5127" y="7197"/>
                    <a:pt x="5177" y="7246"/>
                    <a:pt x="5226" y="7296"/>
                  </a:cubicBezTo>
                  <a:lnTo>
                    <a:pt x="5522" y="7542"/>
                  </a:lnTo>
                  <a:cubicBezTo>
                    <a:pt x="5620" y="7641"/>
                    <a:pt x="5719" y="7739"/>
                    <a:pt x="5817" y="7838"/>
                  </a:cubicBezTo>
                  <a:cubicBezTo>
                    <a:pt x="5867" y="7887"/>
                    <a:pt x="5916" y="7937"/>
                    <a:pt x="5965" y="7986"/>
                  </a:cubicBezTo>
                  <a:cubicBezTo>
                    <a:pt x="6163" y="8134"/>
                    <a:pt x="6310" y="8282"/>
                    <a:pt x="6458" y="8429"/>
                  </a:cubicBezTo>
                  <a:cubicBezTo>
                    <a:pt x="7198" y="9021"/>
                    <a:pt x="7839" y="9514"/>
                    <a:pt x="8430" y="9908"/>
                  </a:cubicBezTo>
                  <a:cubicBezTo>
                    <a:pt x="8578" y="10056"/>
                    <a:pt x="8726" y="10155"/>
                    <a:pt x="8874" y="10253"/>
                  </a:cubicBezTo>
                  <a:cubicBezTo>
                    <a:pt x="9219" y="10451"/>
                    <a:pt x="9465" y="10648"/>
                    <a:pt x="9662" y="10746"/>
                  </a:cubicBezTo>
                  <a:cubicBezTo>
                    <a:pt x="9268" y="6408"/>
                    <a:pt x="8775" y="2810"/>
                    <a:pt x="8381" y="148"/>
                  </a:cubicBezTo>
                  <a:lnTo>
                    <a:pt x="4684" y="9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9;p34">
              <a:extLst>
                <a:ext uri="{FF2B5EF4-FFF2-40B4-BE49-F238E27FC236}">
                  <a16:creationId xmlns:a16="http://schemas.microsoft.com/office/drawing/2014/main" id="{7CE05A59-B5F0-EF48-9537-228A5C9AC614}"/>
                </a:ext>
              </a:extLst>
            </p:cNvPr>
            <p:cNvSpPr/>
            <p:nvPr/>
          </p:nvSpPr>
          <p:spPr>
            <a:xfrm>
              <a:off x="3282550" y="3348575"/>
              <a:ext cx="1313700" cy="2087650"/>
            </a:xfrm>
            <a:custGeom>
              <a:avLst/>
              <a:gdLst/>
              <a:ahLst/>
              <a:cxnLst/>
              <a:rect l="l" t="t" r="r" b="b"/>
              <a:pathLst>
                <a:path w="52548" h="83506" extrusionOk="0">
                  <a:moveTo>
                    <a:pt x="13950" y="1"/>
                  </a:moveTo>
                  <a:lnTo>
                    <a:pt x="24943" y="4289"/>
                  </a:lnTo>
                  <a:lnTo>
                    <a:pt x="19866" y="18979"/>
                  </a:lnTo>
                  <a:cubicBezTo>
                    <a:pt x="19964" y="19028"/>
                    <a:pt x="20063" y="19127"/>
                    <a:pt x="20211" y="19176"/>
                  </a:cubicBezTo>
                  <a:cubicBezTo>
                    <a:pt x="20901" y="19521"/>
                    <a:pt x="20704" y="21049"/>
                    <a:pt x="19816" y="21049"/>
                  </a:cubicBezTo>
                  <a:cubicBezTo>
                    <a:pt x="19866" y="21099"/>
                    <a:pt x="19816" y="21148"/>
                    <a:pt x="19816" y="21197"/>
                  </a:cubicBezTo>
                  <a:cubicBezTo>
                    <a:pt x="19767" y="21296"/>
                    <a:pt x="19668" y="21345"/>
                    <a:pt x="19570" y="21394"/>
                  </a:cubicBezTo>
                  <a:cubicBezTo>
                    <a:pt x="19619" y="21789"/>
                    <a:pt x="19521" y="22183"/>
                    <a:pt x="19225" y="22479"/>
                  </a:cubicBezTo>
                  <a:cubicBezTo>
                    <a:pt x="19126" y="22578"/>
                    <a:pt x="18978" y="22676"/>
                    <a:pt x="18830" y="22676"/>
                  </a:cubicBezTo>
                  <a:cubicBezTo>
                    <a:pt x="18880" y="22775"/>
                    <a:pt x="18880" y="22873"/>
                    <a:pt x="18830" y="22923"/>
                  </a:cubicBezTo>
                  <a:cubicBezTo>
                    <a:pt x="18781" y="23021"/>
                    <a:pt x="18732" y="23120"/>
                    <a:pt x="18633" y="23120"/>
                  </a:cubicBezTo>
                  <a:cubicBezTo>
                    <a:pt x="18683" y="23416"/>
                    <a:pt x="18584" y="23711"/>
                    <a:pt x="18436" y="23958"/>
                  </a:cubicBezTo>
                  <a:cubicBezTo>
                    <a:pt x="18288" y="24155"/>
                    <a:pt x="18140" y="24303"/>
                    <a:pt x="17943" y="24401"/>
                  </a:cubicBezTo>
                  <a:lnTo>
                    <a:pt x="14887" y="33274"/>
                  </a:lnTo>
                  <a:lnTo>
                    <a:pt x="12915" y="32486"/>
                  </a:lnTo>
                  <a:lnTo>
                    <a:pt x="11929" y="32634"/>
                  </a:lnTo>
                  <a:lnTo>
                    <a:pt x="11535" y="33669"/>
                  </a:lnTo>
                  <a:lnTo>
                    <a:pt x="0" y="29282"/>
                  </a:lnTo>
                  <a:lnTo>
                    <a:pt x="0" y="29282"/>
                  </a:lnTo>
                  <a:cubicBezTo>
                    <a:pt x="247" y="31401"/>
                    <a:pt x="493" y="33472"/>
                    <a:pt x="887" y="35443"/>
                  </a:cubicBezTo>
                  <a:cubicBezTo>
                    <a:pt x="2021" y="41309"/>
                    <a:pt x="7936" y="71724"/>
                    <a:pt x="10303" y="83505"/>
                  </a:cubicBezTo>
                  <a:lnTo>
                    <a:pt x="29626" y="83505"/>
                  </a:lnTo>
                  <a:lnTo>
                    <a:pt x="28492" y="17007"/>
                  </a:lnTo>
                  <a:cubicBezTo>
                    <a:pt x="28492" y="16859"/>
                    <a:pt x="28640" y="16662"/>
                    <a:pt x="28837" y="16662"/>
                  </a:cubicBezTo>
                  <a:cubicBezTo>
                    <a:pt x="29034" y="16662"/>
                    <a:pt x="29182" y="16810"/>
                    <a:pt x="29182" y="17007"/>
                  </a:cubicBezTo>
                  <a:lnTo>
                    <a:pt x="30316" y="83505"/>
                  </a:lnTo>
                  <a:lnTo>
                    <a:pt x="48062" y="83505"/>
                  </a:lnTo>
                  <a:cubicBezTo>
                    <a:pt x="49886" y="71083"/>
                    <a:pt x="51858" y="54964"/>
                    <a:pt x="52400" y="38549"/>
                  </a:cubicBezTo>
                  <a:cubicBezTo>
                    <a:pt x="52351" y="38500"/>
                    <a:pt x="52301" y="38450"/>
                    <a:pt x="52252" y="38401"/>
                  </a:cubicBezTo>
                  <a:cubicBezTo>
                    <a:pt x="52252" y="38401"/>
                    <a:pt x="52252" y="38352"/>
                    <a:pt x="52252" y="38352"/>
                  </a:cubicBezTo>
                  <a:cubicBezTo>
                    <a:pt x="52252" y="38302"/>
                    <a:pt x="52252" y="38302"/>
                    <a:pt x="52252" y="38253"/>
                  </a:cubicBezTo>
                  <a:cubicBezTo>
                    <a:pt x="52252" y="38253"/>
                    <a:pt x="52252" y="38204"/>
                    <a:pt x="52252" y="38204"/>
                  </a:cubicBezTo>
                  <a:cubicBezTo>
                    <a:pt x="52252" y="38204"/>
                    <a:pt x="52252" y="38155"/>
                    <a:pt x="52301" y="38105"/>
                  </a:cubicBezTo>
                  <a:lnTo>
                    <a:pt x="52301" y="38056"/>
                  </a:lnTo>
                  <a:cubicBezTo>
                    <a:pt x="52301" y="38007"/>
                    <a:pt x="52301" y="38007"/>
                    <a:pt x="52301" y="37957"/>
                  </a:cubicBezTo>
                  <a:cubicBezTo>
                    <a:pt x="52351" y="37908"/>
                    <a:pt x="52351" y="37859"/>
                    <a:pt x="52400" y="37809"/>
                  </a:cubicBezTo>
                  <a:cubicBezTo>
                    <a:pt x="52400" y="37760"/>
                    <a:pt x="52400" y="37711"/>
                    <a:pt x="52400" y="37662"/>
                  </a:cubicBezTo>
                  <a:cubicBezTo>
                    <a:pt x="52449" y="35986"/>
                    <a:pt x="52498" y="34260"/>
                    <a:pt x="52498" y="32584"/>
                  </a:cubicBezTo>
                  <a:cubicBezTo>
                    <a:pt x="52548" y="30662"/>
                    <a:pt x="52548" y="28789"/>
                    <a:pt x="52498" y="26866"/>
                  </a:cubicBezTo>
                  <a:cubicBezTo>
                    <a:pt x="52449" y="21247"/>
                    <a:pt x="52153" y="16219"/>
                    <a:pt x="51759" y="11881"/>
                  </a:cubicBezTo>
                  <a:cubicBezTo>
                    <a:pt x="51562" y="11733"/>
                    <a:pt x="51266" y="11585"/>
                    <a:pt x="50872" y="11289"/>
                  </a:cubicBezTo>
                  <a:cubicBezTo>
                    <a:pt x="50724" y="11191"/>
                    <a:pt x="50527" y="11092"/>
                    <a:pt x="50329" y="10944"/>
                  </a:cubicBezTo>
                  <a:cubicBezTo>
                    <a:pt x="49491" y="10353"/>
                    <a:pt x="48703" y="9761"/>
                    <a:pt x="47963" y="9120"/>
                  </a:cubicBezTo>
                  <a:cubicBezTo>
                    <a:pt x="47815" y="9022"/>
                    <a:pt x="47717" y="8874"/>
                    <a:pt x="47569" y="8775"/>
                  </a:cubicBezTo>
                  <a:cubicBezTo>
                    <a:pt x="47421" y="8627"/>
                    <a:pt x="47273" y="8479"/>
                    <a:pt x="47125" y="8381"/>
                  </a:cubicBezTo>
                  <a:cubicBezTo>
                    <a:pt x="47027" y="8282"/>
                    <a:pt x="46879" y="8134"/>
                    <a:pt x="46780" y="8036"/>
                  </a:cubicBezTo>
                  <a:cubicBezTo>
                    <a:pt x="46632" y="7937"/>
                    <a:pt x="46534" y="7789"/>
                    <a:pt x="46386" y="7641"/>
                  </a:cubicBezTo>
                  <a:cubicBezTo>
                    <a:pt x="45992" y="7247"/>
                    <a:pt x="45597" y="6803"/>
                    <a:pt x="45203" y="6360"/>
                  </a:cubicBezTo>
                  <a:cubicBezTo>
                    <a:pt x="45055" y="6212"/>
                    <a:pt x="44907" y="6064"/>
                    <a:pt x="44759" y="5867"/>
                  </a:cubicBezTo>
                  <a:cubicBezTo>
                    <a:pt x="44365" y="5423"/>
                    <a:pt x="44020" y="4930"/>
                    <a:pt x="43625" y="4437"/>
                  </a:cubicBezTo>
                  <a:cubicBezTo>
                    <a:pt x="43527" y="4240"/>
                    <a:pt x="43379" y="4092"/>
                    <a:pt x="43280" y="3895"/>
                  </a:cubicBezTo>
                  <a:cubicBezTo>
                    <a:pt x="43182" y="3796"/>
                    <a:pt x="43133" y="3698"/>
                    <a:pt x="43034" y="3550"/>
                  </a:cubicBezTo>
                  <a:cubicBezTo>
                    <a:pt x="43034" y="3550"/>
                    <a:pt x="43034" y="3501"/>
                    <a:pt x="43034" y="3501"/>
                  </a:cubicBezTo>
                  <a:cubicBezTo>
                    <a:pt x="42886" y="3254"/>
                    <a:pt x="42738" y="3057"/>
                    <a:pt x="42590" y="2811"/>
                  </a:cubicBezTo>
                  <a:cubicBezTo>
                    <a:pt x="42442" y="2564"/>
                    <a:pt x="42295" y="2268"/>
                    <a:pt x="42147" y="2022"/>
                  </a:cubicBezTo>
                  <a:cubicBezTo>
                    <a:pt x="42048" y="1825"/>
                    <a:pt x="41949" y="1677"/>
                    <a:pt x="41900" y="1480"/>
                  </a:cubicBezTo>
                  <a:cubicBezTo>
                    <a:pt x="41703" y="1135"/>
                    <a:pt x="41555" y="789"/>
                    <a:pt x="41407" y="395"/>
                  </a:cubicBezTo>
                  <a:lnTo>
                    <a:pt x="13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0;p34">
              <a:extLst>
                <a:ext uri="{FF2B5EF4-FFF2-40B4-BE49-F238E27FC236}">
                  <a16:creationId xmlns:a16="http://schemas.microsoft.com/office/drawing/2014/main" id="{727B5257-AED3-24C5-A8D6-92BF270BFBEF}"/>
                </a:ext>
              </a:extLst>
            </p:cNvPr>
            <p:cNvSpPr/>
            <p:nvPr/>
          </p:nvSpPr>
          <p:spPr>
            <a:xfrm>
              <a:off x="3994850" y="3765125"/>
              <a:ext cx="45625" cy="1671100"/>
            </a:xfrm>
            <a:custGeom>
              <a:avLst/>
              <a:gdLst/>
              <a:ahLst/>
              <a:cxnLst/>
              <a:rect l="l" t="t" r="r" b="b"/>
              <a:pathLst>
                <a:path w="1825" h="66844" extrusionOk="0">
                  <a:moveTo>
                    <a:pt x="345" y="0"/>
                  </a:moveTo>
                  <a:cubicBezTo>
                    <a:pt x="148" y="0"/>
                    <a:pt x="0" y="197"/>
                    <a:pt x="0" y="345"/>
                  </a:cubicBezTo>
                  <a:lnTo>
                    <a:pt x="1134" y="66843"/>
                  </a:lnTo>
                  <a:lnTo>
                    <a:pt x="1824" y="66843"/>
                  </a:lnTo>
                  <a:lnTo>
                    <a:pt x="690" y="345"/>
                  </a:lnTo>
                  <a:cubicBezTo>
                    <a:pt x="690" y="148"/>
                    <a:pt x="542"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1;p34">
              <a:extLst>
                <a:ext uri="{FF2B5EF4-FFF2-40B4-BE49-F238E27FC236}">
                  <a16:creationId xmlns:a16="http://schemas.microsoft.com/office/drawing/2014/main" id="{77C3E867-330A-91F4-90F8-A351B25FCECC}"/>
                </a:ext>
              </a:extLst>
            </p:cNvPr>
            <p:cNvSpPr/>
            <p:nvPr/>
          </p:nvSpPr>
          <p:spPr>
            <a:xfrm>
              <a:off x="4317725" y="3358450"/>
              <a:ext cx="273600" cy="289625"/>
            </a:xfrm>
            <a:custGeom>
              <a:avLst/>
              <a:gdLst/>
              <a:ahLst/>
              <a:cxnLst/>
              <a:rect l="l" t="t" r="r" b="b"/>
              <a:pathLst>
                <a:path w="10944" h="11585" extrusionOk="0">
                  <a:moveTo>
                    <a:pt x="0" y="0"/>
                  </a:moveTo>
                  <a:cubicBezTo>
                    <a:pt x="148" y="394"/>
                    <a:pt x="296" y="740"/>
                    <a:pt x="493" y="1085"/>
                  </a:cubicBezTo>
                  <a:cubicBezTo>
                    <a:pt x="542" y="1282"/>
                    <a:pt x="641" y="1430"/>
                    <a:pt x="740" y="1627"/>
                  </a:cubicBezTo>
                  <a:cubicBezTo>
                    <a:pt x="888" y="1873"/>
                    <a:pt x="1035" y="2169"/>
                    <a:pt x="1183" y="2416"/>
                  </a:cubicBezTo>
                  <a:cubicBezTo>
                    <a:pt x="1331" y="2662"/>
                    <a:pt x="1479" y="2859"/>
                    <a:pt x="1627" y="3106"/>
                  </a:cubicBezTo>
                  <a:cubicBezTo>
                    <a:pt x="1627" y="3106"/>
                    <a:pt x="1627" y="3155"/>
                    <a:pt x="1627" y="3155"/>
                  </a:cubicBezTo>
                  <a:cubicBezTo>
                    <a:pt x="1726" y="3303"/>
                    <a:pt x="1775" y="3401"/>
                    <a:pt x="1873" y="3500"/>
                  </a:cubicBezTo>
                  <a:cubicBezTo>
                    <a:pt x="1972" y="3697"/>
                    <a:pt x="2120" y="3845"/>
                    <a:pt x="2218" y="4042"/>
                  </a:cubicBezTo>
                  <a:cubicBezTo>
                    <a:pt x="2613" y="4535"/>
                    <a:pt x="2958" y="5028"/>
                    <a:pt x="3352" y="5472"/>
                  </a:cubicBezTo>
                  <a:cubicBezTo>
                    <a:pt x="3500" y="5669"/>
                    <a:pt x="3648" y="5817"/>
                    <a:pt x="3796" y="5965"/>
                  </a:cubicBezTo>
                  <a:cubicBezTo>
                    <a:pt x="4190" y="6408"/>
                    <a:pt x="4585" y="6852"/>
                    <a:pt x="4979" y="7246"/>
                  </a:cubicBezTo>
                  <a:cubicBezTo>
                    <a:pt x="5127" y="7394"/>
                    <a:pt x="5225" y="7542"/>
                    <a:pt x="5373" y="7641"/>
                  </a:cubicBezTo>
                  <a:cubicBezTo>
                    <a:pt x="5472" y="7739"/>
                    <a:pt x="5620" y="7887"/>
                    <a:pt x="5718" y="7986"/>
                  </a:cubicBezTo>
                  <a:cubicBezTo>
                    <a:pt x="5866" y="8084"/>
                    <a:pt x="6014" y="8232"/>
                    <a:pt x="6162" y="8380"/>
                  </a:cubicBezTo>
                  <a:cubicBezTo>
                    <a:pt x="6310" y="8479"/>
                    <a:pt x="6408" y="8627"/>
                    <a:pt x="6556" y="8725"/>
                  </a:cubicBezTo>
                  <a:cubicBezTo>
                    <a:pt x="7296" y="9366"/>
                    <a:pt x="8084" y="9958"/>
                    <a:pt x="8922" y="10549"/>
                  </a:cubicBezTo>
                  <a:cubicBezTo>
                    <a:pt x="9120" y="10697"/>
                    <a:pt x="9317" y="10796"/>
                    <a:pt x="9465" y="10894"/>
                  </a:cubicBezTo>
                  <a:cubicBezTo>
                    <a:pt x="9859" y="11190"/>
                    <a:pt x="10155" y="11338"/>
                    <a:pt x="10352" y="11486"/>
                  </a:cubicBezTo>
                  <a:cubicBezTo>
                    <a:pt x="10451" y="11535"/>
                    <a:pt x="10500" y="11584"/>
                    <a:pt x="10500" y="11584"/>
                  </a:cubicBezTo>
                  <a:lnTo>
                    <a:pt x="10648" y="11584"/>
                  </a:lnTo>
                  <a:cubicBezTo>
                    <a:pt x="10746" y="11584"/>
                    <a:pt x="10845" y="11535"/>
                    <a:pt x="10894" y="11436"/>
                  </a:cubicBezTo>
                  <a:cubicBezTo>
                    <a:pt x="10944" y="11289"/>
                    <a:pt x="10894" y="11141"/>
                    <a:pt x="10796" y="11091"/>
                  </a:cubicBezTo>
                  <a:cubicBezTo>
                    <a:pt x="10746" y="11042"/>
                    <a:pt x="10598" y="10943"/>
                    <a:pt x="10253" y="10746"/>
                  </a:cubicBezTo>
                  <a:cubicBezTo>
                    <a:pt x="10056" y="10648"/>
                    <a:pt x="9810" y="10451"/>
                    <a:pt x="9465" y="10253"/>
                  </a:cubicBezTo>
                  <a:cubicBezTo>
                    <a:pt x="9317" y="10155"/>
                    <a:pt x="9169" y="10056"/>
                    <a:pt x="9021" y="9908"/>
                  </a:cubicBezTo>
                  <a:cubicBezTo>
                    <a:pt x="8430" y="9514"/>
                    <a:pt x="7789" y="9021"/>
                    <a:pt x="7049" y="8429"/>
                  </a:cubicBezTo>
                  <a:cubicBezTo>
                    <a:pt x="6901" y="8282"/>
                    <a:pt x="6754" y="8134"/>
                    <a:pt x="6556" y="7986"/>
                  </a:cubicBezTo>
                  <a:cubicBezTo>
                    <a:pt x="6507" y="7937"/>
                    <a:pt x="6458" y="7887"/>
                    <a:pt x="6408" y="7838"/>
                  </a:cubicBezTo>
                  <a:cubicBezTo>
                    <a:pt x="6310" y="7739"/>
                    <a:pt x="6211" y="7641"/>
                    <a:pt x="6113" y="7542"/>
                  </a:cubicBezTo>
                  <a:lnTo>
                    <a:pt x="5817" y="7296"/>
                  </a:lnTo>
                  <a:cubicBezTo>
                    <a:pt x="5768" y="7246"/>
                    <a:pt x="5718" y="7197"/>
                    <a:pt x="5669" y="7148"/>
                  </a:cubicBezTo>
                  <a:cubicBezTo>
                    <a:pt x="5570" y="7049"/>
                    <a:pt x="5423" y="6901"/>
                    <a:pt x="5324" y="6803"/>
                  </a:cubicBezTo>
                  <a:cubicBezTo>
                    <a:pt x="5225" y="6704"/>
                    <a:pt x="5078" y="6556"/>
                    <a:pt x="4979" y="6458"/>
                  </a:cubicBezTo>
                  <a:cubicBezTo>
                    <a:pt x="4831" y="6310"/>
                    <a:pt x="4732" y="6211"/>
                    <a:pt x="4634" y="6063"/>
                  </a:cubicBezTo>
                  <a:cubicBezTo>
                    <a:pt x="4437" y="5866"/>
                    <a:pt x="4289" y="5669"/>
                    <a:pt x="4092" y="5472"/>
                  </a:cubicBezTo>
                  <a:cubicBezTo>
                    <a:pt x="3944" y="5324"/>
                    <a:pt x="3796" y="5127"/>
                    <a:pt x="3599" y="4930"/>
                  </a:cubicBezTo>
                  <a:cubicBezTo>
                    <a:pt x="2366" y="3451"/>
                    <a:pt x="1380" y="1775"/>
                    <a:pt x="592"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2;p34">
              <a:extLst>
                <a:ext uri="{FF2B5EF4-FFF2-40B4-BE49-F238E27FC236}">
                  <a16:creationId xmlns:a16="http://schemas.microsoft.com/office/drawing/2014/main" id="{218D07BC-AB4D-77D3-FF34-D7B9681C4774}"/>
                </a:ext>
              </a:extLst>
            </p:cNvPr>
            <p:cNvSpPr/>
            <p:nvPr/>
          </p:nvSpPr>
          <p:spPr>
            <a:xfrm>
              <a:off x="4375650" y="2420625"/>
              <a:ext cx="154050" cy="335225"/>
            </a:xfrm>
            <a:custGeom>
              <a:avLst/>
              <a:gdLst/>
              <a:ahLst/>
              <a:cxnLst/>
              <a:rect l="l" t="t" r="r" b="b"/>
              <a:pathLst>
                <a:path w="6162" h="13409" extrusionOk="0">
                  <a:moveTo>
                    <a:pt x="542" y="0"/>
                  </a:moveTo>
                  <a:cubicBezTo>
                    <a:pt x="444" y="0"/>
                    <a:pt x="394" y="49"/>
                    <a:pt x="345" y="49"/>
                  </a:cubicBezTo>
                  <a:cubicBezTo>
                    <a:pt x="99" y="197"/>
                    <a:pt x="0" y="444"/>
                    <a:pt x="148" y="690"/>
                  </a:cubicBezTo>
                  <a:cubicBezTo>
                    <a:pt x="148" y="690"/>
                    <a:pt x="247" y="838"/>
                    <a:pt x="345" y="1085"/>
                  </a:cubicBezTo>
                  <a:cubicBezTo>
                    <a:pt x="1972" y="4338"/>
                    <a:pt x="3401" y="7690"/>
                    <a:pt x="4584" y="11141"/>
                  </a:cubicBezTo>
                  <a:cubicBezTo>
                    <a:pt x="4782" y="11782"/>
                    <a:pt x="4979" y="12422"/>
                    <a:pt x="5176" y="13063"/>
                  </a:cubicBezTo>
                  <a:cubicBezTo>
                    <a:pt x="5225" y="13211"/>
                    <a:pt x="5373" y="13359"/>
                    <a:pt x="5521" y="13359"/>
                  </a:cubicBezTo>
                  <a:cubicBezTo>
                    <a:pt x="5570" y="13359"/>
                    <a:pt x="5620" y="13359"/>
                    <a:pt x="5620" y="13408"/>
                  </a:cubicBezTo>
                  <a:cubicBezTo>
                    <a:pt x="5669" y="13408"/>
                    <a:pt x="5718" y="13359"/>
                    <a:pt x="5767" y="13359"/>
                  </a:cubicBezTo>
                  <a:cubicBezTo>
                    <a:pt x="6014" y="13310"/>
                    <a:pt x="6162" y="13014"/>
                    <a:pt x="6063" y="12817"/>
                  </a:cubicBezTo>
                  <a:cubicBezTo>
                    <a:pt x="5965" y="12373"/>
                    <a:pt x="5817" y="11929"/>
                    <a:pt x="5669" y="11486"/>
                  </a:cubicBezTo>
                  <a:cubicBezTo>
                    <a:pt x="4437" y="7739"/>
                    <a:pt x="2958" y="4141"/>
                    <a:pt x="1183" y="690"/>
                  </a:cubicBezTo>
                  <a:cubicBezTo>
                    <a:pt x="1035" y="395"/>
                    <a:pt x="986" y="247"/>
                    <a:pt x="937" y="247"/>
                  </a:cubicBezTo>
                  <a:cubicBezTo>
                    <a:pt x="887" y="99"/>
                    <a:pt x="690"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3;p34">
              <a:extLst>
                <a:ext uri="{FF2B5EF4-FFF2-40B4-BE49-F238E27FC236}">
                  <a16:creationId xmlns:a16="http://schemas.microsoft.com/office/drawing/2014/main" id="{726CE226-8896-C213-F3AF-5BF02CA49A70}"/>
                </a:ext>
              </a:extLst>
            </p:cNvPr>
            <p:cNvSpPr/>
            <p:nvPr/>
          </p:nvSpPr>
          <p:spPr>
            <a:xfrm>
              <a:off x="3605425" y="3958600"/>
              <a:ext cx="125725" cy="221850"/>
            </a:xfrm>
            <a:custGeom>
              <a:avLst/>
              <a:gdLst/>
              <a:ahLst/>
              <a:cxnLst/>
              <a:rect l="l" t="t" r="r" b="b"/>
              <a:pathLst>
                <a:path w="5029" h="8874" extrusionOk="0">
                  <a:moveTo>
                    <a:pt x="5028" y="0"/>
                  </a:moveTo>
                  <a:cubicBezTo>
                    <a:pt x="4924" y="35"/>
                    <a:pt x="4819" y="70"/>
                    <a:pt x="4714" y="70"/>
                  </a:cubicBezTo>
                  <a:cubicBezTo>
                    <a:pt x="4671" y="70"/>
                    <a:pt x="4628" y="64"/>
                    <a:pt x="4585" y="50"/>
                  </a:cubicBezTo>
                  <a:cubicBezTo>
                    <a:pt x="4585" y="148"/>
                    <a:pt x="4585" y="247"/>
                    <a:pt x="4585" y="296"/>
                  </a:cubicBezTo>
                  <a:cubicBezTo>
                    <a:pt x="4535" y="444"/>
                    <a:pt x="4387" y="493"/>
                    <a:pt x="4289" y="493"/>
                  </a:cubicBezTo>
                  <a:lnTo>
                    <a:pt x="4190" y="493"/>
                  </a:lnTo>
                  <a:cubicBezTo>
                    <a:pt x="4092" y="641"/>
                    <a:pt x="3944" y="740"/>
                    <a:pt x="3796" y="838"/>
                  </a:cubicBezTo>
                  <a:lnTo>
                    <a:pt x="1331" y="7838"/>
                  </a:lnTo>
                  <a:lnTo>
                    <a:pt x="0" y="8085"/>
                  </a:lnTo>
                  <a:lnTo>
                    <a:pt x="1972" y="8873"/>
                  </a:lnTo>
                  <a:lnTo>
                    <a:pt x="5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4;p34">
              <a:extLst>
                <a:ext uri="{FF2B5EF4-FFF2-40B4-BE49-F238E27FC236}">
                  <a16:creationId xmlns:a16="http://schemas.microsoft.com/office/drawing/2014/main" id="{B86832DF-B3B5-8790-D88F-A760365D971F}"/>
                </a:ext>
              </a:extLst>
            </p:cNvPr>
            <p:cNvSpPr/>
            <p:nvPr/>
          </p:nvSpPr>
          <p:spPr>
            <a:xfrm>
              <a:off x="3307175" y="3283275"/>
              <a:ext cx="1275" cy="25"/>
            </a:xfrm>
            <a:custGeom>
              <a:avLst/>
              <a:gdLst/>
              <a:ahLst/>
              <a:cxnLst/>
              <a:rect l="l" t="t" r="r" b="b"/>
              <a:pathLst>
                <a:path w="51" h="1" extrusionOk="0">
                  <a:moveTo>
                    <a:pt x="50" y="0"/>
                  </a:moveTo>
                  <a:cubicBezTo>
                    <a:pt x="50" y="0"/>
                    <a:pt x="50" y="0"/>
                    <a:pt x="50" y="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5;p34">
              <a:extLst>
                <a:ext uri="{FF2B5EF4-FFF2-40B4-BE49-F238E27FC236}">
                  <a16:creationId xmlns:a16="http://schemas.microsoft.com/office/drawing/2014/main" id="{B7CD5ECC-E62A-EDB0-BD67-DA2E196451E0}"/>
                </a:ext>
              </a:extLst>
            </p:cNvPr>
            <p:cNvSpPr/>
            <p:nvPr/>
          </p:nvSpPr>
          <p:spPr>
            <a:xfrm>
              <a:off x="3580775" y="3970925"/>
              <a:ext cx="119550" cy="193500"/>
            </a:xfrm>
            <a:custGeom>
              <a:avLst/>
              <a:gdLst/>
              <a:ahLst/>
              <a:cxnLst/>
              <a:rect l="l" t="t" r="r" b="b"/>
              <a:pathLst>
                <a:path w="4782" h="7740" extrusionOk="0">
                  <a:moveTo>
                    <a:pt x="2958" y="0"/>
                  </a:moveTo>
                  <a:lnTo>
                    <a:pt x="197" y="7247"/>
                  </a:lnTo>
                  <a:lnTo>
                    <a:pt x="0" y="7740"/>
                  </a:lnTo>
                  <a:lnTo>
                    <a:pt x="0" y="7740"/>
                  </a:lnTo>
                  <a:lnTo>
                    <a:pt x="986" y="7592"/>
                  </a:lnTo>
                  <a:lnTo>
                    <a:pt x="2317" y="7345"/>
                  </a:lnTo>
                  <a:lnTo>
                    <a:pt x="4782" y="345"/>
                  </a:lnTo>
                  <a:lnTo>
                    <a:pt x="4782" y="345"/>
                  </a:lnTo>
                  <a:cubicBezTo>
                    <a:pt x="4683" y="370"/>
                    <a:pt x="4572" y="382"/>
                    <a:pt x="4455" y="382"/>
                  </a:cubicBezTo>
                  <a:cubicBezTo>
                    <a:pt x="4338" y="382"/>
                    <a:pt x="4215" y="370"/>
                    <a:pt x="4092" y="345"/>
                  </a:cubicBezTo>
                  <a:cubicBezTo>
                    <a:pt x="3944" y="296"/>
                    <a:pt x="3549" y="198"/>
                    <a:pt x="2958"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p34">
              <a:extLst>
                <a:ext uri="{FF2B5EF4-FFF2-40B4-BE49-F238E27FC236}">
                  <a16:creationId xmlns:a16="http://schemas.microsoft.com/office/drawing/2014/main" id="{95444F49-4628-50A1-6826-B671240F4D43}"/>
                </a:ext>
              </a:extLst>
            </p:cNvPr>
            <p:cNvSpPr/>
            <p:nvPr/>
          </p:nvSpPr>
          <p:spPr>
            <a:xfrm>
              <a:off x="3347850" y="3283275"/>
              <a:ext cx="531175" cy="529925"/>
            </a:xfrm>
            <a:custGeom>
              <a:avLst/>
              <a:gdLst/>
              <a:ahLst/>
              <a:cxnLst/>
              <a:rect l="l" t="t" r="r" b="b"/>
              <a:pathLst>
                <a:path w="21247" h="21197" extrusionOk="0">
                  <a:moveTo>
                    <a:pt x="1825" y="0"/>
                  </a:moveTo>
                  <a:cubicBezTo>
                    <a:pt x="1184" y="148"/>
                    <a:pt x="592" y="345"/>
                    <a:pt x="1" y="592"/>
                  </a:cubicBezTo>
                  <a:lnTo>
                    <a:pt x="5078" y="2514"/>
                  </a:lnTo>
                  <a:lnTo>
                    <a:pt x="19620" y="8035"/>
                  </a:lnTo>
                  <a:lnTo>
                    <a:pt x="14937" y="20408"/>
                  </a:lnTo>
                  <a:cubicBezTo>
                    <a:pt x="15430" y="20654"/>
                    <a:pt x="15923" y="20950"/>
                    <a:pt x="16416" y="21197"/>
                  </a:cubicBezTo>
                  <a:lnTo>
                    <a:pt x="21246" y="7444"/>
                  </a:lnTo>
                  <a:cubicBezTo>
                    <a:pt x="21246" y="7444"/>
                    <a:pt x="14099" y="4732"/>
                    <a:pt x="8479" y="2563"/>
                  </a:cubicBezTo>
                  <a:cubicBezTo>
                    <a:pt x="4881" y="1183"/>
                    <a:pt x="1874" y="49"/>
                    <a:pt x="1825"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7;p34">
              <a:extLst>
                <a:ext uri="{FF2B5EF4-FFF2-40B4-BE49-F238E27FC236}">
                  <a16:creationId xmlns:a16="http://schemas.microsoft.com/office/drawing/2014/main" id="{FF78C472-1DE1-3771-080A-F7D37DCB82CC}"/>
                </a:ext>
              </a:extLst>
            </p:cNvPr>
            <p:cNvSpPr/>
            <p:nvPr/>
          </p:nvSpPr>
          <p:spPr>
            <a:xfrm>
              <a:off x="3041000" y="3793475"/>
              <a:ext cx="613725" cy="396825"/>
            </a:xfrm>
            <a:custGeom>
              <a:avLst/>
              <a:gdLst/>
              <a:ahLst/>
              <a:cxnLst/>
              <a:rect l="l" t="t" r="r" b="b"/>
              <a:pathLst>
                <a:path w="24549" h="15873" extrusionOk="0">
                  <a:moveTo>
                    <a:pt x="2958" y="0"/>
                  </a:moveTo>
                  <a:lnTo>
                    <a:pt x="0" y="7838"/>
                  </a:lnTo>
                  <a:lnTo>
                    <a:pt x="9662" y="11486"/>
                  </a:lnTo>
                  <a:lnTo>
                    <a:pt x="21197" y="15873"/>
                  </a:lnTo>
                  <a:lnTo>
                    <a:pt x="21591" y="14838"/>
                  </a:lnTo>
                  <a:lnTo>
                    <a:pt x="21788" y="14345"/>
                  </a:lnTo>
                  <a:lnTo>
                    <a:pt x="24549" y="7098"/>
                  </a:lnTo>
                  <a:cubicBezTo>
                    <a:pt x="23711" y="6803"/>
                    <a:pt x="22528" y="6408"/>
                    <a:pt x="21049" y="5866"/>
                  </a:cubicBezTo>
                  <a:cubicBezTo>
                    <a:pt x="20950" y="6014"/>
                    <a:pt x="20852" y="6211"/>
                    <a:pt x="20753" y="6408"/>
                  </a:cubicBezTo>
                  <a:cubicBezTo>
                    <a:pt x="16810" y="5472"/>
                    <a:pt x="12965" y="4289"/>
                    <a:pt x="9169" y="2810"/>
                  </a:cubicBezTo>
                  <a:cubicBezTo>
                    <a:pt x="7887" y="2268"/>
                    <a:pt x="6557" y="1725"/>
                    <a:pt x="5226" y="1134"/>
                  </a:cubicBezTo>
                  <a:cubicBezTo>
                    <a:pt x="4881" y="937"/>
                    <a:pt x="4535" y="789"/>
                    <a:pt x="4141" y="592"/>
                  </a:cubicBezTo>
                  <a:cubicBezTo>
                    <a:pt x="3747" y="394"/>
                    <a:pt x="3352" y="197"/>
                    <a:pt x="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8;p34">
              <a:extLst>
                <a:ext uri="{FF2B5EF4-FFF2-40B4-BE49-F238E27FC236}">
                  <a16:creationId xmlns:a16="http://schemas.microsoft.com/office/drawing/2014/main" id="{69DC8818-CAD1-3859-CE2E-16017F8DA155}"/>
                </a:ext>
              </a:extLst>
            </p:cNvPr>
            <p:cNvSpPr/>
            <p:nvPr/>
          </p:nvSpPr>
          <p:spPr>
            <a:xfrm>
              <a:off x="3266525" y="3261075"/>
              <a:ext cx="639600" cy="562000"/>
            </a:xfrm>
            <a:custGeom>
              <a:avLst/>
              <a:gdLst/>
              <a:ahLst/>
              <a:cxnLst/>
              <a:rect l="l" t="t" r="r" b="b"/>
              <a:pathLst>
                <a:path w="25584" h="22480" extrusionOk="0">
                  <a:moveTo>
                    <a:pt x="5570" y="1"/>
                  </a:moveTo>
                  <a:lnTo>
                    <a:pt x="1676" y="888"/>
                  </a:lnTo>
                  <a:lnTo>
                    <a:pt x="1627" y="888"/>
                  </a:lnTo>
                  <a:lnTo>
                    <a:pt x="740" y="3304"/>
                  </a:lnTo>
                  <a:lnTo>
                    <a:pt x="0" y="5275"/>
                  </a:lnTo>
                  <a:cubicBezTo>
                    <a:pt x="99" y="5423"/>
                    <a:pt x="247" y="5571"/>
                    <a:pt x="444" y="5719"/>
                  </a:cubicBezTo>
                  <a:cubicBezTo>
                    <a:pt x="542" y="5867"/>
                    <a:pt x="690" y="5965"/>
                    <a:pt x="789" y="6064"/>
                  </a:cubicBezTo>
                  <a:cubicBezTo>
                    <a:pt x="888" y="6163"/>
                    <a:pt x="937" y="6261"/>
                    <a:pt x="1035" y="6311"/>
                  </a:cubicBezTo>
                  <a:cubicBezTo>
                    <a:pt x="6310" y="11486"/>
                    <a:pt x="15183" y="19374"/>
                    <a:pt x="15183" y="19374"/>
                  </a:cubicBezTo>
                  <a:cubicBezTo>
                    <a:pt x="15134" y="19521"/>
                    <a:pt x="15134" y="19620"/>
                    <a:pt x="15084" y="19768"/>
                  </a:cubicBezTo>
                  <a:cubicBezTo>
                    <a:pt x="16218" y="20310"/>
                    <a:pt x="17105" y="20754"/>
                    <a:pt x="17795" y="21099"/>
                  </a:cubicBezTo>
                  <a:cubicBezTo>
                    <a:pt x="17894" y="21197"/>
                    <a:pt x="18042" y="21247"/>
                    <a:pt x="18190" y="21296"/>
                  </a:cubicBezTo>
                  <a:lnTo>
                    <a:pt x="22873" y="8923"/>
                  </a:lnTo>
                  <a:lnTo>
                    <a:pt x="8331" y="3402"/>
                  </a:lnTo>
                  <a:lnTo>
                    <a:pt x="3254" y="1480"/>
                  </a:lnTo>
                  <a:cubicBezTo>
                    <a:pt x="3845" y="1233"/>
                    <a:pt x="4437" y="1036"/>
                    <a:pt x="5078" y="888"/>
                  </a:cubicBezTo>
                  <a:cubicBezTo>
                    <a:pt x="5127" y="937"/>
                    <a:pt x="8134" y="2071"/>
                    <a:pt x="11732" y="3451"/>
                  </a:cubicBezTo>
                  <a:cubicBezTo>
                    <a:pt x="17352" y="5620"/>
                    <a:pt x="24499" y="8332"/>
                    <a:pt x="24499" y="8332"/>
                  </a:cubicBezTo>
                  <a:lnTo>
                    <a:pt x="19669" y="22085"/>
                  </a:lnTo>
                  <a:cubicBezTo>
                    <a:pt x="19915" y="22183"/>
                    <a:pt x="20211" y="22331"/>
                    <a:pt x="20507" y="22479"/>
                  </a:cubicBezTo>
                  <a:lnTo>
                    <a:pt x="25584" y="7789"/>
                  </a:lnTo>
                  <a:lnTo>
                    <a:pt x="14591" y="3501"/>
                  </a:lnTo>
                  <a:lnTo>
                    <a:pt x="5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9;p34">
              <a:extLst>
                <a:ext uri="{FF2B5EF4-FFF2-40B4-BE49-F238E27FC236}">
                  <a16:creationId xmlns:a16="http://schemas.microsoft.com/office/drawing/2014/main" id="{57CBF90A-516F-3F1B-BD8F-D6673F699F89}"/>
                </a:ext>
              </a:extLst>
            </p:cNvPr>
            <p:cNvSpPr/>
            <p:nvPr/>
          </p:nvSpPr>
          <p:spPr>
            <a:xfrm>
              <a:off x="3567225" y="3755250"/>
              <a:ext cx="237850" cy="225250"/>
            </a:xfrm>
            <a:custGeom>
              <a:avLst/>
              <a:gdLst/>
              <a:ahLst/>
              <a:cxnLst/>
              <a:rect l="l" t="t" r="r" b="b"/>
              <a:pathLst>
                <a:path w="9514" h="9010" extrusionOk="0">
                  <a:moveTo>
                    <a:pt x="3056" y="1"/>
                  </a:moveTo>
                  <a:cubicBezTo>
                    <a:pt x="2218" y="4487"/>
                    <a:pt x="1085" y="5325"/>
                    <a:pt x="0" y="7395"/>
                  </a:cubicBezTo>
                  <a:cubicBezTo>
                    <a:pt x="1479" y="7937"/>
                    <a:pt x="2662" y="8332"/>
                    <a:pt x="3500" y="8627"/>
                  </a:cubicBezTo>
                  <a:cubicBezTo>
                    <a:pt x="4091" y="8825"/>
                    <a:pt x="4486" y="8923"/>
                    <a:pt x="4634" y="8972"/>
                  </a:cubicBezTo>
                  <a:cubicBezTo>
                    <a:pt x="4757" y="8997"/>
                    <a:pt x="4880" y="9009"/>
                    <a:pt x="4997" y="9009"/>
                  </a:cubicBezTo>
                  <a:cubicBezTo>
                    <a:pt x="5114" y="9009"/>
                    <a:pt x="5225" y="8997"/>
                    <a:pt x="5324" y="8972"/>
                  </a:cubicBezTo>
                  <a:cubicBezTo>
                    <a:pt x="5472" y="8874"/>
                    <a:pt x="5620" y="8775"/>
                    <a:pt x="5718" y="8627"/>
                  </a:cubicBezTo>
                  <a:cubicBezTo>
                    <a:pt x="5669" y="8627"/>
                    <a:pt x="5620" y="8578"/>
                    <a:pt x="5472" y="8529"/>
                  </a:cubicBezTo>
                  <a:cubicBezTo>
                    <a:pt x="5127" y="8381"/>
                    <a:pt x="4535" y="8134"/>
                    <a:pt x="3796" y="7789"/>
                  </a:cubicBezTo>
                  <a:cubicBezTo>
                    <a:pt x="3303" y="7543"/>
                    <a:pt x="2810" y="7296"/>
                    <a:pt x="2268" y="7001"/>
                  </a:cubicBezTo>
                  <a:cubicBezTo>
                    <a:pt x="1974" y="6833"/>
                    <a:pt x="2144" y="6416"/>
                    <a:pt x="2444" y="6416"/>
                  </a:cubicBezTo>
                  <a:cubicBezTo>
                    <a:pt x="2497" y="6416"/>
                    <a:pt x="2554" y="6429"/>
                    <a:pt x="2613" y="6458"/>
                  </a:cubicBezTo>
                  <a:cubicBezTo>
                    <a:pt x="3056" y="6705"/>
                    <a:pt x="3549" y="7001"/>
                    <a:pt x="3993" y="7198"/>
                  </a:cubicBezTo>
                  <a:cubicBezTo>
                    <a:pt x="4732" y="7543"/>
                    <a:pt x="5324" y="7789"/>
                    <a:pt x="5669" y="7937"/>
                  </a:cubicBezTo>
                  <a:cubicBezTo>
                    <a:pt x="5817" y="7987"/>
                    <a:pt x="5915" y="8036"/>
                    <a:pt x="5915" y="8036"/>
                  </a:cubicBezTo>
                  <a:cubicBezTo>
                    <a:pt x="6014" y="8085"/>
                    <a:pt x="6063" y="8134"/>
                    <a:pt x="6113" y="8184"/>
                  </a:cubicBezTo>
                  <a:cubicBezTo>
                    <a:pt x="6156" y="8198"/>
                    <a:pt x="6199" y="8204"/>
                    <a:pt x="6242" y="8204"/>
                  </a:cubicBezTo>
                  <a:cubicBezTo>
                    <a:pt x="6347" y="8204"/>
                    <a:pt x="6452" y="8169"/>
                    <a:pt x="6556" y="8134"/>
                  </a:cubicBezTo>
                  <a:cubicBezTo>
                    <a:pt x="6753" y="8036"/>
                    <a:pt x="6901" y="7888"/>
                    <a:pt x="7049" y="7691"/>
                  </a:cubicBezTo>
                  <a:cubicBezTo>
                    <a:pt x="7197" y="7444"/>
                    <a:pt x="7296" y="7149"/>
                    <a:pt x="7246" y="6853"/>
                  </a:cubicBezTo>
                  <a:lnTo>
                    <a:pt x="7049" y="6853"/>
                  </a:lnTo>
                  <a:cubicBezTo>
                    <a:pt x="6951" y="6804"/>
                    <a:pt x="6605" y="6705"/>
                    <a:pt x="6162" y="6508"/>
                  </a:cubicBezTo>
                  <a:cubicBezTo>
                    <a:pt x="5718" y="6311"/>
                    <a:pt x="5127" y="6064"/>
                    <a:pt x="4535" y="5768"/>
                  </a:cubicBezTo>
                  <a:cubicBezTo>
                    <a:pt x="4042" y="5571"/>
                    <a:pt x="3549" y="5275"/>
                    <a:pt x="3056" y="5029"/>
                  </a:cubicBezTo>
                  <a:cubicBezTo>
                    <a:pt x="2908" y="4930"/>
                    <a:pt x="2859" y="4733"/>
                    <a:pt x="2958" y="4585"/>
                  </a:cubicBezTo>
                  <a:cubicBezTo>
                    <a:pt x="3021" y="4490"/>
                    <a:pt x="3126" y="4435"/>
                    <a:pt x="3232" y="4435"/>
                  </a:cubicBezTo>
                  <a:cubicBezTo>
                    <a:pt x="3290" y="4435"/>
                    <a:pt x="3349" y="4452"/>
                    <a:pt x="3401" y="4487"/>
                  </a:cubicBezTo>
                  <a:cubicBezTo>
                    <a:pt x="3796" y="4733"/>
                    <a:pt x="4289" y="4980"/>
                    <a:pt x="4782" y="5226"/>
                  </a:cubicBezTo>
                  <a:cubicBezTo>
                    <a:pt x="5373" y="5473"/>
                    <a:pt x="5915" y="5719"/>
                    <a:pt x="6359" y="5916"/>
                  </a:cubicBezTo>
                  <a:cubicBezTo>
                    <a:pt x="6803" y="6113"/>
                    <a:pt x="7098" y="6212"/>
                    <a:pt x="7246" y="6261"/>
                  </a:cubicBezTo>
                  <a:cubicBezTo>
                    <a:pt x="7345" y="6311"/>
                    <a:pt x="7394" y="6360"/>
                    <a:pt x="7443" y="6409"/>
                  </a:cubicBezTo>
                  <a:cubicBezTo>
                    <a:pt x="7591" y="6409"/>
                    <a:pt x="7739" y="6311"/>
                    <a:pt x="7838" y="6212"/>
                  </a:cubicBezTo>
                  <a:cubicBezTo>
                    <a:pt x="8134" y="5916"/>
                    <a:pt x="8232" y="5522"/>
                    <a:pt x="8183" y="5127"/>
                  </a:cubicBezTo>
                  <a:lnTo>
                    <a:pt x="8035" y="5127"/>
                  </a:lnTo>
                  <a:cubicBezTo>
                    <a:pt x="8035" y="5078"/>
                    <a:pt x="7887" y="5029"/>
                    <a:pt x="7690" y="4980"/>
                  </a:cubicBezTo>
                  <a:cubicBezTo>
                    <a:pt x="7443" y="4881"/>
                    <a:pt x="7197" y="4782"/>
                    <a:pt x="6852" y="4635"/>
                  </a:cubicBezTo>
                  <a:cubicBezTo>
                    <a:pt x="6359" y="4437"/>
                    <a:pt x="5817" y="4191"/>
                    <a:pt x="5275" y="3895"/>
                  </a:cubicBezTo>
                  <a:cubicBezTo>
                    <a:pt x="4831" y="3698"/>
                    <a:pt x="4437" y="3501"/>
                    <a:pt x="4042" y="3254"/>
                  </a:cubicBezTo>
                  <a:cubicBezTo>
                    <a:pt x="3720" y="3134"/>
                    <a:pt x="3891" y="2684"/>
                    <a:pt x="4179" y="2684"/>
                  </a:cubicBezTo>
                  <a:cubicBezTo>
                    <a:pt x="4244" y="2684"/>
                    <a:pt x="4315" y="2707"/>
                    <a:pt x="4387" y="2761"/>
                  </a:cubicBezTo>
                  <a:cubicBezTo>
                    <a:pt x="4732" y="2959"/>
                    <a:pt x="5077" y="3156"/>
                    <a:pt x="5472" y="3304"/>
                  </a:cubicBezTo>
                  <a:cubicBezTo>
                    <a:pt x="6014" y="3599"/>
                    <a:pt x="6556" y="3846"/>
                    <a:pt x="7049" y="4043"/>
                  </a:cubicBezTo>
                  <a:cubicBezTo>
                    <a:pt x="7394" y="4191"/>
                    <a:pt x="7690" y="4289"/>
                    <a:pt x="7887" y="4388"/>
                  </a:cubicBezTo>
                  <a:cubicBezTo>
                    <a:pt x="8084" y="4487"/>
                    <a:pt x="8232" y="4536"/>
                    <a:pt x="8232" y="4536"/>
                  </a:cubicBezTo>
                  <a:cubicBezTo>
                    <a:pt x="8380" y="4585"/>
                    <a:pt x="8429" y="4684"/>
                    <a:pt x="8429" y="4782"/>
                  </a:cubicBezTo>
                  <a:cubicBezTo>
                    <a:pt x="9317" y="4782"/>
                    <a:pt x="9514" y="3254"/>
                    <a:pt x="8824" y="2909"/>
                  </a:cubicBezTo>
                  <a:cubicBezTo>
                    <a:pt x="8676" y="2860"/>
                    <a:pt x="8577" y="2761"/>
                    <a:pt x="8479" y="2712"/>
                  </a:cubicBezTo>
                  <a:cubicBezTo>
                    <a:pt x="8183" y="2564"/>
                    <a:pt x="7887" y="2416"/>
                    <a:pt x="7641" y="2318"/>
                  </a:cubicBezTo>
                  <a:cubicBezTo>
                    <a:pt x="7148" y="2071"/>
                    <a:pt x="6655" y="1775"/>
                    <a:pt x="6162" y="1529"/>
                  </a:cubicBezTo>
                  <a:cubicBezTo>
                    <a:pt x="6014" y="1480"/>
                    <a:pt x="5866" y="1430"/>
                    <a:pt x="5767" y="1332"/>
                  </a:cubicBezTo>
                  <a:cubicBezTo>
                    <a:pt x="5077" y="987"/>
                    <a:pt x="4190" y="543"/>
                    <a:pt x="3056"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0;p34">
              <a:extLst>
                <a:ext uri="{FF2B5EF4-FFF2-40B4-BE49-F238E27FC236}">
                  <a16:creationId xmlns:a16="http://schemas.microsoft.com/office/drawing/2014/main" id="{7A7434A4-66F0-8AE7-E527-CCFACC92C43B}"/>
                </a:ext>
              </a:extLst>
            </p:cNvPr>
            <p:cNvSpPr/>
            <p:nvPr/>
          </p:nvSpPr>
          <p:spPr>
            <a:xfrm>
              <a:off x="3616575" y="3915625"/>
              <a:ext cx="103475" cy="55325"/>
            </a:xfrm>
            <a:custGeom>
              <a:avLst/>
              <a:gdLst/>
              <a:ahLst/>
              <a:cxnLst/>
              <a:rect l="l" t="t" r="r" b="b"/>
              <a:pathLst>
                <a:path w="4139" h="2213" extrusionOk="0">
                  <a:moveTo>
                    <a:pt x="470" y="1"/>
                  </a:moveTo>
                  <a:cubicBezTo>
                    <a:pt x="170" y="1"/>
                    <a:pt x="0" y="418"/>
                    <a:pt x="294" y="586"/>
                  </a:cubicBezTo>
                  <a:cubicBezTo>
                    <a:pt x="836" y="881"/>
                    <a:pt x="1329" y="1128"/>
                    <a:pt x="1822" y="1374"/>
                  </a:cubicBezTo>
                  <a:cubicBezTo>
                    <a:pt x="2561" y="1719"/>
                    <a:pt x="3153" y="1966"/>
                    <a:pt x="3498" y="2114"/>
                  </a:cubicBezTo>
                  <a:cubicBezTo>
                    <a:pt x="3646" y="2163"/>
                    <a:pt x="3695" y="2212"/>
                    <a:pt x="3744" y="2212"/>
                  </a:cubicBezTo>
                  <a:lnTo>
                    <a:pt x="3843" y="2212"/>
                  </a:lnTo>
                  <a:cubicBezTo>
                    <a:pt x="3941" y="2212"/>
                    <a:pt x="4089" y="2163"/>
                    <a:pt x="4139" y="2015"/>
                  </a:cubicBezTo>
                  <a:cubicBezTo>
                    <a:pt x="4139" y="1966"/>
                    <a:pt x="4139" y="1867"/>
                    <a:pt x="4139" y="1769"/>
                  </a:cubicBezTo>
                  <a:cubicBezTo>
                    <a:pt x="4089" y="1719"/>
                    <a:pt x="4040" y="1670"/>
                    <a:pt x="3941" y="1621"/>
                  </a:cubicBezTo>
                  <a:cubicBezTo>
                    <a:pt x="3941" y="1621"/>
                    <a:pt x="3843" y="1572"/>
                    <a:pt x="3695" y="1522"/>
                  </a:cubicBezTo>
                  <a:cubicBezTo>
                    <a:pt x="3350" y="1374"/>
                    <a:pt x="2758" y="1128"/>
                    <a:pt x="2019" y="783"/>
                  </a:cubicBezTo>
                  <a:cubicBezTo>
                    <a:pt x="1575" y="586"/>
                    <a:pt x="1082" y="290"/>
                    <a:pt x="639" y="43"/>
                  </a:cubicBezTo>
                  <a:cubicBezTo>
                    <a:pt x="580" y="14"/>
                    <a:pt x="523"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1;p34">
              <a:extLst>
                <a:ext uri="{FF2B5EF4-FFF2-40B4-BE49-F238E27FC236}">
                  <a16:creationId xmlns:a16="http://schemas.microsoft.com/office/drawing/2014/main" id="{1044085C-774E-DEE4-A4FB-C764EDA541AF}"/>
                </a:ext>
              </a:extLst>
            </p:cNvPr>
            <p:cNvSpPr/>
            <p:nvPr/>
          </p:nvSpPr>
          <p:spPr>
            <a:xfrm>
              <a:off x="3638700" y="3866125"/>
              <a:ext cx="115850" cy="60450"/>
            </a:xfrm>
            <a:custGeom>
              <a:avLst/>
              <a:gdLst/>
              <a:ahLst/>
              <a:cxnLst/>
              <a:rect l="l" t="t" r="r" b="b"/>
              <a:pathLst>
                <a:path w="4634" h="2418" extrusionOk="0">
                  <a:moveTo>
                    <a:pt x="373" y="0"/>
                  </a:moveTo>
                  <a:cubicBezTo>
                    <a:pt x="267" y="0"/>
                    <a:pt x="162" y="55"/>
                    <a:pt x="99" y="150"/>
                  </a:cubicBezTo>
                  <a:cubicBezTo>
                    <a:pt x="0" y="298"/>
                    <a:pt x="49" y="495"/>
                    <a:pt x="197" y="594"/>
                  </a:cubicBezTo>
                  <a:cubicBezTo>
                    <a:pt x="690" y="840"/>
                    <a:pt x="1183" y="1136"/>
                    <a:pt x="1676" y="1333"/>
                  </a:cubicBezTo>
                  <a:cubicBezTo>
                    <a:pt x="2268" y="1629"/>
                    <a:pt x="2859" y="1876"/>
                    <a:pt x="3303" y="2073"/>
                  </a:cubicBezTo>
                  <a:cubicBezTo>
                    <a:pt x="3746" y="2270"/>
                    <a:pt x="4092" y="2369"/>
                    <a:pt x="4141" y="2418"/>
                  </a:cubicBezTo>
                  <a:lnTo>
                    <a:pt x="4387" y="2418"/>
                  </a:lnTo>
                  <a:cubicBezTo>
                    <a:pt x="4486" y="2418"/>
                    <a:pt x="4535" y="2319"/>
                    <a:pt x="4584" y="2221"/>
                  </a:cubicBezTo>
                  <a:cubicBezTo>
                    <a:pt x="4634" y="2171"/>
                    <a:pt x="4634" y="2073"/>
                    <a:pt x="4584" y="1974"/>
                  </a:cubicBezTo>
                  <a:cubicBezTo>
                    <a:pt x="4535" y="1925"/>
                    <a:pt x="4486" y="1876"/>
                    <a:pt x="4387" y="1826"/>
                  </a:cubicBezTo>
                  <a:lnTo>
                    <a:pt x="4338" y="1826"/>
                  </a:lnTo>
                  <a:cubicBezTo>
                    <a:pt x="4239" y="1777"/>
                    <a:pt x="3944" y="1678"/>
                    <a:pt x="3500" y="1481"/>
                  </a:cubicBezTo>
                  <a:cubicBezTo>
                    <a:pt x="3056" y="1284"/>
                    <a:pt x="2465" y="1038"/>
                    <a:pt x="1873" y="791"/>
                  </a:cubicBezTo>
                  <a:cubicBezTo>
                    <a:pt x="1430" y="545"/>
                    <a:pt x="937" y="298"/>
                    <a:pt x="542" y="52"/>
                  </a:cubicBezTo>
                  <a:cubicBezTo>
                    <a:pt x="490" y="17"/>
                    <a:pt x="431"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2;p34">
              <a:extLst>
                <a:ext uri="{FF2B5EF4-FFF2-40B4-BE49-F238E27FC236}">
                  <a16:creationId xmlns:a16="http://schemas.microsoft.com/office/drawing/2014/main" id="{56EC6E3F-D1FE-3FAB-97E6-B3ADF2434C04}"/>
                </a:ext>
              </a:extLst>
            </p:cNvPr>
            <p:cNvSpPr/>
            <p:nvPr/>
          </p:nvSpPr>
          <p:spPr>
            <a:xfrm>
              <a:off x="3660225" y="3822350"/>
              <a:ext cx="118975" cy="61100"/>
            </a:xfrm>
            <a:custGeom>
              <a:avLst/>
              <a:gdLst/>
              <a:ahLst/>
              <a:cxnLst/>
              <a:rect l="l" t="t" r="r" b="b"/>
              <a:pathLst>
                <a:path w="4759" h="2444" extrusionOk="0">
                  <a:moveTo>
                    <a:pt x="459" y="0"/>
                  </a:moveTo>
                  <a:cubicBezTo>
                    <a:pt x="171" y="0"/>
                    <a:pt x="0" y="450"/>
                    <a:pt x="322" y="570"/>
                  </a:cubicBezTo>
                  <a:cubicBezTo>
                    <a:pt x="717" y="817"/>
                    <a:pt x="1111" y="1014"/>
                    <a:pt x="1555" y="1211"/>
                  </a:cubicBezTo>
                  <a:cubicBezTo>
                    <a:pt x="2097" y="1507"/>
                    <a:pt x="2639" y="1753"/>
                    <a:pt x="3132" y="1951"/>
                  </a:cubicBezTo>
                  <a:cubicBezTo>
                    <a:pt x="3477" y="2098"/>
                    <a:pt x="3723" y="2197"/>
                    <a:pt x="3970" y="2296"/>
                  </a:cubicBezTo>
                  <a:cubicBezTo>
                    <a:pt x="4167" y="2345"/>
                    <a:pt x="4315" y="2394"/>
                    <a:pt x="4315" y="2443"/>
                  </a:cubicBezTo>
                  <a:lnTo>
                    <a:pt x="4463" y="2443"/>
                  </a:lnTo>
                  <a:cubicBezTo>
                    <a:pt x="4561" y="2394"/>
                    <a:pt x="4660" y="2345"/>
                    <a:pt x="4709" y="2246"/>
                  </a:cubicBezTo>
                  <a:cubicBezTo>
                    <a:pt x="4709" y="2197"/>
                    <a:pt x="4759" y="2148"/>
                    <a:pt x="4709" y="2098"/>
                  </a:cubicBezTo>
                  <a:cubicBezTo>
                    <a:pt x="4709" y="2000"/>
                    <a:pt x="4660" y="1901"/>
                    <a:pt x="4512" y="1852"/>
                  </a:cubicBezTo>
                  <a:cubicBezTo>
                    <a:pt x="4512" y="1852"/>
                    <a:pt x="4364" y="1803"/>
                    <a:pt x="4167" y="1704"/>
                  </a:cubicBezTo>
                  <a:cubicBezTo>
                    <a:pt x="3970" y="1605"/>
                    <a:pt x="3674" y="1507"/>
                    <a:pt x="3329" y="1359"/>
                  </a:cubicBezTo>
                  <a:cubicBezTo>
                    <a:pt x="2836" y="1162"/>
                    <a:pt x="2294" y="915"/>
                    <a:pt x="1752" y="620"/>
                  </a:cubicBezTo>
                  <a:cubicBezTo>
                    <a:pt x="1357" y="472"/>
                    <a:pt x="1012" y="275"/>
                    <a:pt x="667" y="77"/>
                  </a:cubicBezTo>
                  <a:cubicBezTo>
                    <a:pt x="595" y="23"/>
                    <a:pt x="52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3;p34">
              <a:extLst>
                <a:ext uri="{FF2B5EF4-FFF2-40B4-BE49-F238E27FC236}">
                  <a16:creationId xmlns:a16="http://schemas.microsoft.com/office/drawing/2014/main" id="{B994699A-70BA-E8A8-0684-8818290FB5E6}"/>
                </a:ext>
              </a:extLst>
            </p:cNvPr>
            <p:cNvSpPr/>
            <p:nvPr/>
          </p:nvSpPr>
          <p:spPr>
            <a:xfrm>
              <a:off x="2665125" y="2062000"/>
              <a:ext cx="2261400" cy="2107600"/>
            </a:xfrm>
            <a:custGeom>
              <a:avLst/>
              <a:gdLst/>
              <a:ahLst/>
              <a:cxnLst/>
              <a:rect l="l" t="t" r="r" b="b"/>
              <a:pathLst>
                <a:path w="90456" h="84304" extrusionOk="0">
                  <a:moveTo>
                    <a:pt x="68963" y="14345"/>
                  </a:moveTo>
                  <a:cubicBezTo>
                    <a:pt x="69111" y="14345"/>
                    <a:pt x="69308" y="14444"/>
                    <a:pt x="69358" y="14592"/>
                  </a:cubicBezTo>
                  <a:cubicBezTo>
                    <a:pt x="69407" y="14592"/>
                    <a:pt x="69456" y="14740"/>
                    <a:pt x="69604" y="15035"/>
                  </a:cubicBezTo>
                  <a:cubicBezTo>
                    <a:pt x="71379" y="18486"/>
                    <a:pt x="72858" y="22084"/>
                    <a:pt x="74090" y="25831"/>
                  </a:cubicBezTo>
                  <a:cubicBezTo>
                    <a:pt x="74238" y="26274"/>
                    <a:pt x="74386" y="26718"/>
                    <a:pt x="74484" y="27162"/>
                  </a:cubicBezTo>
                  <a:cubicBezTo>
                    <a:pt x="74583" y="27359"/>
                    <a:pt x="74435" y="27655"/>
                    <a:pt x="74188" y="27704"/>
                  </a:cubicBezTo>
                  <a:cubicBezTo>
                    <a:pt x="74139" y="27704"/>
                    <a:pt x="74090" y="27753"/>
                    <a:pt x="74041" y="27753"/>
                  </a:cubicBezTo>
                  <a:cubicBezTo>
                    <a:pt x="74041" y="27704"/>
                    <a:pt x="73991" y="27704"/>
                    <a:pt x="73942" y="27704"/>
                  </a:cubicBezTo>
                  <a:cubicBezTo>
                    <a:pt x="73794" y="27704"/>
                    <a:pt x="73646" y="27556"/>
                    <a:pt x="73597" y="27408"/>
                  </a:cubicBezTo>
                  <a:cubicBezTo>
                    <a:pt x="73400" y="26767"/>
                    <a:pt x="73203" y="26127"/>
                    <a:pt x="73005" y="25486"/>
                  </a:cubicBezTo>
                  <a:cubicBezTo>
                    <a:pt x="71822" y="22035"/>
                    <a:pt x="70393" y="18683"/>
                    <a:pt x="68766" y="15430"/>
                  </a:cubicBezTo>
                  <a:cubicBezTo>
                    <a:pt x="68668" y="15183"/>
                    <a:pt x="68569" y="15035"/>
                    <a:pt x="68569" y="15035"/>
                  </a:cubicBezTo>
                  <a:cubicBezTo>
                    <a:pt x="68421" y="14789"/>
                    <a:pt x="68520" y="14542"/>
                    <a:pt x="68766" y="14394"/>
                  </a:cubicBezTo>
                  <a:cubicBezTo>
                    <a:pt x="68815" y="14394"/>
                    <a:pt x="68865" y="14345"/>
                    <a:pt x="68963" y="14345"/>
                  </a:cubicBezTo>
                  <a:close/>
                  <a:moveTo>
                    <a:pt x="56689" y="1"/>
                  </a:moveTo>
                  <a:lnTo>
                    <a:pt x="56788" y="592"/>
                  </a:lnTo>
                  <a:cubicBezTo>
                    <a:pt x="56821" y="584"/>
                    <a:pt x="56855" y="580"/>
                    <a:pt x="56889" y="580"/>
                  </a:cubicBezTo>
                  <a:cubicBezTo>
                    <a:pt x="57050" y="580"/>
                    <a:pt x="57199" y="675"/>
                    <a:pt x="57281" y="839"/>
                  </a:cubicBezTo>
                  <a:cubicBezTo>
                    <a:pt x="57330" y="888"/>
                    <a:pt x="57330" y="986"/>
                    <a:pt x="57281" y="1085"/>
                  </a:cubicBezTo>
                  <a:cubicBezTo>
                    <a:pt x="57281" y="1233"/>
                    <a:pt x="57182" y="1381"/>
                    <a:pt x="57034" y="1430"/>
                  </a:cubicBezTo>
                  <a:cubicBezTo>
                    <a:pt x="53929" y="2860"/>
                    <a:pt x="49147" y="3057"/>
                    <a:pt x="46732" y="3057"/>
                  </a:cubicBezTo>
                  <a:lnTo>
                    <a:pt x="45844" y="3057"/>
                  </a:lnTo>
                  <a:cubicBezTo>
                    <a:pt x="46929" y="9662"/>
                    <a:pt x="46879" y="17401"/>
                    <a:pt x="45549" y="20606"/>
                  </a:cubicBezTo>
                  <a:cubicBezTo>
                    <a:pt x="45154" y="21542"/>
                    <a:pt x="41260" y="22676"/>
                    <a:pt x="36577" y="23563"/>
                  </a:cubicBezTo>
                  <a:cubicBezTo>
                    <a:pt x="33964" y="24056"/>
                    <a:pt x="31105" y="24500"/>
                    <a:pt x="28493" y="24746"/>
                  </a:cubicBezTo>
                  <a:cubicBezTo>
                    <a:pt x="26195" y="25012"/>
                    <a:pt x="24099" y="25172"/>
                    <a:pt x="22530" y="25172"/>
                  </a:cubicBezTo>
                  <a:cubicBezTo>
                    <a:pt x="20903" y="25172"/>
                    <a:pt x="19844" y="25000"/>
                    <a:pt x="19718" y="24598"/>
                  </a:cubicBezTo>
                  <a:cubicBezTo>
                    <a:pt x="19373" y="23366"/>
                    <a:pt x="19718" y="20655"/>
                    <a:pt x="18141" y="14690"/>
                  </a:cubicBezTo>
                  <a:cubicBezTo>
                    <a:pt x="9021" y="24993"/>
                    <a:pt x="691" y="38894"/>
                    <a:pt x="395" y="46830"/>
                  </a:cubicBezTo>
                  <a:cubicBezTo>
                    <a:pt x="1" y="57478"/>
                    <a:pt x="8972" y="64724"/>
                    <a:pt x="17993" y="69259"/>
                  </a:cubicBezTo>
                  <a:cubicBezTo>
                    <a:pt x="18387" y="69456"/>
                    <a:pt x="18782" y="69653"/>
                    <a:pt x="19176" y="69851"/>
                  </a:cubicBezTo>
                  <a:cubicBezTo>
                    <a:pt x="19570" y="70048"/>
                    <a:pt x="19916" y="70196"/>
                    <a:pt x="20261" y="70393"/>
                  </a:cubicBezTo>
                  <a:cubicBezTo>
                    <a:pt x="21592" y="70984"/>
                    <a:pt x="22922" y="71527"/>
                    <a:pt x="24204" y="72069"/>
                  </a:cubicBezTo>
                  <a:cubicBezTo>
                    <a:pt x="28000" y="73548"/>
                    <a:pt x="31845" y="74731"/>
                    <a:pt x="35788" y="75667"/>
                  </a:cubicBezTo>
                  <a:cubicBezTo>
                    <a:pt x="35887" y="75470"/>
                    <a:pt x="35985" y="75273"/>
                    <a:pt x="36084" y="75125"/>
                  </a:cubicBezTo>
                  <a:cubicBezTo>
                    <a:pt x="37169" y="73055"/>
                    <a:pt x="38302" y="72217"/>
                    <a:pt x="39140" y="67731"/>
                  </a:cubicBezTo>
                  <a:cubicBezTo>
                    <a:pt x="39190" y="67583"/>
                    <a:pt x="39190" y="67484"/>
                    <a:pt x="39239" y="67337"/>
                  </a:cubicBezTo>
                  <a:cubicBezTo>
                    <a:pt x="39239" y="67337"/>
                    <a:pt x="30366" y="59449"/>
                    <a:pt x="25091" y="54274"/>
                  </a:cubicBezTo>
                  <a:cubicBezTo>
                    <a:pt x="24993" y="54224"/>
                    <a:pt x="24944" y="54126"/>
                    <a:pt x="24845" y="54027"/>
                  </a:cubicBezTo>
                  <a:cubicBezTo>
                    <a:pt x="24746" y="53928"/>
                    <a:pt x="24598" y="53830"/>
                    <a:pt x="24500" y="53682"/>
                  </a:cubicBezTo>
                  <a:cubicBezTo>
                    <a:pt x="24303" y="53534"/>
                    <a:pt x="24155" y="53386"/>
                    <a:pt x="24056" y="53238"/>
                  </a:cubicBezTo>
                  <a:cubicBezTo>
                    <a:pt x="22282" y="51464"/>
                    <a:pt x="21099" y="50182"/>
                    <a:pt x="21197" y="49985"/>
                  </a:cubicBezTo>
                  <a:cubicBezTo>
                    <a:pt x="21394" y="49689"/>
                    <a:pt x="21542" y="49344"/>
                    <a:pt x="21789" y="48999"/>
                  </a:cubicBezTo>
                  <a:lnTo>
                    <a:pt x="21789" y="48999"/>
                  </a:lnTo>
                  <a:lnTo>
                    <a:pt x="21641" y="49147"/>
                  </a:lnTo>
                  <a:cubicBezTo>
                    <a:pt x="21542" y="49295"/>
                    <a:pt x="21394" y="49393"/>
                    <a:pt x="21246" y="49393"/>
                  </a:cubicBezTo>
                  <a:cubicBezTo>
                    <a:pt x="21148" y="49393"/>
                    <a:pt x="21099" y="49344"/>
                    <a:pt x="21000" y="49295"/>
                  </a:cubicBezTo>
                  <a:cubicBezTo>
                    <a:pt x="20803" y="49147"/>
                    <a:pt x="20754" y="48900"/>
                    <a:pt x="20852" y="48654"/>
                  </a:cubicBezTo>
                  <a:lnTo>
                    <a:pt x="24007" y="43774"/>
                  </a:lnTo>
                  <a:lnTo>
                    <a:pt x="32436" y="30760"/>
                  </a:lnTo>
                  <a:cubicBezTo>
                    <a:pt x="32535" y="30662"/>
                    <a:pt x="32683" y="30563"/>
                    <a:pt x="32831" y="30563"/>
                  </a:cubicBezTo>
                  <a:cubicBezTo>
                    <a:pt x="32929" y="30563"/>
                    <a:pt x="33028" y="30612"/>
                    <a:pt x="33077" y="30662"/>
                  </a:cubicBezTo>
                  <a:cubicBezTo>
                    <a:pt x="33274" y="30760"/>
                    <a:pt x="33373" y="31056"/>
                    <a:pt x="33225" y="31302"/>
                  </a:cubicBezTo>
                  <a:lnTo>
                    <a:pt x="23760" y="45894"/>
                  </a:lnTo>
                  <a:cubicBezTo>
                    <a:pt x="23563" y="47717"/>
                    <a:pt x="23465" y="49492"/>
                    <a:pt x="23465" y="51267"/>
                  </a:cubicBezTo>
                  <a:lnTo>
                    <a:pt x="24796" y="51267"/>
                  </a:lnTo>
                  <a:lnTo>
                    <a:pt x="25683" y="48851"/>
                  </a:lnTo>
                  <a:lnTo>
                    <a:pt x="25732" y="48851"/>
                  </a:lnTo>
                  <a:lnTo>
                    <a:pt x="29626" y="47964"/>
                  </a:lnTo>
                  <a:lnTo>
                    <a:pt x="38647" y="51464"/>
                  </a:lnTo>
                  <a:lnTo>
                    <a:pt x="66104" y="51858"/>
                  </a:lnTo>
                  <a:lnTo>
                    <a:pt x="66696" y="51858"/>
                  </a:lnTo>
                  <a:lnTo>
                    <a:pt x="71379" y="51957"/>
                  </a:lnTo>
                  <a:lnTo>
                    <a:pt x="75026" y="52006"/>
                  </a:lnTo>
                  <a:cubicBezTo>
                    <a:pt x="75470" y="54668"/>
                    <a:pt x="75963" y="58266"/>
                    <a:pt x="76357" y="62604"/>
                  </a:cubicBezTo>
                  <a:cubicBezTo>
                    <a:pt x="76702" y="62801"/>
                    <a:pt x="76850" y="62900"/>
                    <a:pt x="76900" y="62949"/>
                  </a:cubicBezTo>
                  <a:cubicBezTo>
                    <a:pt x="77146" y="63048"/>
                    <a:pt x="77048" y="63442"/>
                    <a:pt x="76752" y="63442"/>
                  </a:cubicBezTo>
                  <a:lnTo>
                    <a:pt x="76604" y="63442"/>
                  </a:lnTo>
                  <a:cubicBezTo>
                    <a:pt x="76604" y="63442"/>
                    <a:pt x="76555" y="63393"/>
                    <a:pt x="76456" y="63344"/>
                  </a:cubicBezTo>
                  <a:lnTo>
                    <a:pt x="76456" y="63344"/>
                  </a:lnTo>
                  <a:cubicBezTo>
                    <a:pt x="76850" y="67682"/>
                    <a:pt x="77146" y="72710"/>
                    <a:pt x="77195" y="78329"/>
                  </a:cubicBezTo>
                  <a:cubicBezTo>
                    <a:pt x="77245" y="80252"/>
                    <a:pt x="77245" y="82125"/>
                    <a:pt x="77195" y="84047"/>
                  </a:cubicBezTo>
                  <a:cubicBezTo>
                    <a:pt x="78203" y="84215"/>
                    <a:pt x="79226" y="84304"/>
                    <a:pt x="80248" y="84304"/>
                  </a:cubicBezTo>
                  <a:cubicBezTo>
                    <a:pt x="81025" y="84304"/>
                    <a:pt x="81801" y="84252"/>
                    <a:pt x="82569" y="84146"/>
                  </a:cubicBezTo>
                  <a:cubicBezTo>
                    <a:pt x="83357" y="84047"/>
                    <a:pt x="83850" y="83998"/>
                    <a:pt x="83850" y="83998"/>
                  </a:cubicBezTo>
                  <a:cubicBezTo>
                    <a:pt x="83850" y="83998"/>
                    <a:pt x="90456" y="70294"/>
                    <a:pt x="89667" y="49098"/>
                  </a:cubicBezTo>
                  <a:cubicBezTo>
                    <a:pt x="89174" y="35591"/>
                    <a:pt x="69308" y="2219"/>
                    <a:pt x="58316" y="839"/>
                  </a:cubicBezTo>
                  <a:cubicBezTo>
                    <a:pt x="57921" y="493"/>
                    <a:pt x="57626" y="198"/>
                    <a:pt x="57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4;p34">
              <a:extLst>
                <a:ext uri="{FF2B5EF4-FFF2-40B4-BE49-F238E27FC236}">
                  <a16:creationId xmlns:a16="http://schemas.microsoft.com/office/drawing/2014/main" id="{F736690C-EF9C-8F84-4F12-3AC747F4C3B4}"/>
                </a:ext>
              </a:extLst>
            </p:cNvPr>
            <p:cNvSpPr/>
            <p:nvPr/>
          </p:nvSpPr>
          <p:spPr>
            <a:xfrm>
              <a:off x="3209825" y="3201925"/>
              <a:ext cx="50550" cy="85075"/>
            </a:xfrm>
            <a:custGeom>
              <a:avLst/>
              <a:gdLst/>
              <a:ahLst/>
              <a:cxnLst/>
              <a:rect l="l" t="t" r="r" b="b"/>
              <a:pathLst>
                <a:path w="2022" h="3403" extrusionOk="0">
                  <a:moveTo>
                    <a:pt x="2022" y="1"/>
                  </a:moveTo>
                  <a:lnTo>
                    <a:pt x="2022" y="1"/>
                  </a:lnTo>
                  <a:cubicBezTo>
                    <a:pt x="1184" y="1332"/>
                    <a:pt x="494" y="2465"/>
                    <a:pt x="1" y="3402"/>
                  </a:cubicBezTo>
                  <a:lnTo>
                    <a:pt x="1972" y="297"/>
                  </a:lnTo>
                  <a:cubicBezTo>
                    <a:pt x="2022" y="198"/>
                    <a:pt x="2022" y="99"/>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5;p34">
              <a:extLst>
                <a:ext uri="{FF2B5EF4-FFF2-40B4-BE49-F238E27FC236}">
                  <a16:creationId xmlns:a16="http://schemas.microsoft.com/office/drawing/2014/main" id="{9840E7A3-EFB6-063A-663C-38072AE5A3B2}"/>
                </a:ext>
              </a:extLst>
            </p:cNvPr>
            <p:cNvSpPr/>
            <p:nvPr/>
          </p:nvSpPr>
          <p:spPr>
            <a:xfrm>
              <a:off x="3183950" y="2826050"/>
              <a:ext cx="315500" cy="470800"/>
            </a:xfrm>
            <a:custGeom>
              <a:avLst/>
              <a:gdLst/>
              <a:ahLst/>
              <a:cxnLst/>
              <a:rect l="l" t="t" r="r" b="b"/>
              <a:pathLst>
                <a:path w="12620" h="18832" extrusionOk="0">
                  <a:moveTo>
                    <a:pt x="12078" y="1"/>
                  </a:moveTo>
                  <a:cubicBezTo>
                    <a:pt x="11930" y="1"/>
                    <a:pt x="11782" y="100"/>
                    <a:pt x="11683" y="198"/>
                  </a:cubicBezTo>
                  <a:lnTo>
                    <a:pt x="3254" y="13212"/>
                  </a:lnTo>
                  <a:lnTo>
                    <a:pt x="99" y="18092"/>
                  </a:lnTo>
                  <a:cubicBezTo>
                    <a:pt x="1" y="18338"/>
                    <a:pt x="50" y="18585"/>
                    <a:pt x="247" y="18733"/>
                  </a:cubicBezTo>
                  <a:cubicBezTo>
                    <a:pt x="346" y="18782"/>
                    <a:pt x="395" y="18831"/>
                    <a:pt x="493" y="18831"/>
                  </a:cubicBezTo>
                  <a:cubicBezTo>
                    <a:pt x="641" y="18831"/>
                    <a:pt x="789" y="18733"/>
                    <a:pt x="888" y="18585"/>
                  </a:cubicBezTo>
                  <a:lnTo>
                    <a:pt x="1036" y="18437"/>
                  </a:lnTo>
                  <a:cubicBezTo>
                    <a:pt x="1529" y="17500"/>
                    <a:pt x="2219" y="16367"/>
                    <a:pt x="3057" y="15036"/>
                  </a:cubicBezTo>
                  <a:lnTo>
                    <a:pt x="3057" y="15036"/>
                  </a:lnTo>
                  <a:cubicBezTo>
                    <a:pt x="3057" y="15134"/>
                    <a:pt x="3057" y="15233"/>
                    <a:pt x="3007" y="15332"/>
                  </a:cubicBezTo>
                  <a:lnTo>
                    <a:pt x="12472" y="740"/>
                  </a:lnTo>
                  <a:cubicBezTo>
                    <a:pt x="12620" y="494"/>
                    <a:pt x="12521" y="198"/>
                    <a:pt x="12324" y="100"/>
                  </a:cubicBezTo>
                  <a:cubicBezTo>
                    <a:pt x="12275" y="50"/>
                    <a:pt x="12176" y="1"/>
                    <a:pt x="12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6;p34">
              <a:extLst>
                <a:ext uri="{FF2B5EF4-FFF2-40B4-BE49-F238E27FC236}">
                  <a16:creationId xmlns:a16="http://schemas.microsoft.com/office/drawing/2014/main" id="{5FD21459-9564-B494-F739-832A546AF4BE}"/>
                </a:ext>
              </a:extLst>
            </p:cNvPr>
            <p:cNvSpPr/>
            <p:nvPr/>
          </p:nvSpPr>
          <p:spPr>
            <a:xfrm>
              <a:off x="3452600" y="912200"/>
              <a:ext cx="1114075" cy="1203150"/>
            </a:xfrm>
            <a:custGeom>
              <a:avLst/>
              <a:gdLst/>
              <a:ahLst/>
              <a:cxnLst/>
              <a:rect l="l" t="t" r="r" b="b"/>
              <a:pathLst>
                <a:path w="44563" h="48126" extrusionOk="0">
                  <a:moveTo>
                    <a:pt x="37635" y="5100"/>
                  </a:moveTo>
                  <a:cubicBezTo>
                    <a:pt x="37921" y="5100"/>
                    <a:pt x="38187" y="5134"/>
                    <a:pt x="38401" y="5226"/>
                  </a:cubicBezTo>
                  <a:cubicBezTo>
                    <a:pt x="38746" y="5374"/>
                    <a:pt x="38943" y="5719"/>
                    <a:pt x="38943" y="6064"/>
                  </a:cubicBezTo>
                  <a:cubicBezTo>
                    <a:pt x="38845" y="6557"/>
                    <a:pt x="38499" y="7001"/>
                    <a:pt x="38007" y="7149"/>
                  </a:cubicBezTo>
                  <a:cubicBezTo>
                    <a:pt x="37612" y="7346"/>
                    <a:pt x="37169" y="7494"/>
                    <a:pt x="36725" y="7592"/>
                  </a:cubicBezTo>
                  <a:cubicBezTo>
                    <a:pt x="36084" y="7740"/>
                    <a:pt x="35493" y="7888"/>
                    <a:pt x="34852" y="7987"/>
                  </a:cubicBezTo>
                  <a:cubicBezTo>
                    <a:pt x="34704" y="8036"/>
                    <a:pt x="34556" y="8036"/>
                    <a:pt x="34408" y="8036"/>
                  </a:cubicBezTo>
                  <a:cubicBezTo>
                    <a:pt x="34014" y="7987"/>
                    <a:pt x="33669" y="7395"/>
                    <a:pt x="33619" y="7099"/>
                  </a:cubicBezTo>
                  <a:cubicBezTo>
                    <a:pt x="33570" y="6902"/>
                    <a:pt x="33570" y="6656"/>
                    <a:pt x="33669" y="6459"/>
                  </a:cubicBezTo>
                  <a:cubicBezTo>
                    <a:pt x="34014" y="5818"/>
                    <a:pt x="35049" y="5571"/>
                    <a:pt x="35788" y="5374"/>
                  </a:cubicBezTo>
                  <a:cubicBezTo>
                    <a:pt x="36264" y="5272"/>
                    <a:pt x="36999" y="5100"/>
                    <a:pt x="37635" y="5100"/>
                  </a:cubicBezTo>
                  <a:close/>
                  <a:moveTo>
                    <a:pt x="25526" y="8174"/>
                  </a:moveTo>
                  <a:cubicBezTo>
                    <a:pt x="25837" y="8174"/>
                    <a:pt x="26130" y="8231"/>
                    <a:pt x="26373" y="8381"/>
                  </a:cubicBezTo>
                  <a:cubicBezTo>
                    <a:pt x="26521" y="8480"/>
                    <a:pt x="26669" y="8677"/>
                    <a:pt x="26718" y="8874"/>
                  </a:cubicBezTo>
                  <a:cubicBezTo>
                    <a:pt x="26817" y="9170"/>
                    <a:pt x="26817" y="9860"/>
                    <a:pt x="26521" y="10106"/>
                  </a:cubicBezTo>
                  <a:cubicBezTo>
                    <a:pt x="26373" y="10205"/>
                    <a:pt x="26225" y="10254"/>
                    <a:pt x="26077" y="10303"/>
                  </a:cubicBezTo>
                  <a:cubicBezTo>
                    <a:pt x="25486" y="10501"/>
                    <a:pt x="24894" y="10698"/>
                    <a:pt x="24303" y="10846"/>
                  </a:cubicBezTo>
                  <a:cubicBezTo>
                    <a:pt x="23859" y="10994"/>
                    <a:pt x="23366" y="11092"/>
                    <a:pt x="22923" y="11141"/>
                  </a:cubicBezTo>
                  <a:cubicBezTo>
                    <a:pt x="22872" y="11147"/>
                    <a:pt x="22822" y="11149"/>
                    <a:pt x="22772" y="11149"/>
                  </a:cubicBezTo>
                  <a:cubicBezTo>
                    <a:pt x="22330" y="11149"/>
                    <a:pt x="21901" y="10958"/>
                    <a:pt x="21592" y="10649"/>
                  </a:cubicBezTo>
                  <a:cubicBezTo>
                    <a:pt x="21394" y="10303"/>
                    <a:pt x="21394" y="9909"/>
                    <a:pt x="21641" y="9613"/>
                  </a:cubicBezTo>
                  <a:cubicBezTo>
                    <a:pt x="22084" y="9022"/>
                    <a:pt x="23317" y="8677"/>
                    <a:pt x="24007" y="8480"/>
                  </a:cubicBezTo>
                  <a:cubicBezTo>
                    <a:pt x="24466" y="8327"/>
                    <a:pt x="25019" y="8174"/>
                    <a:pt x="25526" y="8174"/>
                  </a:cubicBezTo>
                  <a:close/>
                  <a:moveTo>
                    <a:pt x="36556" y="9439"/>
                  </a:moveTo>
                  <a:cubicBezTo>
                    <a:pt x="37524" y="9439"/>
                    <a:pt x="38474" y="10138"/>
                    <a:pt x="38598" y="11289"/>
                  </a:cubicBezTo>
                  <a:cubicBezTo>
                    <a:pt x="38697" y="12374"/>
                    <a:pt x="37859" y="13409"/>
                    <a:pt x="36774" y="13508"/>
                  </a:cubicBezTo>
                  <a:cubicBezTo>
                    <a:pt x="36712" y="13513"/>
                    <a:pt x="36651" y="13515"/>
                    <a:pt x="36590" y="13515"/>
                  </a:cubicBezTo>
                  <a:cubicBezTo>
                    <a:pt x="34876" y="13515"/>
                    <a:pt x="33857" y="11538"/>
                    <a:pt x="35000" y="10205"/>
                  </a:cubicBezTo>
                  <a:cubicBezTo>
                    <a:pt x="35418" y="9678"/>
                    <a:pt x="35990" y="9439"/>
                    <a:pt x="36556" y="9439"/>
                  </a:cubicBezTo>
                  <a:close/>
                  <a:moveTo>
                    <a:pt x="26355" y="11965"/>
                  </a:moveTo>
                  <a:cubicBezTo>
                    <a:pt x="26864" y="11965"/>
                    <a:pt x="27383" y="12152"/>
                    <a:pt x="27803" y="12571"/>
                  </a:cubicBezTo>
                  <a:cubicBezTo>
                    <a:pt x="29021" y="13839"/>
                    <a:pt x="28119" y="16022"/>
                    <a:pt x="26382" y="16022"/>
                  </a:cubicBezTo>
                  <a:cubicBezTo>
                    <a:pt x="26363" y="16022"/>
                    <a:pt x="26343" y="16022"/>
                    <a:pt x="26324" y="16022"/>
                  </a:cubicBezTo>
                  <a:cubicBezTo>
                    <a:pt x="25190" y="16022"/>
                    <a:pt x="24253" y="15085"/>
                    <a:pt x="24303" y="13951"/>
                  </a:cubicBezTo>
                  <a:cubicBezTo>
                    <a:pt x="24303" y="12757"/>
                    <a:pt x="25307" y="11965"/>
                    <a:pt x="26355" y="11965"/>
                  </a:cubicBezTo>
                  <a:close/>
                  <a:moveTo>
                    <a:pt x="33936" y="19185"/>
                  </a:moveTo>
                  <a:cubicBezTo>
                    <a:pt x="34324" y="19185"/>
                    <a:pt x="34614" y="19732"/>
                    <a:pt x="34211" y="20014"/>
                  </a:cubicBezTo>
                  <a:cubicBezTo>
                    <a:pt x="33274" y="20655"/>
                    <a:pt x="32190" y="21000"/>
                    <a:pt x="31105" y="21099"/>
                  </a:cubicBezTo>
                  <a:lnTo>
                    <a:pt x="30612" y="21099"/>
                  </a:lnTo>
                  <a:cubicBezTo>
                    <a:pt x="29577" y="21099"/>
                    <a:pt x="28542" y="20852"/>
                    <a:pt x="27655" y="20360"/>
                  </a:cubicBezTo>
                  <a:cubicBezTo>
                    <a:pt x="27408" y="20212"/>
                    <a:pt x="27359" y="19916"/>
                    <a:pt x="27458" y="19719"/>
                  </a:cubicBezTo>
                  <a:cubicBezTo>
                    <a:pt x="27559" y="19550"/>
                    <a:pt x="27729" y="19474"/>
                    <a:pt x="27889" y="19474"/>
                  </a:cubicBezTo>
                  <a:cubicBezTo>
                    <a:pt x="27964" y="19474"/>
                    <a:pt x="28036" y="19490"/>
                    <a:pt x="28098" y="19522"/>
                  </a:cubicBezTo>
                  <a:cubicBezTo>
                    <a:pt x="28902" y="19968"/>
                    <a:pt x="29775" y="20182"/>
                    <a:pt x="30647" y="20182"/>
                  </a:cubicBezTo>
                  <a:cubicBezTo>
                    <a:pt x="31701" y="20182"/>
                    <a:pt x="32751" y="19869"/>
                    <a:pt x="33669" y="19275"/>
                  </a:cubicBezTo>
                  <a:cubicBezTo>
                    <a:pt x="33758" y="19212"/>
                    <a:pt x="33849" y="19185"/>
                    <a:pt x="33936" y="19185"/>
                  </a:cubicBezTo>
                  <a:close/>
                  <a:moveTo>
                    <a:pt x="6089" y="21173"/>
                  </a:moveTo>
                  <a:cubicBezTo>
                    <a:pt x="6298" y="21173"/>
                    <a:pt x="6508" y="21198"/>
                    <a:pt x="6705" y="21247"/>
                  </a:cubicBezTo>
                  <a:cubicBezTo>
                    <a:pt x="6951" y="21296"/>
                    <a:pt x="7099" y="21543"/>
                    <a:pt x="7050" y="21789"/>
                  </a:cubicBezTo>
                  <a:cubicBezTo>
                    <a:pt x="7007" y="22004"/>
                    <a:pt x="6814" y="22144"/>
                    <a:pt x="6603" y="22144"/>
                  </a:cubicBezTo>
                  <a:cubicBezTo>
                    <a:pt x="6571" y="22144"/>
                    <a:pt x="6539" y="22140"/>
                    <a:pt x="6508" y="22134"/>
                  </a:cubicBezTo>
                  <a:cubicBezTo>
                    <a:pt x="6360" y="22109"/>
                    <a:pt x="6199" y="22097"/>
                    <a:pt x="6033" y="22097"/>
                  </a:cubicBezTo>
                  <a:cubicBezTo>
                    <a:pt x="5867" y="22097"/>
                    <a:pt x="5694" y="22109"/>
                    <a:pt x="5522" y="22134"/>
                  </a:cubicBezTo>
                  <a:cubicBezTo>
                    <a:pt x="5423" y="22183"/>
                    <a:pt x="5324" y="22183"/>
                    <a:pt x="5226" y="22233"/>
                  </a:cubicBezTo>
                  <a:cubicBezTo>
                    <a:pt x="5324" y="22381"/>
                    <a:pt x="5423" y="22578"/>
                    <a:pt x="5571" y="22726"/>
                  </a:cubicBezTo>
                  <a:cubicBezTo>
                    <a:pt x="5867" y="23120"/>
                    <a:pt x="6212" y="23514"/>
                    <a:pt x="6606" y="23859"/>
                  </a:cubicBezTo>
                  <a:cubicBezTo>
                    <a:pt x="6803" y="24007"/>
                    <a:pt x="6803" y="24303"/>
                    <a:pt x="6655" y="24500"/>
                  </a:cubicBezTo>
                  <a:cubicBezTo>
                    <a:pt x="6550" y="24606"/>
                    <a:pt x="6416" y="24655"/>
                    <a:pt x="6291" y="24655"/>
                  </a:cubicBezTo>
                  <a:cubicBezTo>
                    <a:pt x="6184" y="24655"/>
                    <a:pt x="6083" y="24618"/>
                    <a:pt x="6015" y="24550"/>
                  </a:cubicBezTo>
                  <a:cubicBezTo>
                    <a:pt x="5867" y="24451"/>
                    <a:pt x="5768" y="24352"/>
                    <a:pt x="5620" y="24204"/>
                  </a:cubicBezTo>
                  <a:cubicBezTo>
                    <a:pt x="5177" y="23712"/>
                    <a:pt x="4733" y="23169"/>
                    <a:pt x="4339" y="22627"/>
                  </a:cubicBezTo>
                  <a:cubicBezTo>
                    <a:pt x="4339" y="22627"/>
                    <a:pt x="4339" y="22578"/>
                    <a:pt x="4339" y="22578"/>
                  </a:cubicBezTo>
                  <a:cubicBezTo>
                    <a:pt x="4141" y="22676"/>
                    <a:pt x="3944" y="22824"/>
                    <a:pt x="3796" y="22923"/>
                  </a:cubicBezTo>
                  <a:cubicBezTo>
                    <a:pt x="3698" y="22972"/>
                    <a:pt x="3599" y="23021"/>
                    <a:pt x="3501" y="23021"/>
                  </a:cubicBezTo>
                  <a:cubicBezTo>
                    <a:pt x="3057" y="23021"/>
                    <a:pt x="2860" y="22430"/>
                    <a:pt x="3254" y="22183"/>
                  </a:cubicBezTo>
                  <a:cubicBezTo>
                    <a:pt x="3895" y="21690"/>
                    <a:pt x="4684" y="21345"/>
                    <a:pt x="5472" y="21247"/>
                  </a:cubicBezTo>
                  <a:cubicBezTo>
                    <a:pt x="5670" y="21198"/>
                    <a:pt x="5879" y="21173"/>
                    <a:pt x="6089" y="21173"/>
                  </a:cubicBezTo>
                  <a:close/>
                  <a:moveTo>
                    <a:pt x="28098" y="1"/>
                  </a:moveTo>
                  <a:cubicBezTo>
                    <a:pt x="28098" y="1"/>
                    <a:pt x="27458" y="4339"/>
                    <a:pt x="26570" y="4536"/>
                  </a:cubicBezTo>
                  <a:cubicBezTo>
                    <a:pt x="25782" y="4684"/>
                    <a:pt x="24993" y="4881"/>
                    <a:pt x="24204" y="5029"/>
                  </a:cubicBezTo>
                  <a:cubicBezTo>
                    <a:pt x="23908" y="5078"/>
                    <a:pt x="23613" y="5177"/>
                    <a:pt x="23366" y="5226"/>
                  </a:cubicBezTo>
                  <a:cubicBezTo>
                    <a:pt x="20901" y="5719"/>
                    <a:pt x="18585" y="6212"/>
                    <a:pt x="16465" y="6656"/>
                  </a:cubicBezTo>
                  <a:cubicBezTo>
                    <a:pt x="16120" y="6705"/>
                    <a:pt x="15775" y="6804"/>
                    <a:pt x="15479" y="6853"/>
                  </a:cubicBezTo>
                  <a:cubicBezTo>
                    <a:pt x="15085" y="6951"/>
                    <a:pt x="14740" y="7001"/>
                    <a:pt x="14395" y="7099"/>
                  </a:cubicBezTo>
                  <a:lnTo>
                    <a:pt x="14050" y="7149"/>
                  </a:lnTo>
                  <a:cubicBezTo>
                    <a:pt x="13803" y="7198"/>
                    <a:pt x="13606" y="7247"/>
                    <a:pt x="13359" y="7297"/>
                  </a:cubicBezTo>
                  <a:cubicBezTo>
                    <a:pt x="13212" y="7297"/>
                    <a:pt x="13113" y="7346"/>
                    <a:pt x="12965" y="7395"/>
                  </a:cubicBezTo>
                  <a:lnTo>
                    <a:pt x="12916" y="7395"/>
                  </a:lnTo>
                  <a:cubicBezTo>
                    <a:pt x="12768" y="7395"/>
                    <a:pt x="12620" y="7444"/>
                    <a:pt x="12472" y="7494"/>
                  </a:cubicBezTo>
                  <a:cubicBezTo>
                    <a:pt x="11536" y="7691"/>
                    <a:pt x="10698" y="7839"/>
                    <a:pt x="10007" y="7987"/>
                  </a:cubicBezTo>
                  <a:cubicBezTo>
                    <a:pt x="9860" y="8036"/>
                    <a:pt x="9712" y="8036"/>
                    <a:pt x="9613" y="8085"/>
                  </a:cubicBezTo>
                  <a:cubicBezTo>
                    <a:pt x="9514" y="8085"/>
                    <a:pt x="9416" y="8135"/>
                    <a:pt x="9367" y="8135"/>
                  </a:cubicBezTo>
                  <a:cubicBezTo>
                    <a:pt x="9219" y="8135"/>
                    <a:pt x="9071" y="8184"/>
                    <a:pt x="8972" y="8233"/>
                  </a:cubicBezTo>
                  <a:lnTo>
                    <a:pt x="8775" y="8233"/>
                  </a:lnTo>
                  <a:cubicBezTo>
                    <a:pt x="8726" y="8282"/>
                    <a:pt x="8676" y="8282"/>
                    <a:pt x="8627" y="8282"/>
                  </a:cubicBezTo>
                  <a:cubicBezTo>
                    <a:pt x="8578" y="8282"/>
                    <a:pt x="8529" y="8282"/>
                    <a:pt x="8479" y="8332"/>
                  </a:cubicBezTo>
                  <a:lnTo>
                    <a:pt x="8331" y="8332"/>
                  </a:lnTo>
                  <a:cubicBezTo>
                    <a:pt x="8184" y="8381"/>
                    <a:pt x="8085" y="8381"/>
                    <a:pt x="7986" y="8430"/>
                  </a:cubicBezTo>
                  <a:cubicBezTo>
                    <a:pt x="7937" y="8430"/>
                    <a:pt x="7888" y="8480"/>
                    <a:pt x="7838" y="8480"/>
                  </a:cubicBezTo>
                  <a:lnTo>
                    <a:pt x="7691" y="8480"/>
                  </a:lnTo>
                  <a:cubicBezTo>
                    <a:pt x="7691" y="8480"/>
                    <a:pt x="7641" y="8529"/>
                    <a:pt x="7641" y="8529"/>
                  </a:cubicBezTo>
                  <a:lnTo>
                    <a:pt x="7592" y="8529"/>
                  </a:lnTo>
                  <a:cubicBezTo>
                    <a:pt x="7641" y="9515"/>
                    <a:pt x="7986" y="13705"/>
                    <a:pt x="8578" y="18881"/>
                  </a:cubicBezTo>
                  <a:cubicBezTo>
                    <a:pt x="7890" y="18787"/>
                    <a:pt x="7203" y="18753"/>
                    <a:pt x="6528" y="18753"/>
                  </a:cubicBezTo>
                  <a:cubicBezTo>
                    <a:pt x="6138" y="18753"/>
                    <a:pt x="5753" y="18764"/>
                    <a:pt x="5374" y="18782"/>
                  </a:cubicBezTo>
                  <a:cubicBezTo>
                    <a:pt x="3698" y="18881"/>
                    <a:pt x="2170" y="19275"/>
                    <a:pt x="1332" y="20360"/>
                  </a:cubicBezTo>
                  <a:cubicBezTo>
                    <a:pt x="1" y="22331"/>
                    <a:pt x="543" y="25042"/>
                    <a:pt x="2613" y="26275"/>
                  </a:cubicBezTo>
                  <a:cubicBezTo>
                    <a:pt x="3599" y="26916"/>
                    <a:pt x="4684" y="27359"/>
                    <a:pt x="5817" y="27655"/>
                  </a:cubicBezTo>
                  <a:cubicBezTo>
                    <a:pt x="7099" y="28000"/>
                    <a:pt x="8430" y="28197"/>
                    <a:pt x="9761" y="28296"/>
                  </a:cubicBezTo>
                  <a:cubicBezTo>
                    <a:pt x="10205" y="31303"/>
                    <a:pt x="10698" y="34211"/>
                    <a:pt x="11190" y="36725"/>
                  </a:cubicBezTo>
                  <a:cubicBezTo>
                    <a:pt x="11338" y="37415"/>
                    <a:pt x="11486" y="38105"/>
                    <a:pt x="11634" y="38697"/>
                  </a:cubicBezTo>
                  <a:cubicBezTo>
                    <a:pt x="11930" y="40028"/>
                    <a:pt x="12275" y="41359"/>
                    <a:pt x="12719" y="42641"/>
                  </a:cubicBezTo>
                  <a:cubicBezTo>
                    <a:pt x="13212" y="43873"/>
                    <a:pt x="13557" y="45204"/>
                    <a:pt x="13852" y="46485"/>
                  </a:cubicBezTo>
                  <a:cubicBezTo>
                    <a:pt x="13951" y="47028"/>
                    <a:pt x="14099" y="47570"/>
                    <a:pt x="14197" y="48112"/>
                  </a:cubicBezTo>
                  <a:cubicBezTo>
                    <a:pt x="14434" y="48120"/>
                    <a:pt x="14768" y="48126"/>
                    <a:pt x="15176" y="48126"/>
                  </a:cubicBezTo>
                  <a:cubicBezTo>
                    <a:pt x="17484" y="48126"/>
                    <a:pt x="22167" y="47925"/>
                    <a:pt x="25141" y="46584"/>
                  </a:cubicBezTo>
                  <a:lnTo>
                    <a:pt x="25289" y="46584"/>
                  </a:lnTo>
                  <a:lnTo>
                    <a:pt x="25190" y="45993"/>
                  </a:lnTo>
                  <a:lnTo>
                    <a:pt x="24106" y="40077"/>
                  </a:lnTo>
                  <a:lnTo>
                    <a:pt x="22430" y="40077"/>
                  </a:lnTo>
                  <a:cubicBezTo>
                    <a:pt x="20901" y="40077"/>
                    <a:pt x="19324" y="40028"/>
                    <a:pt x="17697" y="39880"/>
                  </a:cubicBezTo>
                  <a:cubicBezTo>
                    <a:pt x="17500" y="39880"/>
                    <a:pt x="17352" y="39781"/>
                    <a:pt x="17254" y="39584"/>
                  </a:cubicBezTo>
                  <a:cubicBezTo>
                    <a:pt x="17254" y="39535"/>
                    <a:pt x="17254" y="39486"/>
                    <a:pt x="17254" y="39387"/>
                  </a:cubicBezTo>
                  <a:cubicBezTo>
                    <a:pt x="17254" y="39166"/>
                    <a:pt x="17451" y="38985"/>
                    <a:pt x="17670" y="38985"/>
                  </a:cubicBezTo>
                  <a:cubicBezTo>
                    <a:pt x="17695" y="38985"/>
                    <a:pt x="17721" y="38988"/>
                    <a:pt x="17747" y="38993"/>
                  </a:cubicBezTo>
                  <a:cubicBezTo>
                    <a:pt x="19299" y="39104"/>
                    <a:pt x="20852" y="39159"/>
                    <a:pt x="22405" y="39159"/>
                  </a:cubicBezTo>
                  <a:cubicBezTo>
                    <a:pt x="22923" y="39159"/>
                    <a:pt x="23440" y="39153"/>
                    <a:pt x="23958" y="39141"/>
                  </a:cubicBezTo>
                  <a:cubicBezTo>
                    <a:pt x="30662" y="38943"/>
                    <a:pt x="35887" y="37317"/>
                    <a:pt x="39732" y="34310"/>
                  </a:cubicBezTo>
                  <a:cubicBezTo>
                    <a:pt x="39823" y="34241"/>
                    <a:pt x="39925" y="34204"/>
                    <a:pt x="40028" y="34204"/>
                  </a:cubicBezTo>
                  <a:cubicBezTo>
                    <a:pt x="40147" y="34204"/>
                    <a:pt x="40267" y="34253"/>
                    <a:pt x="40373" y="34359"/>
                  </a:cubicBezTo>
                  <a:cubicBezTo>
                    <a:pt x="42492" y="32141"/>
                    <a:pt x="43774" y="29232"/>
                    <a:pt x="43873" y="26127"/>
                  </a:cubicBezTo>
                  <a:cubicBezTo>
                    <a:pt x="44563" y="16071"/>
                    <a:pt x="40126" y="4191"/>
                    <a:pt x="40126" y="4191"/>
                  </a:cubicBezTo>
                  <a:lnTo>
                    <a:pt x="39239" y="1923"/>
                  </a:lnTo>
                  <a:cubicBezTo>
                    <a:pt x="37809" y="2219"/>
                    <a:pt x="35000" y="2761"/>
                    <a:pt x="31648" y="3501"/>
                  </a:cubicBezTo>
                  <a:cubicBezTo>
                    <a:pt x="31632" y="3504"/>
                    <a:pt x="31615" y="3505"/>
                    <a:pt x="31598" y="3505"/>
                  </a:cubicBezTo>
                  <a:cubicBezTo>
                    <a:pt x="30750" y="3505"/>
                    <a:pt x="28098" y="1"/>
                    <a:pt x="28098"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7;p34">
              <a:extLst>
                <a:ext uri="{FF2B5EF4-FFF2-40B4-BE49-F238E27FC236}">
                  <a16:creationId xmlns:a16="http://schemas.microsoft.com/office/drawing/2014/main" id="{DB603534-63CA-3226-E015-6F8823919AA2}"/>
                </a:ext>
              </a:extLst>
            </p:cNvPr>
            <p:cNvSpPr/>
            <p:nvPr/>
          </p:nvSpPr>
          <p:spPr>
            <a:xfrm>
              <a:off x="3883925" y="1767300"/>
              <a:ext cx="582925" cy="146850"/>
            </a:xfrm>
            <a:custGeom>
              <a:avLst/>
              <a:gdLst/>
              <a:ahLst/>
              <a:cxnLst/>
              <a:rect l="l" t="t" r="r" b="b"/>
              <a:pathLst>
                <a:path w="23317" h="5874" extrusionOk="0">
                  <a:moveTo>
                    <a:pt x="22775" y="0"/>
                  </a:moveTo>
                  <a:cubicBezTo>
                    <a:pt x="22672" y="0"/>
                    <a:pt x="22570" y="37"/>
                    <a:pt x="22479" y="106"/>
                  </a:cubicBezTo>
                  <a:cubicBezTo>
                    <a:pt x="18634" y="3113"/>
                    <a:pt x="13409" y="4739"/>
                    <a:pt x="6705" y="4937"/>
                  </a:cubicBezTo>
                  <a:cubicBezTo>
                    <a:pt x="6187" y="4949"/>
                    <a:pt x="5670" y="4955"/>
                    <a:pt x="5152" y="4955"/>
                  </a:cubicBezTo>
                  <a:cubicBezTo>
                    <a:pt x="3599" y="4955"/>
                    <a:pt x="2046" y="4900"/>
                    <a:pt x="494" y="4789"/>
                  </a:cubicBezTo>
                  <a:cubicBezTo>
                    <a:pt x="468" y="4784"/>
                    <a:pt x="442" y="4781"/>
                    <a:pt x="417" y="4781"/>
                  </a:cubicBezTo>
                  <a:cubicBezTo>
                    <a:pt x="198" y="4781"/>
                    <a:pt x="1" y="4962"/>
                    <a:pt x="1" y="5183"/>
                  </a:cubicBezTo>
                  <a:cubicBezTo>
                    <a:pt x="1" y="5282"/>
                    <a:pt x="1" y="5331"/>
                    <a:pt x="50" y="5380"/>
                  </a:cubicBezTo>
                  <a:cubicBezTo>
                    <a:pt x="99" y="5577"/>
                    <a:pt x="247" y="5676"/>
                    <a:pt x="444" y="5676"/>
                  </a:cubicBezTo>
                  <a:cubicBezTo>
                    <a:pt x="2071" y="5824"/>
                    <a:pt x="3648" y="5873"/>
                    <a:pt x="5177" y="5873"/>
                  </a:cubicBezTo>
                  <a:lnTo>
                    <a:pt x="6853" y="5873"/>
                  </a:lnTo>
                  <a:cubicBezTo>
                    <a:pt x="13754" y="5627"/>
                    <a:pt x="19078" y="3951"/>
                    <a:pt x="23070" y="845"/>
                  </a:cubicBezTo>
                  <a:cubicBezTo>
                    <a:pt x="23268" y="648"/>
                    <a:pt x="23317" y="402"/>
                    <a:pt x="23120" y="204"/>
                  </a:cubicBezTo>
                  <a:cubicBezTo>
                    <a:pt x="23120" y="155"/>
                    <a:pt x="23120" y="155"/>
                    <a:pt x="23120" y="155"/>
                  </a:cubicBezTo>
                  <a:cubicBezTo>
                    <a:pt x="23014" y="49"/>
                    <a:pt x="22894" y="0"/>
                    <a:pt x="2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8;p34">
              <a:extLst>
                <a:ext uri="{FF2B5EF4-FFF2-40B4-BE49-F238E27FC236}">
                  <a16:creationId xmlns:a16="http://schemas.microsoft.com/office/drawing/2014/main" id="{43E0A171-55D2-559F-829F-7EBB58CA94E5}"/>
                </a:ext>
              </a:extLst>
            </p:cNvPr>
            <p:cNvSpPr/>
            <p:nvPr/>
          </p:nvSpPr>
          <p:spPr>
            <a:xfrm>
              <a:off x="4299225" y="1148400"/>
              <a:ext cx="121000" cy="101775"/>
            </a:xfrm>
            <a:custGeom>
              <a:avLst/>
              <a:gdLst/>
              <a:ahLst/>
              <a:cxnLst/>
              <a:rect l="l" t="t" r="r" b="b"/>
              <a:pathLst>
                <a:path w="4840" h="4071" extrusionOk="0">
                  <a:moveTo>
                    <a:pt x="2725" y="1"/>
                  </a:moveTo>
                  <a:cubicBezTo>
                    <a:pt x="2639" y="1"/>
                    <a:pt x="2553" y="6"/>
                    <a:pt x="2466" y="17"/>
                  </a:cubicBezTo>
                  <a:cubicBezTo>
                    <a:pt x="691" y="215"/>
                    <a:pt x="1" y="2482"/>
                    <a:pt x="1430" y="3616"/>
                  </a:cubicBezTo>
                  <a:cubicBezTo>
                    <a:pt x="1814" y="3931"/>
                    <a:pt x="2250" y="4071"/>
                    <a:pt x="2677" y="4071"/>
                  </a:cubicBezTo>
                  <a:cubicBezTo>
                    <a:pt x="3789" y="4071"/>
                    <a:pt x="4840" y="3123"/>
                    <a:pt x="4733" y="1841"/>
                  </a:cubicBezTo>
                  <a:cubicBezTo>
                    <a:pt x="4597" y="795"/>
                    <a:pt x="3746"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9;p34">
              <a:extLst>
                <a:ext uri="{FF2B5EF4-FFF2-40B4-BE49-F238E27FC236}">
                  <a16:creationId xmlns:a16="http://schemas.microsoft.com/office/drawing/2014/main" id="{4A8DB07F-27BD-CF99-1964-62C2A6308412}"/>
                </a:ext>
              </a:extLst>
            </p:cNvPr>
            <p:cNvSpPr/>
            <p:nvPr/>
          </p:nvSpPr>
          <p:spPr>
            <a:xfrm>
              <a:off x="4043250" y="1211650"/>
              <a:ext cx="119225" cy="101425"/>
            </a:xfrm>
            <a:custGeom>
              <a:avLst/>
              <a:gdLst/>
              <a:ahLst/>
              <a:cxnLst/>
              <a:rect l="l" t="t" r="r" b="b"/>
              <a:pathLst>
                <a:path w="4769" h="4057" extrusionOk="0">
                  <a:moveTo>
                    <a:pt x="2686" y="1"/>
                  </a:moveTo>
                  <a:cubicBezTo>
                    <a:pt x="903" y="1"/>
                    <a:pt x="0" y="2136"/>
                    <a:pt x="1219" y="3452"/>
                  </a:cubicBezTo>
                  <a:cubicBezTo>
                    <a:pt x="1636" y="3869"/>
                    <a:pt x="2153" y="4057"/>
                    <a:pt x="2660" y="4057"/>
                  </a:cubicBezTo>
                  <a:cubicBezTo>
                    <a:pt x="3710" y="4057"/>
                    <a:pt x="4719" y="3253"/>
                    <a:pt x="4719" y="2023"/>
                  </a:cubicBezTo>
                  <a:cubicBezTo>
                    <a:pt x="4768" y="938"/>
                    <a:pt x="3832" y="1"/>
                    <a:pt x="2747" y="1"/>
                  </a:cubicBezTo>
                  <a:cubicBezTo>
                    <a:pt x="2727" y="1"/>
                    <a:pt x="2706" y="1"/>
                    <a:pt x="2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0;p34">
              <a:extLst>
                <a:ext uri="{FF2B5EF4-FFF2-40B4-BE49-F238E27FC236}">
                  <a16:creationId xmlns:a16="http://schemas.microsoft.com/office/drawing/2014/main" id="{9EA84C5A-684C-C44E-8685-5312095C361E}"/>
                </a:ext>
              </a:extLst>
            </p:cNvPr>
            <p:cNvSpPr/>
            <p:nvPr/>
          </p:nvSpPr>
          <p:spPr>
            <a:xfrm>
              <a:off x="4136550" y="1391825"/>
              <a:ext cx="181425" cy="47850"/>
            </a:xfrm>
            <a:custGeom>
              <a:avLst/>
              <a:gdLst/>
              <a:ahLst/>
              <a:cxnLst/>
              <a:rect l="l" t="t" r="r" b="b"/>
              <a:pathLst>
                <a:path w="7257" h="1914" extrusionOk="0">
                  <a:moveTo>
                    <a:pt x="6578" y="0"/>
                  </a:moveTo>
                  <a:cubicBezTo>
                    <a:pt x="6491" y="0"/>
                    <a:pt x="6400" y="27"/>
                    <a:pt x="6311" y="90"/>
                  </a:cubicBezTo>
                  <a:cubicBezTo>
                    <a:pt x="5393" y="684"/>
                    <a:pt x="4343" y="997"/>
                    <a:pt x="3289" y="997"/>
                  </a:cubicBezTo>
                  <a:cubicBezTo>
                    <a:pt x="2417" y="997"/>
                    <a:pt x="1544" y="783"/>
                    <a:pt x="740" y="337"/>
                  </a:cubicBezTo>
                  <a:cubicBezTo>
                    <a:pt x="678" y="305"/>
                    <a:pt x="606" y="289"/>
                    <a:pt x="531" y="289"/>
                  </a:cubicBezTo>
                  <a:cubicBezTo>
                    <a:pt x="371" y="289"/>
                    <a:pt x="201" y="365"/>
                    <a:pt x="100" y="534"/>
                  </a:cubicBezTo>
                  <a:cubicBezTo>
                    <a:pt x="1" y="731"/>
                    <a:pt x="50" y="1027"/>
                    <a:pt x="297" y="1175"/>
                  </a:cubicBezTo>
                  <a:cubicBezTo>
                    <a:pt x="1184" y="1667"/>
                    <a:pt x="2219" y="1914"/>
                    <a:pt x="3254" y="1914"/>
                  </a:cubicBezTo>
                  <a:lnTo>
                    <a:pt x="3747" y="1914"/>
                  </a:lnTo>
                  <a:cubicBezTo>
                    <a:pt x="4832" y="1815"/>
                    <a:pt x="5916" y="1470"/>
                    <a:pt x="6853" y="829"/>
                  </a:cubicBezTo>
                  <a:cubicBezTo>
                    <a:pt x="7256" y="547"/>
                    <a:pt x="6966" y="0"/>
                    <a:pt x="6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1;p34">
              <a:extLst>
                <a:ext uri="{FF2B5EF4-FFF2-40B4-BE49-F238E27FC236}">
                  <a16:creationId xmlns:a16="http://schemas.microsoft.com/office/drawing/2014/main" id="{575312A4-9D88-8FC3-DFF3-B293C23B6FCA}"/>
                </a:ext>
              </a:extLst>
            </p:cNvPr>
            <p:cNvSpPr/>
            <p:nvPr/>
          </p:nvSpPr>
          <p:spPr>
            <a:xfrm>
              <a:off x="3024975" y="559750"/>
              <a:ext cx="1433250" cy="2131550"/>
            </a:xfrm>
            <a:custGeom>
              <a:avLst/>
              <a:gdLst/>
              <a:ahLst/>
              <a:cxnLst/>
              <a:rect l="l" t="t" r="r" b="b"/>
              <a:pathLst>
                <a:path w="57330" h="85262" extrusionOk="0">
                  <a:moveTo>
                    <a:pt x="34753" y="1"/>
                  </a:moveTo>
                  <a:cubicBezTo>
                    <a:pt x="34605" y="346"/>
                    <a:pt x="34260" y="642"/>
                    <a:pt x="33866" y="691"/>
                  </a:cubicBezTo>
                  <a:lnTo>
                    <a:pt x="20359" y="3698"/>
                  </a:lnTo>
                  <a:cubicBezTo>
                    <a:pt x="20258" y="3723"/>
                    <a:pt x="20155" y="3736"/>
                    <a:pt x="20053" y="3736"/>
                  </a:cubicBezTo>
                  <a:cubicBezTo>
                    <a:pt x="19559" y="3736"/>
                    <a:pt x="19084" y="3449"/>
                    <a:pt x="18880" y="2958"/>
                  </a:cubicBezTo>
                  <a:cubicBezTo>
                    <a:pt x="6902" y="8085"/>
                    <a:pt x="2022" y="20064"/>
                    <a:pt x="2564" y="33176"/>
                  </a:cubicBezTo>
                  <a:cubicBezTo>
                    <a:pt x="2810" y="39584"/>
                    <a:pt x="1627" y="46682"/>
                    <a:pt x="641" y="54915"/>
                  </a:cubicBezTo>
                  <a:cubicBezTo>
                    <a:pt x="1" y="60731"/>
                    <a:pt x="2170" y="69456"/>
                    <a:pt x="3106" y="72562"/>
                  </a:cubicBezTo>
                  <a:cubicBezTo>
                    <a:pt x="3353" y="73351"/>
                    <a:pt x="3550" y="74090"/>
                    <a:pt x="3747" y="74780"/>
                  </a:cubicBezTo>
                  <a:cubicBezTo>
                    <a:pt x="5324" y="80745"/>
                    <a:pt x="4979" y="83456"/>
                    <a:pt x="5324" y="84688"/>
                  </a:cubicBezTo>
                  <a:cubicBezTo>
                    <a:pt x="5450" y="85090"/>
                    <a:pt x="6509" y="85262"/>
                    <a:pt x="8136" y="85262"/>
                  </a:cubicBezTo>
                  <a:cubicBezTo>
                    <a:pt x="9705" y="85262"/>
                    <a:pt x="11801" y="85102"/>
                    <a:pt x="14099" y="84836"/>
                  </a:cubicBezTo>
                  <a:cubicBezTo>
                    <a:pt x="16711" y="84590"/>
                    <a:pt x="19570" y="84146"/>
                    <a:pt x="22183" y="83653"/>
                  </a:cubicBezTo>
                  <a:cubicBezTo>
                    <a:pt x="26866" y="82766"/>
                    <a:pt x="30760" y="81632"/>
                    <a:pt x="31155" y="80696"/>
                  </a:cubicBezTo>
                  <a:cubicBezTo>
                    <a:pt x="32485" y="77491"/>
                    <a:pt x="32535" y="69752"/>
                    <a:pt x="31450" y="63147"/>
                  </a:cubicBezTo>
                  <a:lnTo>
                    <a:pt x="30809" y="63147"/>
                  </a:lnTo>
                  <a:cubicBezTo>
                    <a:pt x="30563" y="63097"/>
                    <a:pt x="30366" y="62900"/>
                    <a:pt x="30415" y="62654"/>
                  </a:cubicBezTo>
                  <a:cubicBezTo>
                    <a:pt x="30415" y="62555"/>
                    <a:pt x="30415" y="62457"/>
                    <a:pt x="30464" y="62407"/>
                  </a:cubicBezTo>
                  <a:cubicBezTo>
                    <a:pt x="30563" y="62259"/>
                    <a:pt x="30711" y="62210"/>
                    <a:pt x="30859" y="62210"/>
                  </a:cubicBezTo>
                  <a:lnTo>
                    <a:pt x="31302" y="62210"/>
                  </a:lnTo>
                  <a:cubicBezTo>
                    <a:pt x="31204" y="61668"/>
                    <a:pt x="31105" y="61126"/>
                    <a:pt x="30957" y="60583"/>
                  </a:cubicBezTo>
                  <a:cubicBezTo>
                    <a:pt x="30662" y="59302"/>
                    <a:pt x="30317" y="57971"/>
                    <a:pt x="29824" y="56739"/>
                  </a:cubicBezTo>
                  <a:cubicBezTo>
                    <a:pt x="29380" y="55457"/>
                    <a:pt x="29035" y="54126"/>
                    <a:pt x="28739" y="52795"/>
                  </a:cubicBezTo>
                  <a:cubicBezTo>
                    <a:pt x="28591" y="52203"/>
                    <a:pt x="28443" y="51513"/>
                    <a:pt x="28295" y="50823"/>
                  </a:cubicBezTo>
                  <a:cubicBezTo>
                    <a:pt x="27803" y="48309"/>
                    <a:pt x="27310" y="45401"/>
                    <a:pt x="26866" y="42394"/>
                  </a:cubicBezTo>
                  <a:cubicBezTo>
                    <a:pt x="25535" y="42295"/>
                    <a:pt x="24204" y="42098"/>
                    <a:pt x="22922" y="41753"/>
                  </a:cubicBezTo>
                  <a:cubicBezTo>
                    <a:pt x="21789" y="41457"/>
                    <a:pt x="20704" y="41014"/>
                    <a:pt x="19718" y="40373"/>
                  </a:cubicBezTo>
                  <a:cubicBezTo>
                    <a:pt x="17648" y="39140"/>
                    <a:pt x="17106" y="36429"/>
                    <a:pt x="18486" y="34458"/>
                  </a:cubicBezTo>
                  <a:cubicBezTo>
                    <a:pt x="19275" y="33373"/>
                    <a:pt x="20803" y="32979"/>
                    <a:pt x="22479" y="32880"/>
                  </a:cubicBezTo>
                  <a:cubicBezTo>
                    <a:pt x="22858" y="32862"/>
                    <a:pt x="23243" y="32851"/>
                    <a:pt x="23633" y="32851"/>
                  </a:cubicBezTo>
                  <a:cubicBezTo>
                    <a:pt x="24308" y="32851"/>
                    <a:pt x="24995" y="32885"/>
                    <a:pt x="25683" y="32979"/>
                  </a:cubicBezTo>
                  <a:cubicBezTo>
                    <a:pt x="25091" y="27803"/>
                    <a:pt x="24746" y="23613"/>
                    <a:pt x="24697" y="22627"/>
                  </a:cubicBezTo>
                  <a:lnTo>
                    <a:pt x="24746" y="22627"/>
                  </a:lnTo>
                  <a:cubicBezTo>
                    <a:pt x="24746" y="22627"/>
                    <a:pt x="24796" y="22578"/>
                    <a:pt x="24796" y="22578"/>
                  </a:cubicBezTo>
                  <a:lnTo>
                    <a:pt x="24943" y="22578"/>
                  </a:lnTo>
                  <a:cubicBezTo>
                    <a:pt x="24993" y="22578"/>
                    <a:pt x="25042" y="22528"/>
                    <a:pt x="25091" y="22528"/>
                  </a:cubicBezTo>
                  <a:cubicBezTo>
                    <a:pt x="25190" y="22479"/>
                    <a:pt x="25289" y="22479"/>
                    <a:pt x="25436" y="22430"/>
                  </a:cubicBezTo>
                  <a:lnTo>
                    <a:pt x="25584" y="22430"/>
                  </a:lnTo>
                  <a:cubicBezTo>
                    <a:pt x="25634" y="22380"/>
                    <a:pt x="25683" y="22380"/>
                    <a:pt x="25732" y="22380"/>
                  </a:cubicBezTo>
                  <a:cubicBezTo>
                    <a:pt x="25781" y="22380"/>
                    <a:pt x="25831" y="22380"/>
                    <a:pt x="25929" y="22331"/>
                  </a:cubicBezTo>
                  <a:lnTo>
                    <a:pt x="26077" y="22331"/>
                  </a:lnTo>
                  <a:cubicBezTo>
                    <a:pt x="26176" y="22282"/>
                    <a:pt x="26324" y="22233"/>
                    <a:pt x="26472" y="22233"/>
                  </a:cubicBezTo>
                  <a:cubicBezTo>
                    <a:pt x="26521" y="22233"/>
                    <a:pt x="26619" y="22183"/>
                    <a:pt x="26718" y="22183"/>
                  </a:cubicBezTo>
                  <a:cubicBezTo>
                    <a:pt x="26817" y="22134"/>
                    <a:pt x="26965" y="22134"/>
                    <a:pt x="27112" y="22085"/>
                  </a:cubicBezTo>
                  <a:cubicBezTo>
                    <a:pt x="27803" y="21937"/>
                    <a:pt x="28641" y="21789"/>
                    <a:pt x="29577" y="21592"/>
                  </a:cubicBezTo>
                  <a:cubicBezTo>
                    <a:pt x="29725" y="21542"/>
                    <a:pt x="29873" y="21493"/>
                    <a:pt x="30021" y="21493"/>
                  </a:cubicBezTo>
                  <a:lnTo>
                    <a:pt x="30070" y="21493"/>
                  </a:lnTo>
                  <a:cubicBezTo>
                    <a:pt x="30218" y="21444"/>
                    <a:pt x="30317" y="21395"/>
                    <a:pt x="30464" y="21395"/>
                  </a:cubicBezTo>
                  <a:cubicBezTo>
                    <a:pt x="30711" y="21345"/>
                    <a:pt x="30908" y="21296"/>
                    <a:pt x="31155" y="21247"/>
                  </a:cubicBezTo>
                  <a:lnTo>
                    <a:pt x="31500" y="21197"/>
                  </a:lnTo>
                  <a:cubicBezTo>
                    <a:pt x="31845" y="21099"/>
                    <a:pt x="32190" y="21049"/>
                    <a:pt x="32584" y="20951"/>
                  </a:cubicBezTo>
                  <a:cubicBezTo>
                    <a:pt x="32880" y="20902"/>
                    <a:pt x="33225" y="20803"/>
                    <a:pt x="33619" y="20754"/>
                  </a:cubicBezTo>
                  <a:cubicBezTo>
                    <a:pt x="35690" y="20310"/>
                    <a:pt x="38006" y="19817"/>
                    <a:pt x="40471" y="19324"/>
                  </a:cubicBezTo>
                  <a:cubicBezTo>
                    <a:pt x="40767" y="19275"/>
                    <a:pt x="41013" y="19176"/>
                    <a:pt x="41309" y="19127"/>
                  </a:cubicBezTo>
                  <a:cubicBezTo>
                    <a:pt x="42098" y="18979"/>
                    <a:pt x="42887" y="18782"/>
                    <a:pt x="43675" y="18634"/>
                  </a:cubicBezTo>
                  <a:cubicBezTo>
                    <a:pt x="44612" y="18437"/>
                    <a:pt x="45203" y="14099"/>
                    <a:pt x="45203" y="14099"/>
                  </a:cubicBezTo>
                  <a:cubicBezTo>
                    <a:pt x="45203" y="14099"/>
                    <a:pt x="47855" y="17603"/>
                    <a:pt x="48703" y="17603"/>
                  </a:cubicBezTo>
                  <a:cubicBezTo>
                    <a:pt x="48720" y="17603"/>
                    <a:pt x="48737" y="17602"/>
                    <a:pt x="48753" y="17599"/>
                  </a:cubicBezTo>
                  <a:cubicBezTo>
                    <a:pt x="52105" y="16859"/>
                    <a:pt x="54914" y="16317"/>
                    <a:pt x="56344" y="16021"/>
                  </a:cubicBezTo>
                  <a:cubicBezTo>
                    <a:pt x="56689" y="15972"/>
                    <a:pt x="56985" y="15923"/>
                    <a:pt x="57182" y="15874"/>
                  </a:cubicBezTo>
                  <a:cubicBezTo>
                    <a:pt x="57330" y="15874"/>
                    <a:pt x="53830" y="198"/>
                    <a:pt x="34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2;p34">
              <a:extLst>
                <a:ext uri="{FF2B5EF4-FFF2-40B4-BE49-F238E27FC236}">
                  <a16:creationId xmlns:a16="http://schemas.microsoft.com/office/drawing/2014/main" id="{AFD46BE4-2F99-07AD-8C6A-035416EC33C3}"/>
                </a:ext>
              </a:extLst>
            </p:cNvPr>
            <p:cNvSpPr/>
            <p:nvPr/>
          </p:nvSpPr>
          <p:spPr>
            <a:xfrm>
              <a:off x="3524075" y="1441500"/>
              <a:ext cx="106025" cy="87075"/>
            </a:xfrm>
            <a:custGeom>
              <a:avLst/>
              <a:gdLst/>
              <a:ahLst/>
              <a:cxnLst/>
              <a:rect l="l" t="t" r="r" b="b"/>
              <a:pathLst>
                <a:path w="4241" h="3483" extrusionOk="0">
                  <a:moveTo>
                    <a:pt x="3230" y="1"/>
                  </a:moveTo>
                  <a:cubicBezTo>
                    <a:pt x="3020" y="1"/>
                    <a:pt x="2811" y="26"/>
                    <a:pt x="2613" y="75"/>
                  </a:cubicBezTo>
                  <a:cubicBezTo>
                    <a:pt x="1825" y="173"/>
                    <a:pt x="1036" y="518"/>
                    <a:pt x="395" y="1011"/>
                  </a:cubicBezTo>
                  <a:cubicBezTo>
                    <a:pt x="1" y="1258"/>
                    <a:pt x="198" y="1849"/>
                    <a:pt x="642" y="1849"/>
                  </a:cubicBezTo>
                  <a:cubicBezTo>
                    <a:pt x="740" y="1849"/>
                    <a:pt x="839" y="1800"/>
                    <a:pt x="937" y="1751"/>
                  </a:cubicBezTo>
                  <a:cubicBezTo>
                    <a:pt x="1085" y="1652"/>
                    <a:pt x="1282" y="1504"/>
                    <a:pt x="1480" y="1406"/>
                  </a:cubicBezTo>
                  <a:cubicBezTo>
                    <a:pt x="1480" y="1406"/>
                    <a:pt x="1480" y="1455"/>
                    <a:pt x="1480" y="1455"/>
                  </a:cubicBezTo>
                  <a:cubicBezTo>
                    <a:pt x="1874" y="1997"/>
                    <a:pt x="2318" y="2540"/>
                    <a:pt x="2761" y="3032"/>
                  </a:cubicBezTo>
                  <a:cubicBezTo>
                    <a:pt x="2909" y="3180"/>
                    <a:pt x="3008" y="3279"/>
                    <a:pt x="3156" y="3378"/>
                  </a:cubicBezTo>
                  <a:cubicBezTo>
                    <a:pt x="3224" y="3446"/>
                    <a:pt x="3325" y="3483"/>
                    <a:pt x="3432" y="3483"/>
                  </a:cubicBezTo>
                  <a:cubicBezTo>
                    <a:pt x="3557" y="3483"/>
                    <a:pt x="3691" y="3434"/>
                    <a:pt x="3796" y="3328"/>
                  </a:cubicBezTo>
                  <a:cubicBezTo>
                    <a:pt x="3944" y="3131"/>
                    <a:pt x="3944" y="2835"/>
                    <a:pt x="3747" y="2687"/>
                  </a:cubicBezTo>
                  <a:cubicBezTo>
                    <a:pt x="3353" y="2342"/>
                    <a:pt x="3008" y="1948"/>
                    <a:pt x="2712" y="1554"/>
                  </a:cubicBezTo>
                  <a:cubicBezTo>
                    <a:pt x="2564" y="1406"/>
                    <a:pt x="2465" y="1209"/>
                    <a:pt x="2367" y="1061"/>
                  </a:cubicBezTo>
                  <a:cubicBezTo>
                    <a:pt x="2465" y="1011"/>
                    <a:pt x="2564" y="1011"/>
                    <a:pt x="2663" y="962"/>
                  </a:cubicBezTo>
                  <a:cubicBezTo>
                    <a:pt x="2835" y="937"/>
                    <a:pt x="3008" y="925"/>
                    <a:pt x="3174" y="925"/>
                  </a:cubicBezTo>
                  <a:cubicBezTo>
                    <a:pt x="3340" y="925"/>
                    <a:pt x="3501" y="937"/>
                    <a:pt x="3649" y="962"/>
                  </a:cubicBezTo>
                  <a:cubicBezTo>
                    <a:pt x="3680" y="968"/>
                    <a:pt x="3712" y="972"/>
                    <a:pt x="3744" y="972"/>
                  </a:cubicBezTo>
                  <a:cubicBezTo>
                    <a:pt x="3955" y="972"/>
                    <a:pt x="4148" y="832"/>
                    <a:pt x="4191" y="617"/>
                  </a:cubicBezTo>
                  <a:cubicBezTo>
                    <a:pt x="4240" y="371"/>
                    <a:pt x="4092" y="124"/>
                    <a:pt x="3846" y="75"/>
                  </a:cubicBezTo>
                  <a:cubicBezTo>
                    <a:pt x="3649" y="26"/>
                    <a:pt x="3439" y="1"/>
                    <a:pt x="3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3;p34">
              <a:extLst>
                <a:ext uri="{FF2B5EF4-FFF2-40B4-BE49-F238E27FC236}">
                  <a16:creationId xmlns:a16="http://schemas.microsoft.com/office/drawing/2014/main" id="{16A9405F-BAF3-3198-443D-BC156BB52215}"/>
                </a:ext>
              </a:extLst>
            </p:cNvPr>
            <p:cNvSpPr/>
            <p:nvPr/>
          </p:nvSpPr>
          <p:spPr>
            <a:xfrm>
              <a:off x="3445200" y="238050"/>
              <a:ext cx="414100" cy="325425"/>
            </a:xfrm>
            <a:custGeom>
              <a:avLst/>
              <a:gdLst/>
              <a:ahLst/>
              <a:cxnLst/>
              <a:rect l="l" t="t" r="r" b="b"/>
              <a:pathLst>
                <a:path w="16564" h="13017" extrusionOk="0">
                  <a:moveTo>
                    <a:pt x="9348" y="1"/>
                  </a:moveTo>
                  <a:cubicBezTo>
                    <a:pt x="8785" y="1"/>
                    <a:pt x="8183" y="49"/>
                    <a:pt x="7543" y="151"/>
                  </a:cubicBezTo>
                  <a:cubicBezTo>
                    <a:pt x="790" y="1285"/>
                    <a:pt x="1" y="7151"/>
                    <a:pt x="1135" y="10749"/>
                  </a:cubicBezTo>
                  <a:cubicBezTo>
                    <a:pt x="1430" y="11587"/>
                    <a:pt x="1874" y="12376"/>
                    <a:pt x="2466" y="13017"/>
                  </a:cubicBezTo>
                  <a:cubicBezTo>
                    <a:pt x="2564" y="12967"/>
                    <a:pt x="2663" y="12967"/>
                    <a:pt x="2712" y="12967"/>
                  </a:cubicBezTo>
                  <a:lnTo>
                    <a:pt x="16219" y="9960"/>
                  </a:lnTo>
                  <a:cubicBezTo>
                    <a:pt x="16514" y="8531"/>
                    <a:pt x="16564" y="7101"/>
                    <a:pt x="16317" y="5721"/>
                  </a:cubicBezTo>
                  <a:cubicBezTo>
                    <a:pt x="15794" y="2842"/>
                    <a:pt x="13687" y="1"/>
                    <a:pt x="9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4;p34">
              <a:extLst>
                <a:ext uri="{FF2B5EF4-FFF2-40B4-BE49-F238E27FC236}">
                  <a16:creationId xmlns:a16="http://schemas.microsoft.com/office/drawing/2014/main" id="{80220D58-B64E-4B9B-52C6-B17DD05FC836}"/>
                </a:ext>
              </a:extLst>
            </p:cNvPr>
            <p:cNvSpPr/>
            <p:nvPr/>
          </p:nvSpPr>
          <p:spPr>
            <a:xfrm>
              <a:off x="3485875" y="485875"/>
              <a:ext cx="411625" cy="167050"/>
            </a:xfrm>
            <a:custGeom>
              <a:avLst/>
              <a:gdLst/>
              <a:ahLst/>
              <a:cxnLst/>
              <a:rect l="l" t="t" r="r" b="b"/>
              <a:pathLst>
                <a:path w="16465" h="6682" extrusionOk="0">
                  <a:moveTo>
                    <a:pt x="14974" y="0"/>
                  </a:moveTo>
                  <a:cubicBezTo>
                    <a:pt x="14864" y="0"/>
                    <a:pt x="14753" y="16"/>
                    <a:pt x="14641" y="47"/>
                  </a:cubicBezTo>
                  <a:lnTo>
                    <a:pt x="14592" y="47"/>
                  </a:lnTo>
                  <a:lnTo>
                    <a:pt x="1085" y="3054"/>
                  </a:lnTo>
                  <a:cubicBezTo>
                    <a:pt x="1036" y="3054"/>
                    <a:pt x="937" y="3054"/>
                    <a:pt x="839" y="3104"/>
                  </a:cubicBezTo>
                  <a:cubicBezTo>
                    <a:pt x="296" y="3350"/>
                    <a:pt x="1" y="3991"/>
                    <a:pt x="149" y="4583"/>
                  </a:cubicBezTo>
                  <a:lnTo>
                    <a:pt x="395" y="5716"/>
                  </a:lnTo>
                  <a:cubicBezTo>
                    <a:pt x="524" y="6273"/>
                    <a:pt x="1062" y="6681"/>
                    <a:pt x="1654" y="6681"/>
                  </a:cubicBezTo>
                  <a:cubicBezTo>
                    <a:pt x="1743" y="6681"/>
                    <a:pt x="1833" y="6672"/>
                    <a:pt x="1923" y="6653"/>
                  </a:cubicBezTo>
                  <a:lnTo>
                    <a:pt x="15430" y="3646"/>
                  </a:lnTo>
                  <a:cubicBezTo>
                    <a:pt x="15824" y="3597"/>
                    <a:pt x="16169" y="3301"/>
                    <a:pt x="16317" y="2956"/>
                  </a:cubicBezTo>
                  <a:cubicBezTo>
                    <a:pt x="16465" y="2709"/>
                    <a:pt x="16465" y="2414"/>
                    <a:pt x="16416" y="2118"/>
                  </a:cubicBezTo>
                  <a:lnTo>
                    <a:pt x="16169" y="984"/>
                  </a:lnTo>
                  <a:cubicBezTo>
                    <a:pt x="16045" y="406"/>
                    <a:pt x="15540" y="0"/>
                    <a:pt x="14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5;p34">
              <a:extLst>
                <a:ext uri="{FF2B5EF4-FFF2-40B4-BE49-F238E27FC236}">
                  <a16:creationId xmlns:a16="http://schemas.microsoft.com/office/drawing/2014/main" id="{18058E41-52C2-BA1D-21A2-5E2A088B2946}"/>
                </a:ext>
              </a:extLst>
            </p:cNvPr>
            <p:cNvSpPr/>
            <p:nvPr/>
          </p:nvSpPr>
          <p:spPr>
            <a:xfrm>
              <a:off x="3784100" y="2076475"/>
              <a:ext cx="314275" cy="61950"/>
            </a:xfrm>
            <a:custGeom>
              <a:avLst/>
              <a:gdLst/>
              <a:ahLst/>
              <a:cxnLst/>
              <a:rect l="l" t="t" r="r" b="b"/>
              <a:pathLst>
                <a:path w="12571" h="2478" extrusionOk="0">
                  <a:moveTo>
                    <a:pt x="12130" y="1"/>
                  </a:moveTo>
                  <a:cubicBezTo>
                    <a:pt x="12096" y="1"/>
                    <a:pt x="12062" y="5"/>
                    <a:pt x="12029" y="13"/>
                  </a:cubicBezTo>
                  <a:lnTo>
                    <a:pt x="11881" y="13"/>
                  </a:lnTo>
                  <a:cubicBezTo>
                    <a:pt x="8907" y="1354"/>
                    <a:pt x="4224" y="1555"/>
                    <a:pt x="1916" y="1555"/>
                  </a:cubicBezTo>
                  <a:cubicBezTo>
                    <a:pt x="1508" y="1555"/>
                    <a:pt x="1174" y="1549"/>
                    <a:pt x="937" y="1541"/>
                  </a:cubicBezTo>
                  <a:lnTo>
                    <a:pt x="494" y="1541"/>
                  </a:lnTo>
                  <a:cubicBezTo>
                    <a:pt x="346" y="1541"/>
                    <a:pt x="198" y="1590"/>
                    <a:pt x="99" y="1738"/>
                  </a:cubicBezTo>
                  <a:cubicBezTo>
                    <a:pt x="50" y="1788"/>
                    <a:pt x="50" y="1886"/>
                    <a:pt x="50" y="1985"/>
                  </a:cubicBezTo>
                  <a:cubicBezTo>
                    <a:pt x="1" y="2231"/>
                    <a:pt x="198" y="2428"/>
                    <a:pt x="444" y="2478"/>
                  </a:cubicBezTo>
                  <a:lnTo>
                    <a:pt x="1973" y="2478"/>
                  </a:lnTo>
                  <a:cubicBezTo>
                    <a:pt x="4388" y="2478"/>
                    <a:pt x="9170" y="2281"/>
                    <a:pt x="12275" y="851"/>
                  </a:cubicBezTo>
                  <a:cubicBezTo>
                    <a:pt x="12423" y="802"/>
                    <a:pt x="12522" y="654"/>
                    <a:pt x="12522" y="506"/>
                  </a:cubicBezTo>
                  <a:cubicBezTo>
                    <a:pt x="12571" y="407"/>
                    <a:pt x="12571" y="309"/>
                    <a:pt x="12522" y="260"/>
                  </a:cubicBezTo>
                  <a:cubicBezTo>
                    <a:pt x="12440" y="96"/>
                    <a:pt x="12291" y="1"/>
                    <a:pt x="1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6;p34">
              <a:extLst>
                <a:ext uri="{FF2B5EF4-FFF2-40B4-BE49-F238E27FC236}">
                  <a16:creationId xmlns:a16="http://schemas.microsoft.com/office/drawing/2014/main" id="{59FB6196-E826-0E6C-25E1-74A0ECAC019D}"/>
                </a:ext>
              </a:extLst>
            </p:cNvPr>
            <p:cNvSpPr/>
            <p:nvPr/>
          </p:nvSpPr>
          <p:spPr>
            <a:xfrm>
              <a:off x="3987450" y="1116525"/>
              <a:ext cx="135575" cy="74400"/>
            </a:xfrm>
            <a:custGeom>
              <a:avLst/>
              <a:gdLst/>
              <a:ahLst/>
              <a:cxnLst/>
              <a:rect l="l" t="t" r="r" b="b"/>
              <a:pathLst>
                <a:path w="5423" h="2976" extrusionOk="0">
                  <a:moveTo>
                    <a:pt x="4132" y="1"/>
                  </a:moveTo>
                  <a:cubicBezTo>
                    <a:pt x="3625" y="1"/>
                    <a:pt x="3072" y="154"/>
                    <a:pt x="2613" y="307"/>
                  </a:cubicBezTo>
                  <a:cubicBezTo>
                    <a:pt x="1923" y="504"/>
                    <a:pt x="690" y="849"/>
                    <a:pt x="247" y="1440"/>
                  </a:cubicBezTo>
                  <a:cubicBezTo>
                    <a:pt x="0" y="1736"/>
                    <a:pt x="0" y="2130"/>
                    <a:pt x="198" y="2476"/>
                  </a:cubicBezTo>
                  <a:cubicBezTo>
                    <a:pt x="507" y="2785"/>
                    <a:pt x="936" y="2976"/>
                    <a:pt x="1378" y="2976"/>
                  </a:cubicBezTo>
                  <a:cubicBezTo>
                    <a:pt x="1428" y="2976"/>
                    <a:pt x="1478" y="2974"/>
                    <a:pt x="1529" y="2968"/>
                  </a:cubicBezTo>
                  <a:cubicBezTo>
                    <a:pt x="1972" y="2919"/>
                    <a:pt x="2465" y="2821"/>
                    <a:pt x="2909" y="2673"/>
                  </a:cubicBezTo>
                  <a:cubicBezTo>
                    <a:pt x="3500" y="2525"/>
                    <a:pt x="4092" y="2328"/>
                    <a:pt x="4683" y="2130"/>
                  </a:cubicBezTo>
                  <a:cubicBezTo>
                    <a:pt x="4831" y="2081"/>
                    <a:pt x="4979" y="2032"/>
                    <a:pt x="5127" y="1933"/>
                  </a:cubicBezTo>
                  <a:cubicBezTo>
                    <a:pt x="5423" y="1687"/>
                    <a:pt x="5423" y="997"/>
                    <a:pt x="5324" y="701"/>
                  </a:cubicBezTo>
                  <a:cubicBezTo>
                    <a:pt x="5275" y="504"/>
                    <a:pt x="5127" y="307"/>
                    <a:pt x="4979" y="208"/>
                  </a:cubicBezTo>
                  <a:cubicBezTo>
                    <a:pt x="4736" y="58"/>
                    <a:pt x="4443" y="1"/>
                    <a:pt x="4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7;p34">
              <a:extLst>
                <a:ext uri="{FF2B5EF4-FFF2-40B4-BE49-F238E27FC236}">
                  <a16:creationId xmlns:a16="http://schemas.microsoft.com/office/drawing/2014/main" id="{0DED327F-E74F-C739-F810-0F30CA2F355E}"/>
                </a:ext>
              </a:extLst>
            </p:cNvPr>
            <p:cNvSpPr/>
            <p:nvPr/>
          </p:nvSpPr>
          <p:spPr>
            <a:xfrm>
              <a:off x="4291850" y="1039675"/>
              <a:ext cx="134350" cy="73425"/>
            </a:xfrm>
            <a:custGeom>
              <a:avLst/>
              <a:gdLst/>
              <a:ahLst/>
              <a:cxnLst/>
              <a:rect l="l" t="t" r="r" b="b"/>
              <a:pathLst>
                <a:path w="5374" h="2937" extrusionOk="0">
                  <a:moveTo>
                    <a:pt x="4065" y="1"/>
                  </a:moveTo>
                  <a:cubicBezTo>
                    <a:pt x="3429" y="1"/>
                    <a:pt x="2694" y="173"/>
                    <a:pt x="2218" y="275"/>
                  </a:cubicBezTo>
                  <a:cubicBezTo>
                    <a:pt x="1479" y="472"/>
                    <a:pt x="444" y="719"/>
                    <a:pt x="99" y="1360"/>
                  </a:cubicBezTo>
                  <a:cubicBezTo>
                    <a:pt x="0" y="1557"/>
                    <a:pt x="0" y="1803"/>
                    <a:pt x="49" y="2000"/>
                  </a:cubicBezTo>
                  <a:cubicBezTo>
                    <a:pt x="99" y="2296"/>
                    <a:pt x="444" y="2888"/>
                    <a:pt x="838" y="2937"/>
                  </a:cubicBezTo>
                  <a:cubicBezTo>
                    <a:pt x="986" y="2937"/>
                    <a:pt x="1134" y="2937"/>
                    <a:pt x="1282" y="2888"/>
                  </a:cubicBezTo>
                  <a:cubicBezTo>
                    <a:pt x="1923" y="2789"/>
                    <a:pt x="2514" y="2641"/>
                    <a:pt x="3155" y="2493"/>
                  </a:cubicBezTo>
                  <a:cubicBezTo>
                    <a:pt x="3599" y="2395"/>
                    <a:pt x="4042" y="2247"/>
                    <a:pt x="4437" y="2050"/>
                  </a:cubicBezTo>
                  <a:cubicBezTo>
                    <a:pt x="4929" y="1902"/>
                    <a:pt x="5275" y="1458"/>
                    <a:pt x="5373" y="965"/>
                  </a:cubicBezTo>
                  <a:cubicBezTo>
                    <a:pt x="5373" y="620"/>
                    <a:pt x="5176" y="275"/>
                    <a:pt x="4831" y="127"/>
                  </a:cubicBezTo>
                  <a:cubicBezTo>
                    <a:pt x="4617" y="35"/>
                    <a:pt x="4351" y="1"/>
                    <a:pt x="4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roup 37">
            <a:extLst>
              <a:ext uri="{FF2B5EF4-FFF2-40B4-BE49-F238E27FC236}">
                <a16:creationId xmlns:a16="http://schemas.microsoft.com/office/drawing/2014/main" id="{26658A93-5FC8-BACD-A79F-C7F2CC1BD0C3}"/>
              </a:ext>
            </a:extLst>
          </p:cNvPr>
          <p:cNvGrpSpPr/>
          <p:nvPr/>
        </p:nvGrpSpPr>
        <p:grpSpPr>
          <a:xfrm rot="7568819">
            <a:off x="-391434" y="-1511280"/>
            <a:ext cx="894688" cy="3130585"/>
            <a:chOff x="-395326" y="3202918"/>
            <a:chExt cx="894688" cy="3130585"/>
          </a:xfrm>
        </p:grpSpPr>
        <p:grpSp>
          <p:nvGrpSpPr>
            <p:cNvPr id="39" name="Google Shape;336;p29">
              <a:extLst>
                <a:ext uri="{FF2B5EF4-FFF2-40B4-BE49-F238E27FC236}">
                  <a16:creationId xmlns:a16="http://schemas.microsoft.com/office/drawing/2014/main" id="{1AD3B01B-7320-D203-CFAA-E535F455805D}"/>
                </a:ext>
              </a:extLst>
            </p:cNvPr>
            <p:cNvGrpSpPr/>
            <p:nvPr/>
          </p:nvGrpSpPr>
          <p:grpSpPr>
            <a:xfrm rot="6752136">
              <a:off x="-795333" y="4183360"/>
              <a:ext cx="2067632" cy="383376"/>
              <a:chOff x="4399950" y="2954075"/>
              <a:chExt cx="1287675" cy="238725"/>
            </a:xfrm>
          </p:grpSpPr>
          <p:sp>
            <p:nvSpPr>
              <p:cNvPr id="54" name="Google Shape;337;p29">
                <a:extLst>
                  <a:ext uri="{FF2B5EF4-FFF2-40B4-BE49-F238E27FC236}">
                    <a16:creationId xmlns:a16="http://schemas.microsoft.com/office/drawing/2014/main" id="{C29C1650-CA8E-8D07-17E9-09DCE5FCBDA2}"/>
                  </a:ext>
                </a:extLst>
              </p:cNvPr>
              <p:cNvSpPr/>
              <p:nvPr/>
            </p:nvSpPr>
            <p:spPr>
              <a:xfrm>
                <a:off x="4399950" y="2954075"/>
                <a:ext cx="1287675" cy="238725"/>
              </a:xfrm>
              <a:custGeom>
                <a:avLst/>
                <a:gdLst/>
                <a:ahLst/>
                <a:cxnLst/>
                <a:rect l="l" t="t" r="r" b="b"/>
                <a:pathLst>
                  <a:path w="51507" h="9549" extrusionOk="0">
                    <a:moveTo>
                      <a:pt x="2212" y="3839"/>
                    </a:moveTo>
                    <a:cubicBezTo>
                      <a:pt x="2695" y="3839"/>
                      <a:pt x="3155" y="4212"/>
                      <a:pt x="3155" y="4774"/>
                    </a:cubicBezTo>
                    <a:cubicBezTo>
                      <a:pt x="3155" y="5298"/>
                      <a:pt x="2739" y="5715"/>
                      <a:pt x="2215" y="5715"/>
                    </a:cubicBezTo>
                    <a:cubicBezTo>
                      <a:pt x="1369" y="5715"/>
                      <a:pt x="953" y="4703"/>
                      <a:pt x="1548" y="4120"/>
                    </a:cubicBezTo>
                    <a:cubicBezTo>
                      <a:pt x="1742" y="3926"/>
                      <a:pt x="1979" y="3839"/>
                      <a:pt x="2212" y="3839"/>
                    </a:cubicBezTo>
                    <a:close/>
                    <a:moveTo>
                      <a:pt x="1584" y="0"/>
                    </a:moveTo>
                    <a:cubicBezTo>
                      <a:pt x="703" y="0"/>
                      <a:pt x="0" y="714"/>
                      <a:pt x="0" y="1596"/>
                    </a:cubicBezTo>
                    <a:lnTo>
                      <a:pt x="0" y="7965"/>
                    </a:lnTo>
                    <a:cubicBezTo>
                      <a:pt x="0" y="8834"/>
                      <a:pt x="703" y="9549"/>
                      <a:pt x="1584" y="9549"/>
                    </a:cubicBezTo>
                    <a:lnTo>
                      <a:pt x="49911" y="9549"/>
                    </a:lnTo>
                    <a:cubicBezTo>
                      <a:pt x="50792" y="9549"/>
                      <a:pt x="51507" y="8846"/>
                      <a:pt x="51507" y="7965"/>
                    </a:cubicBezTo>
                    <a:lnTo>
                      <a:pt x="51507" y="1596"/>
                    </a:lnTo>
                    <a:cubicBezTo>
                      <a:pt x="51507" y="714"/>
                      <a:pt x="50792" y="0"/>
                      <a:pt x="49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8;p29">
                <a:extLst>
                  <a:ext uri="{FF2B5EF4-FFF2-40B4-BE49-F238E27FC236}">
                    <a16:creationId xmlns:a16="http://schemas.microsoft.com/office/drawing/2014/main" id="{61297769-A883-350F-1141-A944C80B96C6}"/>
                  </a:ext>
                </a:extLst>
              </p:cNvPr>
              <p:cNvSpPr/>
              <p:nvPr/>
            </p:nvSpPr>
            <p:spPr>
              <a:xfrm>
                <a:off x="4471375" y="3122975"/>
                <a:ext cx="10450" cy="52575"/>
              </a:xfrm>
              <a:custGeom>
                <a:avLst/>
                <a:gdLst/>
                <a:ahLst/>
                <a:cxnLst/>
                <a:rect l="l" t="t" r="r" b="b"/>
                <a:pathLst>
                  <a:path w="418" h="2103" extrusionOk="0">
                    <a:moveTo>
                      <a:pt x="211" y="1"/>
                    </a:moveTo>
                    <a:cubicBezTo>
                      <a:pt x="114" y="1"/>
                      <a:pt x="19" y="66"/>
                      <a:pt x="13" y="197"/>
                    </a:cubicBezTo>
                    <a:lnTo>
                      <a:pt x="13" y="1888"/>
                    </a:lnTo>
                    <a:cubicBezTo>
                      <a:pt x="1" y="1983"/>
                      <a:pt x="60" y="2055"/>
                      <a:pt x="144" y="2090"/>
                    </a:cubicBezTo>
                    <a:cubicBezTo>
                      <a:pt x="167" y="2090"/>
                      <a:pt x="191" y="2102"/>
                      <a:pt x="215" y="2102"/>
                    </a:cubicBezTo>
                    <a:cubicBezTo>
                      <a:pt x="322" y="2102"/>
                      <a:pt x="417" y="2007"/>
                      <a:pt x="417" y="1888"/>
                    </a:cubicBezTo>
                    <a:lnTo>
                      <a:pt x="417" y="197"/>
                    </a:lnTo>
                    <a:cubicBezTo>
                      <a:pt x="406" y="66"/>
                      <a:pt x="30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9;p29">
                <a:extLst>
                  <a:ext uri="{FF2B5EF4-FFF2-40B4-BE49-F238E27FC236}">
                    <a16:creationId xmlns:a16="http://schemas.microsoft.com/office/drawing/2014/main" id="{0E7ECAB2-AD78-E114-6EE0-3F25D6120819}"/>
                  </a:ext>
                </a:extLst>
              </p:cNvPr>
              <p:cNvSpPr/>
              <p:nvPr/>
            </p:nvSpPr>
            <p:spPr>
              <a:xfrm>
                <a:off x="4505900" y="3122750"/>
                <a:ext cx="10450" cy="52800"/>
              </a:xfrm>
              <a:custGeom>
                <a:avLst/>
                <a:gdLst/>
                <a:ahLst/>
                <a:cxnLst/>
                <a:rect l="l" t="t" r="r" b="b"/>
                <a:pathLst>
                  <a:path w="418" h="2112" extrusionOk="0">
                    <a:moveTo>
                      <a:pt x="205" y="1"/>
                    </a:moveTo>
                    <a:cubicBezTo>
                      <a:pt x="102" y="1"/>
                      <a:pt x="1" y="69"/>
                      <a:pt x="1" y="206"/>
                    </a:cubicBezTo>
                    <a:lnTo>
                      <a:pt x="1" y="1897"/>
                    </a:lnTo>
                    <a:cubicBezTo>
                      <a:pt x="1" y="1992"/>
                      <a:pt x="48" y="2064"/>
                      <a:pt x="132" y="2099"/>
                    </a:cubicBezTo>
                    <a:cubicBezTo>
                      <a:pt x="156" y="2099"/>
                      <a:pt x="179" y="2111"/>
                      <a:pt x="203" y="2111"/>
                    </a:cubicBezTo>
                    <a:cubicBezTo>
                      <a:pt x="322" y="2111"/>
                      <a:pt x="406" y="2016"/>
                      <a:pt x="418" y="1897"/>
                    </a:cubicBezTo>
                    <a:lnTo>
                      <a:pt x="418" y="206"/>
                    </a:lnTo>
                    <a:cubicBezTo>
                      <a:pt x="412" y="69"/>
                      <a:pt x="307"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0;p29">
                <a:extLst>
                  <a:ext uri="{FF2B5EF4-FFF2-40B4-BE49-F238E27FC236}">
                    <a16:creationId xmlns:a16="http://schemas.microsoft.com/office/drawing/2014/main" id="{EE11D53F-102D-7BD1-E2BF-D3124F76BBA5}"/>
                  </a:ext>
                </a:extLst>
              </p:cNvPr>
              <p:cNvSpPr/>
              <p:nvPr/>
            </p:nvSpPr>
            <p:spPr>
              <a:xfrm>
                <a:off x="45401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43" y="2090"/>
                    </a:cubicBezTo>
                    <a:cubicBezTo>
                      <a:pt x="167" y="2090"/>
                      <a:pt x="191" y="2102"/>
                      <a:pt x="214"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1;p29">
                <a:extLst>
                  <a:ext uri="{FF2B5EF4-FFF2-40B4-BE49-F238E27FC236}">
                    <a16:creationId xmlns:a16="http://schemas.microsoft.com/office/drawing/2014/main" id="{C836D5F6-B23E-3E34-2B07-FDD39B206705}"/>
                  </a:ext>
                </a:extLst>
              </p:cNvPr>
              <p:cNvSpPr/>
              <p:nvPr/>
            </p:nvSpPr>
            <p:spPr>
              <a:xfrm>
                <a:off x="4574675" y="3122975"/>
                <a:ext cx="10425" cy="52575"/>
              </a:xfrm>
              <a:custGeom>
                <a:avLst/>
                <a:gdLst/>
                <a:ahLst/>
                <a:cxnLst/>
                <a:rect l="l" t="t" r="r" b="b"/>
                <a:pathLst>
                  <a:path w="417"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2;p29">
                <a:extLst>
                  <a:ext uri="{FF2B5EF4-FFF2-40B4-BE49-F238E27FC236}">
                    <a16:creationId xmlns:a16="http://schemas.microsoft.com/office/drawing/2014/main" id="{6F2BF27D-B81B-7813-F7D8-991768597497}"/>
                  </a:ext>
                </a:extLst>
              </p:cNvPr>
              <p:cNvSpPr/>
              <p:nvPr/>
            </p:nvSpPr>
            <p:spPr>
              <a:xfrm>
                <a:off x="4608900"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3;p29">
                <a:extLst>
                  <a:ext uri="{FF2B5EF4-FFF2-40B4-BE49-F238E27FC236}">
                    <a16:creationId xmlns:a16="http://schemas.microsoft.com/office/drawing/2014/main" id="{8A268581-4106-3E18-DE8F-702DF7CB7FEF}"/>
                  </a:ext>
                </a:extLst>
              </p:cNvPr>
              <p:cNvSpPr/>
              <p:nvPr/>
            </p:nvSpPr>
            <p:spPr>
              <a:xfrm>
                <a:off x="4643425" y="3122975"/>
                <a:ext cx="10150" cy="52575"/>
              </a:xfrm>
              <a:custGeom>
                <a:avLst/>
                <a:gdLst/>
                <a:ahLst/>
                <a:cxnLst/>
                <a:rect l="l" t="t" r="r" b="b"/>
                <a:pathLst>
                  <a:path w="406" h="2103" extrusionOk="0">
                    <a:moveTo>
                      <a:pt x="207" y="1"/>
                    </a:moveTo>
                    <a:cubicBezTo>
                      <a:pt x="111" y="1"/>
                      <a:pt x="12" y="66"/>
                      <a:pt x="1" y="197"/>
                    </a:cubicBezTo>
                    <a:lnTo>
                      <a:pt x="1" y="1888"/>
                    </a:lnTo>
                    <a:cubicBezTo>
                      <a:pt x="1"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4;p29">
                <a:extLst>
                  <a:ext uri="{FF2B5EF4-FFF2-40B4-BE49-F238E27FC236}">
                    <a16:creationId xmlns:a16="http://schemas.microsoft.com/office/drawing/2014/main" id="{C041DC96-E5E8-F8C6-ABDC-21435CBE6EF7}"/>
                  </a:ext>
                </a:extLst>
              </p:cNvPr>
              <p:cNvSpPr/>
              <p:nvPr/>
            </p:nvSpPr>
            <p:spPr>
              <a:xfrm>
                <a:off x="467765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6" y="2090"/>
                      <a:pt x="179" y="2102"/>
                      <a:pt x="203" y="2102"/>
                    </a:cubicBezTo>
                    <a:cubicBezTo>
                      <a:pt x="322" y="2102"/>
                      <a:pt x="417" y="2007"/>
                      <a:pt x="417" y="1888"/>
                    </a:cubicBezTo>
                    <a:lnTo>
                      <a:pt x="417"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5;p29">
                <a:extLst>
                  <a:ext uri="{FF2B5EF4-FFF2-40B4-BE49-F238E27FC236}">
                    <a16:creationId xmlns:a16="http://schemas.microsoft.com/office/drawing/2014/main" id="{EBE9701E-621F-726C-0728-1CD2AE68B7BB}"/>
                  </a:ext>
                </a:extLst>
              </p:cNvPr>
              <p:cNvSpPr/>
              <p:nvPr/>
            </p:nvSpPr>
            <p:spPr>
              <a:xfrm>
                <a:off x="4712175" y="3122975"/>
                <a:ext cx="10150" cy="52575"/>
              </a:xfrm>
              <a:custGeom>
                <a:avLst/>
                <a:gdLst/>
                <a:ahLst/>
                <a:cxnLst/>
                <a:rect l="l" t="t" r="r" b="b"/>
                <a:pathLst>
                  <a:path w="406" h="2103" extrusionOk="0">
                    <a:moveTo>
                      <a:pt x="199" y="1"/>
                    </a:moveTo>
                    <a:cubicBezTo>
                      <a:pt x="102" y="1"/>
                      <a:pt x="7"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394" y="66"/>
                      <a:pt x="29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p29">
                <a:extLst>
                  <a:ext uri="{FF2B5EF4-FFF2-40B4-BE49-F238E27FC236}">
                    <a16:creationId xmlns:a16="http://schemas.microsoft.com/office/drawing/2014/main" id="{B4D1E136-14E4-E547-51EF-352AC8E70F0F}"/>
                  </a:ext>
                </a:extLst>
              </p:cNvPr>
              <p:cNvSpPr/>
              <p:nvPr/>
            </p:nvSpPr>
            <p:spPr>
              <a:xfrm>
                <a:off x="4746425"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47;p29">
                <a:extLst>
                  <a:ext uri="{FF2B5EF4-FFF2-40B4-BE49-F238E27FC236}">
                    <a16:creationId xmlns:a16="http://schemas.microsoft.com/office/drawing/2014/main" id="{88D2BF27-5065-3275-9A43-10EE22DF0124}"/>
                  </a:ext>
                </a:extLst>
              </p:cNvPr>
              <p:cNvSpPr/>
              <p:nvPr/>
            </p:nvSpPr>
            <p:spPr>
              <a:xfrm>
                <a:off x="47806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48;p29">
                <a:extLst>
                  <a:ext uri="{FF2B5EF4-FFF2-40B4-BE49-F238E27FC236}">
                    <a16:creationId xmlns:a16="http://schemas.microsoft.com/office/drawing/2014/main" id="{1DBB97C1-429C-F167-5ADF-7E88B1F39255}"/>
                  </a:ext>
                </a:extLst>
              </p:cNvPr>
              <p:cNvSpPr/>
              <p:nvPr/>
            </p:nvSpPr>
            <p:spPr>
              <a:xfrm>
                <a:off x="4815175"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49;p29">
                <a:extLst>
                  <a:ext uri="{FF2B5EF4-FFF2-40B4-BE49-F238E27FC236}">
                    <a16:creationId xmlns:a16="http://schemas.microsoft.com/office/drawing/2014/main" id="{44B92A65-AA76-C35E-A3E8-6D69449E2C14}"/>
                  </a:ext>
                </a:extLst>
              </p:cNvPr>
              <p:cNvSpPr/>
              <p:nvPr/>
            </p:nvSpPr>
            <p:spPr>
              <a:xfrm>
                <a:off x="4849400"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67" y="2108"/>
                      <a:pt x="191"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50;p29">
                <a:extLst>
                  <a:ext uri="{FF2B5EF4-FFF2-40B4-BE49-F238E27FC236}">
                    <a16:creationId xmlns:a16="http://schemas.microsoft.com/office/drawing/2014/main" id="{6158D691-DEA4-9A7F-1CFD-E679C514C066}"/>
                  </a:ext>
                </a:extLst>
              </p:cNvPr>
              <p:cNvSpPr/>
              <p:nvPr/>
            </p:nvSpPr>
            <p:spPr>
              <a:xfrm>
                <a:off x="4883925"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51;p29">
                <a:extLst>
                  <a:ext uri="{FF2B5EF4-FFF2-40B4-BE49-F238E27FC236}">
                    <a16:creationId xmlns:a16="http://schemas.microsoft.com/office/drawing/2014/main" id="{2C1672EC-B536-33F9-EEAC-2452BD234D7B}"/>
                  </a:ext>
                </a:extLst>
              </p:cNvPr>
              <p:cNvSpPr/>
              <p:nvPr/>
            </p:nvSpPr>
            <p:spPr>
              <a:xfrm>
                <a:off x="4918150" y="3122750"/>
                <a:ext cx="10450" cy="52800"/>
              </a:xfrm>
              <a:custGeom>
                <a:avLst/>
                <a:gdLst/>
                <a:ahLst/>
                <a:cxnLst/>
                <a:rect l="l" t="t" r="r" b="b"/>
                <a:pathLst>
                  <a:path w="418" h="2112" extrusionOk="0">
                    <a:moveTo>
                      <a:pt x="209" y="1"/>
                    </a:moveTo>
                    <a:cubicBezTo>
                      <a:pt x="105" y="1"/>
                      <a:pt x="1" y="69"/>
                      <a:pt x="1" y="206"/>
                    </a:cubicBezTo>
                    <a:lnTo>
                      <a:pt x="1" y="1897"/>
                    </a:lnTo>
                    <a:cubicBezTo>
                      <a:pt x="1" y="1992"/>
                      <a:pt x="61" y="2064"/>
                      <a:pt x="144" y="2099"/>
                    </a:cubicBezTo>
                    <a:cubicBezTo>
                      <a:pt x="168" y="2099"/>
                      <a:pt x="191" y="2111"/>
                      <a:pt x="215" y="2111"/>
                    </a:cubicBezTo>
                    <a:cubicBezTo>
                      <a:pt x="322" y="2111"/>
                      <a:pt x="418" y="2016"/>
                      <a:pt x="418" y="1897"/>
                    </a:cubicBezTo>
                    <a:lnTo>
                      <a:pt x="418" y="206"/>
                    </a:lnTo>
                    <a:cubicBezTo>
                      <a:pt x="418" y="69"/>
                      <a:pt x="314"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52;p29">
                <a:extLst>
                  <a:ext uri="{FF2B5EF4-FFF2-40B4-BE49-F238E27FC236}">
                    <a16:creationId xmlns:a16="http://schemas.microsoft.com/office/drawing/2014/main" id="{14A47109-D70A-450E-2FE8-998360597338}"/>
                  </a:ext>
                </a:extLst>
              </p:cNvPr>
              <p:cNvSpPr/>
              <p:nvPr/>
            </p:nvSpPr>
            <p:spPr>
              <a:xfrm>
                <a:off x="4952700" y="3122975"/>
                <a:ext cx="10125" cy="52575"/>
              </a:xfrm>
              <a:custGeom>
                <a:avLst/>
                <a:gdLst/>
                <a:ahLst/>
                <a:cxnLst/>
                <a:rect l="l" t="t" r="r" b="b"/>
                <a:pathLst>
                  <a:path w="405" h="2103" extrusionOk="0">
                    <a:moveTo>
                      <a:pt x="198" y="1"/>
                    </a:moveTo>
                    <a:cubicBezTo>
                      <a:pt x="101" y="1"/>
                      <a:pt x="6" y="66"/>
                      <a:pt x="0" y="197"/>
                    </a:cubicBezTo>
                    <a:lnTo>
                      <a:pt x="0" y="1888"/>
                    </a:lnTo>
                    <a:cubicBezTo>
                      <a:pt x="0" y="1983"/>
                      <a:pt x="48" y="2055"/>
                      <a:pt x="131" y="2090"/>
                    </a:cubicBezTo>
                    <a:cubicBezTo>
                      <a:pt x="155" y="2090"/>
                      <a:pt x="179" y="2102"/>
                      <a:pt x="203" y="2102"/>
                    </a:cubicBezTo>
                    <a:cubicBezTo>
                      <a:pt x="310"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53;p29">
                <a:extLst>
                  <a:ext uri="{FF2B5EF4-FFF2-40B4-BE49-F238E27FC236}">
                    <a16:creationId xmlns:a16="http://schemas.microsoft.com/office/drawing/2014/main" id="{DAAE9419-9BBB-079C-1DA7-A85EBE6061D9}"/>
                  </a:ext>
                </a:extLst>
              </p:cNvPr>
              <p:cNvSpPr/>
              <p:nvPr/>
            </p:nvSpPr>
            <p:spPr>
              <a:xfrm>
                <a:off x="4986925" y="3122525"/>
                <a:ext cx="10450" cy="53025"/>
              </a:xfrm>
              <a:custGeom>
                <a:avLst/>
                <a:gdLst/>
                <a:ahLst/>
                <a:cxnLst/>
                <a:rect l="l" t="t" r="r" b="b"/>
                <a:pathLst>
                  <a:path w="418" h="2121" extrusionOk="0">
                    <a:moveTo>
                      <a:pt x="215" y="1"/>
                    </a:moveTo>
                    <a:cubicBezTo>
                      <a:pt x="96" y="1"/>
                      <a:pt x="0" y="96"/>
                      <a:pt x="0" y="215"/>
                    </a:cubicBezTo>
                    <a:lnTo>
                      <a:pt x="0" y="1906"/>
                    </a:lnTo>
                    <a:cubicBezTo>
                      <a:pt x="0" y="2001"/>
                      <a:pt x="60" y="2073"/>
                      <a:pt x="143" y="2108"/>
                    </a:cubicBezTo>
                    <a:cubicBezTo>
                      <a:pt x="155" y="2108"/>
                      <a:pt x="179"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54;p29">
                <a:extLst>
                  <a:ext uri="{FF2B5EF4-FFF2-40B4-BE49-F238E27FC236}">
                    <a16:creationId xmlns:a16="http://schemas.microsoft.com/office/drawing/2014/main" id="{1C1F84BB-70D8-9C02-C2E4-9F4E8FEDB7E7}"/>
                  </a:ext>
                </a:extLst>
              </p:cNvPr>
              <p:cNvSpPr/>
              <p:nvPr/>
            </p:nvSpPr>
            <p:spPr>
              <a:xfrm>
                <a:off x="5021450" y="3122975"/>
                <a:ext cx="10150" cy="52575"/>
              </a:xfrm>
              <a:custGeom>
                <a:avLst/>
                <a:gdLst/>
                <a:ahLst/>
                <a:cxnLst/>
                <a:rect l="l" t="t" r="r" b="b"/>
                <a:pathLst>
                  <a:path w="406" h="2103" extrusionOk="0">
                    <a:moveTo>
                      <a:pt x="198" y="1"/>
                    </a:moveTo>
                    <a:cubicBezTo>
                      <a:pt x="102" y="1"/>
                      <a:pt x="6"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55;p29">
                <a:extLst>
                  <a:ext uri="{FF2B5EF4-FFF2-40B4-BE49-F238E27FC236}">
                    <a16:creationId xmlns:a16="http://schemas.microsoft.com/office/drawing/2014/main" id="{F5E658C9-B671-B897-3D69-A35181ACE9AD}"/>
                  </a:ext>
                </a:extLst>
              </p:cNvPr>
              <p:cNvSpPr/>
              <p:nvPr/>
            </p:nvSpPr>
            <p:spPr>
              <a:xfrm>
                <a:off x="5055675" y="3122525"/>
                <a:ext cx="10450" cy="53025"/>
              </a:xfrm>
              <a:custGeom>
                <a:avLst/>
                <a:gdLst/>
                <a:ahLst/>
                <a:cxnLst/>
                <a:rect l="l" t="t" r="r" b="b"/>
                <a:pathLst>
                  <a:path w="418" h="2121" extrusionOk="0">
                    <a:moveTo>
                      <a:pt x="203" y="1"/>
                    </a:moveTo>
                    <a:cubicBezTo>
                      <a:pt x="96" y="1"/>
                      <a:pt x="1" y="96"/>
                      <a:pt x="1" y="215"/>
                    </a:cubicBezTo>
                    <a:lnTo>
                      <a:pt x="1" y="1906"/>
                    </a:lnTo>
                    <a:cubicBezTo>
                      <a:pt x="1" y="2001"/>
                      <a:pt x="60" y="2073"/>
                      <a:pt x="144" y="2108"/>
                    </a:cubicBezTo>
                    <a:cubicBezTo>
                      <a:pt x="155" y="2108"/>
                      <a:pt x="179" y="2120"/>
                      <a:pt x="203" y="2120"/>
                    </a:cubicBezTo>
                    <a:cubicBezTo>
                      <a:pt x="322" y="2120"/>
                      <a:pt x="417" y="2025"/>
                      <a:pt x="417" y="1906"/>
                    </a:cubicBezTo>
                    <a:lnTo>
                      <a:pt x="417" y="215"/>
                    </a:lnTo>
                    <a:cubicBezTo>
                      <a:pt x="417"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56;p29">
                <a:extLst>
                  <a:ext uri="{FF2B5EF4-FFF2-40B4-BE49-F238E27FC236}">
                    <a16:creationId xmlns:a16="http://schemas.microsoft.com/office/drawing/2014/main" id="{08A04F60-39E2-F580-1079-CFF90EE7732F}"/>
                  </a:ext>
                </a:extLst>
              </p:cNvPr>
              <p:cNvSpPr/>
              <p:nvPr/>
            </p:nvSpPr>
            <p:spPr>
              <a:xfrm>
                <a:off x="50902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44" y="2090"/>
                    </a:cubicBezTo>
                    <a:cubicBezTo>
                      <a:pt x="156" y="2090"/>
                      <a:pt x="179" y="2102"/>
                      <a:pt x="203" y="2102"/>
                    </a:cubicBezTo>
                    <a:cubicBezTo>
                      <a:pt x="322" y="2102"/>
                      <a:pt x="418" y="2007"/>
                      <a:pt x="418" y="1888"/>
                    </a:cubicBezTo>
                    <a:lnTo>
                      <a:pt x="418"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57;p29">
                <a:extLst>
                  <a:ext uri="{FF2B5EF4-FFF2-40B4-BE49-F238E27FC236}">
                    <a16:creationId xmlns:a16="http://schemas.microsoft.com/office/drawing/2014/main" id="{D9D30F7A-E7F4-D74A-3CD3-C1A3687C5EDC}"/>
                  </a:ext>
                </a:extLst>
              </p:cNvPr>
              <p:cNvSpPr/>
              <p:nvPr/>
            </p:nvSpPr>
            <p:spPr>
              <a:xfrm>
                <a:off x="51244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1"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58;p29">
                <a:extLst>
                  <a:ext uri="{FF2B5EF4-FFF2-40B4-BE49-F238E27FC236}">
                    <a16:creationId xmlns:a16="http://schemas.microsoft.com/office/drawing/2014/main" id="{8EFFC847-A200-5BE1-0E00-1E6FA9067C86}"/>
                  </a:ext>
                </a:extLst>
              </p:cNvPr>
              <p:cNvSpPr/>
              <p:nvPr/>
            </p:nvSpPr>
            <p:spPr>
              <a:xfrm>
                <a:off x="5158675"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59;p29">
                <a:extLst>
                  <a:ext uri="{FF2B5EF4-FFF2-40B4-BE49-F238E27FC236}">
                    <a16:creationId xmlns:a16="http://schemas.microsoft.com/office/drawing/2014/main" id="{12468A6F-F3DF-C325-9993-42ACAE70903D}"/>
                  </a:ext>
                </a:extLst>
              </p:cNvPr>
              <p:cNvSpPr/>
              <p:nvPr/>
            </p:nvSpPr>
            <p:spPr>
              <a:xfrm>
                <a:off x="5193200" y="3122975"/>
                <a:ext cx="10450" cy="52575"/>
              </a:xfrm>
              <a:custGeom>
                <a:avLst/>
                <a:gdLst/>
                <a:ahLst/>
                <a:cxnLst/>
                <a:rect l="l" t="t" r="r" b="b"/>
                <a:pathLst>
                  <a:path w="418"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60;p29">
                <a:extLst>
                  <a:ext uri="{FF2B5EF4-FFF2-40B4-BE49-F238E27FC236}">
                    <a16:creationId xmlns:a16="http://schemas.microsoft.com/office/drawing/2014/main" id="{64F28E65-9827-3EC5-8463-0411313CA70D}"/>
                  </a:ext>
                </a:extLst>
              </p:cNvPr>
              <p:cNvSpPr/>
              <p:nvPr/>
            </p:nvSpPr>
            <p:spPr>
              <a:xfrm>
                <a:off x="5227425"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61;p29">
                <a:extLst>
                  <a:ext uri="{FF2B5EF4-FFF2-40B4-BE49-F238E27FC236}">
                    <a16:creationId xmlns:a16="http://schemas.microsoft.com/office/drawing/2014/main" id="{18BACA62-83D5-49C7-07A2-BC6A3C7AFE5B}"/>
                  </a:ext>
                </a:extLst>
              </p:cNvPr>
              <p:cNvSpPr/>
              <p:nvPr/>
            </p:nvSpPr>
            <p:spPr>
              <a:xfrm>
                <a:off x="5261950"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5"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62;p29">
                <a:extLst>
                  <a:ext uri="{FF2B5EF4-FFF2-40B4-BE49-F238E27FC236}">
                    <a16:creationId xmlns:a16="http://schemas.microsoft.com/office/drawing/2014/main" id="{4039F56B-B7D7-E4F2-D865-14C2D1403820}"/>
                  </a:ext>
                </a:extLst>
              </p:cNvPr>
              <p:cNvSpPr/>
              <p:nvPr/>
            </p:nvSpPr>
            <p:spPr>
              <a:xfrm>
                <a:off x="5296175"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56" y="2108"/>
                      <a:pt x="180" y="2120"/>
                      <a:pt x="215" y="2120"/>
                    </a:cubicBezTo>
                    <a:cubicBezTo>
                      <a:pt x="322" y="2120"/>
                      <a:pt x="418" y="2025"/>
                      <a:pt x="418" y="1906"/>
                    </a:cubicBezTo>
                    <a:lnTo>
                      <a:pt x="418" y="215"/>
                    </a:lnTo>
                    <a:cubicBezTo>
                      <a:pt x="418"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63;p29">
                <a:extLst>
                  <a:ext uri="{FF2B5EF4-FFF2-40B4-BE49-F238E27FC236}">
                    <a16:creationId xmlns:a16="http://schemas.microsoft.com/office/drawing/2014/main" id="{7AC771DE-D28C-D365-18E8-3EE9363A6315}"/>
                  </a:ext>
                </a:extLst>
              </p:cNvPr>
              <p:cNvSpPr/>
              <p:nvPr/>
            </p:nvSpPr>
            <p:spPr>
              <a:xfrm>
                <a:off x="5330725" y="3122750"/>
                <a:ext cx="10125" cy="52800"/>
              </a:xfrm>
              <a:custGeom>
                <a:avLst/>
                <a:gdLst/>
                <a:ahLst/>
                <a:cxnLst/>
                <a:rect l="l" t="t" r="r" b="b"/>
                <a:pathLst>
                  <a:path w="405" h="2112" extrusionOk="0">
                    <a:moveTo>
                      <a:pt x="202" y="1"/>
                    </a:moveTo>
                    <a:cubicBezTo>
                      <a:pt x="101" y="1"/>
                      <a:pt x="0" y="69"/>
                      <a:pt x="0" y="206"/>
                    </a:cubicBezTo>
                    <a:lnTo>
                      <a:pt x="0" y="1897"/>
                    </a:lnTo>
                    <a:cubicBezTo>
                      <a:pt x="0" y="1992"/>
                      <a:pt x="48" y="2064"/>
                      <a:pt x="131" y="2099"/>
                    </a:cubicBezTo>
                    <a:cubicBezTo>
                      <a:pt x="155" y="2099"/>
                      <a:pt x="179" y="2111"/>
                      <a:pt x="202" y="2111"/>
                    </a:cubicBezTo>
                    <a:cubicBezTo>
                      <a:pt x="322" y="2111"/>
                      <a:pt x="405" y="2016"/>
                      <a:pt x="405" y="1897"/>
                    </a:cubicBezTo>
                    <a:lnTo>
                      <a:pt x="405" y="206"/>
                    </a:lnTo>
                    <a:cubicBezTo>
                      <a:pt x="405" y="69"/>
                      <a:pt x="3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64;p29">
                <a:extLst>
                  <a:ext uri="{FF2B5EF4-FFF2-40B4-BE49-F238E27FC236}">
                    <a16:creationId xmlns:a16="http://schemas.microsoft.com/office/drawing/2014/main" id="{925153C1-F721-7C00-D716-1827525DC575}"/>
                  </a:ext>
                </a:extLst>
              </p:cNvPr>
              <p:cNvSpPr/>
              <p:nvPr/>
            </p:nvSpPr>
            <p:spPr>
              <a:xfrm>
                <a:off x="53649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65;p29">
                <a:extLst>
                  <a:ext uri="{FF2B5EF4-FFF2-40B4-BE49-F238E27FC236}">
                    <a16:creationId xmlns:a16="http://schemas.microsoft.com/office/drawing/2014/main" id="{5EF81124-12FB-5316-33CA-74321EF4D918}"/>
                  </a:ext>
                </a:extLst>
              </p:cNvPr>
              <p:cNvSpPr/>
              <p:nvPr/>
            </p:nvSpPr>
            <p:spPr>
              <a:xfrm>
                <a:off x="5399475" y="3122750"/>
                <a:ext cx="10150" cy="52800"/>
              </a:xfrm>
              <a:custGeom>
                <a:avLst/>
                <a:gdLst/>
                <a:ahLst/>
                <a:cxnLst/>
                <a:rect l="l" t="t" r="r" b="b"/>
                <a:pathLst>
                  <a:path w="406" h="2112" extrusionOk="0">
                    <a:moveTo>
                      <a:pt x="203" y="1"/>
                    </a:moveTo>
                    <a:cubicBezTo>
                      <a:pt x="102" y="1"/>
                      <a:pt x="0" y="69"/>
                      <a:pt x="0" y="206"/>
                    </a:cubicBezTo>
                    <a:lnTo>
                      <a:pt x="0" y="1897"/>
                    </a:lnTo>
                    <a:cubicBezTo>
                      <a:pt x="0" y="1992"/>
                      <a:pt x="48" y="2064"/>
                      <a:pt x="131" y="2099"/>
                    </a:cubicBezTo>
                    <a:cubicBezTo>
                      <a:pt x="155" y="2099"/>
                      <a:pt x="179" y="2111"/>
                      <a:pt x="203" y="2111"/>
                    </a:cubicBezTo>
                    <a:cubicBezTo>
                      <a:pt x="310" y="2111"/>
                      <a:pt x="405" y="2016"/>
                      <a:pt x="405" y="1897"/>
                    </a:cubicBezTo>
                    <a:lnTo>
                      <a:pt x="405" y="206"/>
                    </a:lnTo>
                    <a:cubicBezTo>
                      <a:pt x="405" y="69"/>
                      <a:pt x="30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66;p29">
                <a:extLst>
                  <a:ext uri="{FF2B5EF4-FFF2-40B4-BE49-F238E27FC236}">
                    <a16:creationId xmlns:a16="http://schemas.microsoft.com/office/drawing/2014/main" id="{13870AD9-BC35-00DB-9354-4657C1C9548C}"/>
                  </a:ext>
                </a:extLst>
              </p:cNvPr>
              <p:cNvSpPr/>
              <p:nvPr/>
            </p:nvSpPr>
            <p:spPr>
              <a:xfrm>
                <a:off x="54337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67;p29">
                <a:extLst>
                  <a:ext uri="{FF2B5EF4-FFF2-40B4-BE49-F238E27FC236}">
                    <a16:creationId xmlns:a16="http://schemas.microsoft.com/office/drawing/2014/main" id="{7B739ADC-103F-78AA-9FED-3AC8BD4A743F}"/>
                  </a:ext>
                </a:extLst>
              </p:cNvPr>
              <p:cNvSpPr/>
              <p:nvPr/>
            </p:nvSpPr>
            <p:spPr>
              <a:xfrm>
                <a:off x="5467925" y="3122750"/>
                <a:ext cx="10450" cy="52800"/>
              </a:xfrm>
              <a:custGeom>
                <a:avLst/>
                <a:gdLst/>
                <a:ahLst/>
                <a:cxnLst/>
                <a:rect l="l" t="t" r="r" b="b"/>
                <a:pathLst>
                  <a:path w="418" h="2112" extrusionOk="0">
                    <a:moveTo>
                      <a:pt x="215" y="1"/>
                    </a:moveTo>
                    <a:cubicBezTo>
                      <a:pt x="114" y="1"/>
                      <a:pt x="13" y="69"/>
                      <a:pt x="13" y="206"/>
                    </a:cubicBezTo>
                    <a:lnTo>
                      <a:pt x="13" y="1897"/>
                    </a:lnTo>
                    <a:cubicBezTo>
                      <a:pt x="1" y="1992"/>
                      <a:pt x="60" y="2064"/>
                      <a:pt x="144" y="2099"/>
                    </a:cubicBezTo>
                    <a:cubicBezTo>
                      <a:pt x="168" y="2099"/>
                      <a:pt x="191" y="2111"/>
                      <a:pt x="215" y="2111"/>
                    </a:cubicBezTo>
                    <a:cubicBezTo>
                      <a:pt x="322" y="2111"/>
                      <a:pt x="418" y="2016"/>
                      <a:pt x="418" y="1897"/>
                    </a:cubicBezTo>
                    <a:lnTo>
                      <a:pt x="418" y="206"/>
                    </a:lnTo>
                    <a:cubicBezTo>
                      <a:pt x="418" y="69"/>
                      <a:pt x="31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68;p29">
                <a:extLst>
                  <a:ext uri="{FF2B5EF4-FFF2-40B4-BE49-F238E27FC236}">
                    <a16:creationId xmlns:a16="http://schemas.microsoft.com/office/drawing/2014/main" id="{A246771C-0A72-0B91-EEA5-8025F504CA59}"/>
                  </a:ext>
                </a:extLst>
              </p:cNvPr>
              <p:cNvSpPr/>
              <p:nvPr/>
            </p:nvSpPr>
            <p:spPr>
              <a:xfrm>
                <a:off x="5502450" y="3122975"/>
                <a:ext cx="10450" cy="52575"/>
              </a:xfrm>
              <a:custGeom>
                <a:avLst/>
                <a:gdLst/>
                <a:ahLst/>
                <a:cxnLst/>
                <a:rect l="l" t="t" r="r" b="b"/>
                <a:pathLst>
                  <a:path w="418" h="2103" extrusionOk="0">
                    <a:moveTo>
                      <a:pt x="209" y="1"/>
                    </a:moveTo>
                    <a:cubicBezTo>
                      <a:pt x="111" y="1"/>
                      <a:pt x="13" y="66"/>
                      <a:pt x="1" y="197"/>
                    </a:cubicBezTo>
                    <a:lnTo>
                      <a:pt x="1" y="1888"/>
                    </a:lnTo>
                    <a:cubicBezTo>
                      <a:pt x="1" y="1983"/>
                      <a:pt x="49" y="2055"/>
                      <a:pt x="132" y="2090"/>
                    </a:cubicBezTo>
                    <a:cubicBezTo>
                      <a:pt x="156" y="2090"/>
                      <a:pt x="180" y="2102"/>
                      <a:pt x="203" y="2102"/>
                    </a:cubicBezTo>
                    <a:cubicBezTo>
                      <a:pt x="322" y="2102"/>
                      <a:pt x="418" y="2007"/>
                      <a:pt x="418" y="1888"/>
                    </a:cubicBezTo>
                    <a:lnTo>
                      <a:pt x="418" y="197"/>
                    </a:lnTo>
                    <a:cubicBezTo>
                      <a:pt x="406" y="66"/>
                      <a:pt x="308"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69;p29">
                <a:extLst>
                  <a:ext uri="{FF2B5EF4-FFF2-40B4-BE49-F238E27FC236}">
                    <a16:creationId xmlns:a16="http://schemas.microsoft.com/office/drawing/2014/main" id="{16D3AD66-3412-C7E9-9DD1-FD1FE146DBE9}"/>
                  </a:ext>
                </a:extLst>
              </p:cNvPr>
              <p:cNvSpPr/>
              <p:nvPr/>
            </p:nvSpPr>
            <p:spPr>
              <a:xfrm>
                <a:off x="553670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70;p29">
                <a:extLst>
                  <a:ext uri="{FF2B5EF4-FFF2-40B4-BE49-F238E27FC236}">
                    <a16:creationId xmlns:a16="http://schemas.microsoft.com/office/drawing/2014/main" id="{2CDCF853-24D6-F952-F8C5-6B07AE2C15AF}"/>
                  </a:ext>
                </a:extLst>
              </p:cNvPr>
              <p:cNvSpPr/>
              <p:nvPr/>
            </p:nvSpPr>
            <p:spPr>
              <a:xfrm>
                <a:off x="5571225" y="3122975"/>
                <a:ext cx="10150" cy="52575"/>
              </a:xfrm>
              <a:custGeom>
                <a:avLst/>
                <a:gdLst/>
                <a:ahLst/>
                <a:cxnLst/>
                <a:rect l="l" t="t" r="r" b="b"/>
                <a:pathLst>
                  <a:path w="406" h="2103" extrusionOk="0">
                    <a:moveTo>
                      <a:pt x="207"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71;p29">
                <a:extLst>
                  <a:ext uri="{FF2B5EF4-FFF2-40B4-BE49-F238E27FC236}">
                    <a16:creationId xmlns:a16="http://schemas.microsoft.com/office/drawing/2014/main" id="{4CA8F0BC-6AD3-9410-1287-08CBF92AA641}"/>
                  </a:ext>
                </a:extLst>
              </p:cNvPr>
              <p:cNvSpPr/>
              <p:nvPr/>
            </p:nvSpPr>
            <p:spPr>
              <a:xfrm>
                <a:off x="5605450"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372;p29">
              <a:extLst>
                <a:ext uri="{FF2B5EF4-FFF2-40B4-BE49-F238E27FC236}">
                  <a16:creationId xmlns:a16="http://schemas.microsoft.com/office/drawing/2014/main" id="{B47B91E0-E234-E0F9-A9D4-FF8886074EC1}"/>
                </a:ext>
              </a:extLst>
            </p:cNvPr>
            <p:cNvGrpSpPr/>
            <p:nvPr/>
          </p:nvGrpSpPr>
          <p:grpSpPr>
            <a:xfrm rot="-4260837" flipH="1">
              <a:off x="-992576" y="4841566"/>
              <a:ext cx="2550809" cy="433066"/>
              <a:chOff x="4330300" y="3920250"/>
              <a:chExt cx="1682975" cy="210775"/>
            </a:xfrm>
          </p:grpSpPr>
          <p:sp>
            <p:nvSpPr>
              <p:cNvPr id="49" name="Google Shape;373;p29">
                <a:extLst>
                  <a:ext uri="{FF2B5EF4-FFF2-40B4-BE49-F238E27FC236}">
                    <a16:creationId xmlns:a16="http://schemas.microsoft.com/office/drawing/2014/main" id="{D05946EE-1908-09FE-8234-C2C2EA5FE773}"/>
                  </a:ext>
                </a:extLst>
              </p:cNvPr>
              <p:cNvSpPr/>
              <p:nvPr/>
            </p:nvSpPr>
            <p:spPr>
              <a:xfrm>
                <a:off x="4586275" y="3920250"/>
                <a:ext cx="1427000" cy="210775"/>
              </a:xfrm>
              <a:custGeom>
                <a:avLst/>
                <a:gdLst/>
                <a:ahLst/>
                <a:cxnLst/>
                <a:rect l="l" t="t" r="r" b="b"/>
                <a:pathLst>
                  <a:path w="57080" h="8431" extrusionOk="0">
                    <a:moveTo>
                      <a:pt x="1" y="1"/>
                    </a:moveTo>
                    <a:lnTo>
                      <a:pt x="1" y="8430"/>
                    </a:lnTo>
                    <a:lnTo>
                      <a:pt x="57079" y="8430"/>
                    </a:lnTo>
                    <a:lnTo>
                      <a:pt x="57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4;p29">
                <a:extLst>
                  <a:ext uri="{FF2B5EF4-FFF2-40B4-BE49-F238E27FC236}">
                    <a16:creationId xmlns:a16="http://schemas.microsoft.com/office/drawing/2014/main" id="{2335EFC7-FA84-5E67-2A09-24BF07673FBF}"/>
                  </a:ext>
                </a:extLst>
              </p:cNvPr>
              <p:cNvSpPr/>
              <p:nvPr/>
            </p:nvSpPr>
            <p:spPr>
              <a:xfrm>
                <a:off x="4330300" y="3920250"/>
                <a:ext cx="304225" cy="210775"/>
              </a:xfrm>
              <a:custGeom>
                <a:avLst/>
                <a:gdLst/>
                <a:ahLst/>
                <a:cxnLst/>
                <a:rect l="l" t="t" r="r" b="b"/>
                <a:pathLst>
                  <a:path w="12169" h="8431" extrusionOk="0">
                    <a:moveTo>
                      <a:pt x="10240" y="1"/>
                    </a:moveTo>
                    <a:lnTo>
                      <a:pt x="0" y="4215"/>
                    </a:lnTo>
                    <a:lnTo>
                      <a:pt x="10240" y="8430"/>
                    </a:lnTo>
                    <a:lnTo>
                      <a:pt x="12168" y="6299"/>
                    </a:lnTo>
                    <a:lnTo>
                      <a:pt x="10240" y="4215"/>
                    </a:lnTo>
                    <a:lnTo>
                      <a:pt x="12168" y="1751"/>
                    </a:lnTo>
                    <a:lnTo>
                      <a:pt x="10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5;p29">
                <a:extLst>
                  <a:ext uri="{FF2B5EF4-FFF2-40B4-BE49-F238E27FC236}">
                    <a16:creationId xmlns:a16="http://schemas.microsoft.com/office/drawing/2014/main" id="{AE6FBA62-81DD-463F-A69B-776F602F5E29}"/>
                  </a:ext>
                </a:extLst>
              </p:cNvPr>
              <p:cNvSpPr/>
              <p:nvPr/>
            </p:nvSpPr>
            <p:spPr>
              <a:xfrm>
                <a:off x="4330300" y="3978300"/>
                <a:ext cx="114625" cy="94675"/>
              </a:xfrm>
              <a:custGeom>
                <a:avLst/>
                <a:gdLst/>
                <a:ahLst/>
                <a:cxnLst/>
                <a:rect l="l" t="t" r="r" b="b"/>
                <a:pathLst>
                  <a:path w="4585" h="3787" extrusionOk="0">
                    <a:moveTo>
                      <a:pt x="4584" y="0"/>
                    </a:moveTo>
                    <a:lnTo>
                      <a:pt x="0" y="1893"/>
                    </a:lnTo>
                    <a:lnTo>
                      <a:pt x="4584" y="3787"/>
                    </a:lnTo>
                    <a:lnTo>
                      <a:pt x="4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6;p29">
                <a:extLst>
                  <a:ext uri="{FF2B5EF4-FFF2-40B4-BE49-F238E27FC236}">
                    <a16:creationId xmlns:a16="http://schemas.microsoft.com/office/drawing/2014/main" id="{E9C4BAC4-8D93-41AD-C88E-8EC41AB4BF44}"/>
                  </a:ext>
                </a:extLst>
              </p:cNvPr>
              <p:cNvSpPr/>
              <p:nvPr/>
            </p:nvSpPr>
            <p:spPr>
              <a:xfrm>
                <a:off x="4634500" y="4070875"/>
                <a:ext cx="1378775" cy="13700"/>
              </a:xfrm>
              <a:custGeom>
                <a:avLst/>
                <a:gdLst/>
                <a:ahLst/>
                <a:cxnLst/>
                <a:rect l="l" t="t" r="r" b="b"/>
                <a:pathLst>
                  <a:path w="55151" h="548" extrusionOk="0">
                    <a:moveTo>
                      <a:pt x="0" y="0"/>
                    </a:moveTo>
                    <a:lnTo>
                      <a:pt x="0" y="548"/>
                    </a:lnTo>
                    <a:lnTo>
                      <a:pt x="55150" y="548"/>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7;p29">
                <a:extLst>
                  <a:ext uri="{FF2B5EF4-FFF2-40B4-BE49-F238E27FC236}">
                    <a16:creationId xmlns:a16="http://schemas.microsoft.com/office/drawing/2014/main" id="{9167BD23-0FB9-9E7C-455B-364F8B651825}"/>
                  </a:ext>
                </a:extLst>
              </p:cNvPr>
              <p:cNvSpPr/>
              <p:nvPr/>
            </p:nvSpPr>
            <p:spPr>
              <a:xfrm>
                <a:off x="4634500" y="3960150"/>
                <a:ext cx="1378775" cy="14000"/>
              </a:xfrm>
              <a:custGeom>
                <a:avLst/>
                <a:gdLst/>
                <a:ahLst/>
                <a:cxnLst/>
                <a:rect l="l" t="t" r="r" b="b"/>
                <a:pathLst>
                  <a:path w="55151" h="560" extrusionOk="0">
                    <a:moveTo>
                      <a:pt x="0" y="0"/>
                    </a:moveTo>
                    <a:lnTo>
                      <a:pt x="0" y="560"/>
                    </a:lnTo>
                    <a:lnTo>
                      <a:pt x="55150" y="560"/>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00;p29">
              <a:extLst>
                <a:ext uri="{FF2B5EF4-FFF2-40B4-BE49-F238E27FC236}">
                  <a16:creationId xmlns:a16="http://schemas.microsoft.com/office/drawing/2014/main" id="{0E674D6B-F3B6-798F-196C-A7683515D6EE}"/>
                </a:ext>
              </a:extLst>
            </p:cNvPr>
            <p:cNvGrpSpPr/>
            <p:nvPr/>
          </p:nvGrpSpPr>
          <p:grpSpPr>
            <a:xfrm rot="6540864">
              <a:off x="-1326462" y="4134054"/>
              <a:ext cx="2344260" cy="481988"/>
              <a:chOff x="4341300" y="4367325"/>
              <a:chExt cx="1511525" cy="310775"/>
            </a:xfrm>
          </p:grpSpPr>
          <p:sp>
            <p:nvSpPr>
              <p:cNvPr id="42" name="Google Shape;401;p29">
                <a:extLst>
                  <a:ext uri="{FF2B5EF4-FFF2-40B4-BE49-F238E27FC236}">
                    <a16:creationId xmlns:a16="http://schemas.microsoft.com/office/drawing/2014/main" id="{15E6C10E-8A55-988C-BA16-AAC590CBA21F}"/>
                  </a:ext>
                </a:extLst>
              </p:cNvPr>
              <p:cNvSpPr/>
              <p:nvPr/>
            </p:nvSpPr>
            <p:spPr>
              <a:xfrm>
                <a:off x="4341300" y="4473600"/>
                <a:ext cx="118800" cy="96450"/>
              </a:xfrm>
              <a:custGeom>
                <a:avLst/>
                <a:gdLst/>
                <a:ahLst/>
                <a:cxnLst/>
                <a:rect l="l" t="t" r="r" b="b"/>
                <a:pathLst>
                  <a:path w="4752" h="3858" extrusionOk="0">
                    <a:moveTo>
                      <a:pt x="4751" y="0"/>
                    </a:moveTo>
                    <a:lnTo>
                      <a:pt x="1096" y="893"/>
                    </a:lnTo>
                    <a:cubicBezTo>
                      <a:pt x="1" y="1155"/>
                      <a:pt x="1" y="2703"/>
                      <a:pt x="1096" y="2965"/>
                    </a:cubicBezTo>
                    <a:lnTo>
                      <a:pt x="4751" y="3858"/>
                    </a:lnTo>
                    <a:lnTo>
                      <a:pt x="4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2;p29">
                <a:extLst>
                  <a:ext uri="{FF2B5EF4-FFF2-40B4-BE49-F238E27FC236}">
                    <a16:creationId xmlns:a16="http://schemas.microsoft.com/office/drawing/2014/main" id="{CE56668C-930A-6167-0DC8-DB36D80C935C}"/>
                  </a:ext>
                </a:extLst>
              </p:cNvPr>
              <p:cNvSpPr/>
              <p:nvPr/>
            </p:nvSpPr>
            <p:spPr>
              <a:xfrm>
                <a:off x="4547575" y="4395325"/>
                <a:ext cx="141125" cy="254500"/>
              </a:xfrm>
              <a:custGeom>
                <a:avLst/>
                <a:gdLst/>
                <a:ahLst/>
                <a:cxnLst/>
                <a:rect l="l" t="t" r="r" b="b"/>
                <a:pathLst>
                  <a:path w="5645" h="10180" extrusionOk="0">
                    <a:moveTo>
                      <a:pt x="2501" y="0"/>
                    </a:moveTo>
                    <a:cubicBezTo>
                      <a:pt x="1120" y="0"/>
                      <a:pt x="1" y="1119"/>
                      <a:pt x="1" y="2500"/>
                    </a:cubicBezTo>
                    <a:lnTo>
                      <a:pt x="1" y="7680"/>
                    </a:lnTo>
                    <a:cubicBezTo>
                      <a:pt x="1" y="9061"/>
                      <a:pt x="1120" y="10180"/>
                      <a:pt x="2501" y="10180"/>
                    </a:cubicBezTo>
                    <a:lnTo>
                      <a:pt x="5644" y="10180"/>
                    </a:lnTo>
                    <a:lnTo>
                      <a:pt x="5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3;p29">
                <a:extLst>
                  <a:ext uri="{FF2B5EF4-FFF2-40B4-BE49-F238E27FC236}">
                    <a16:creationId xmlns:a16="http://schemas.microsoft.com/office/drawing/2014/main" id="{52E96BD2-5D1F-870B-CF7B-4AEF277FAE15}"/>
                  </a:ext>
                </a:extLst>
              </p:cNvPr>
              <p:cNvSpPr/>
              <p:nvPr/>
            </p:nvSpPr>
            <p:spPr>
              <a:xfrm>
                <a:off x="4438350" y="4442650"/>
                <a:ext cx="109250" cy="159550"/>
              </a:xfrm>
              <a:custGeom>
                <a:avLst/>
                <a:gdLst/>
                <a:ahLst/>
                <a:cxnLst/>
                <a:rect l="l" t="t" r="r" b="b"/>
                <a:pathLst>
                  <a:path w="4370" h="6382" extrusionOk="0">
                    <a:moveTo>
                      <a:pt x="2917" y="0"/>
                    </a:moveTo>
                    <a:cubicBezTo>
                      <a:pt x="1310" y="0"/>
                      <a:pt x="0" y="1310"/>
                      <a:pt x="0" y="2929"/>
                    </a:cubicBezTo>
                    <a:lnTo>
                      <a:pt x="0" y="3465"/>
                    </a:lnTo>
                    <a:cubicBezTo>
                      <a:pt x="0" y="5084"/>
                      <a:pt x="1310" y="6382"/>
                      <a:pt x="2917" y="6382"/>
                    </a:cubicBezTo>
                    <a:lnTo>
                      <a:pt x="4370" y="6382"/>
                    </a:lnTo>
                    <a:lnTo>
                      <a:pt x="4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p29">
                <a:extLst>
                  <a:ext uri="{FF2B5EF4-FFF2-40B4-BE49-F238E27FC236}">
                    <a16:creationId xmlns:a16="http://schemas.microsoft.com/office/drawing/2014/main" id="{267E7156-9C23-00AB-19F8-ECF57A235002}"/>
                  </a:ext>
                </a:extLst>
              </p:cNvPr>
              <p:cNvSpPr/>
              <p:nvPr/>
            </p:nvSpPr>
            <p:spPr>
              <a:xfrm>
                <a:off x="4544300" y="4439800"/>
                <a:ext cx="6875" cy="165975"/>
              </a:xfrm>
              <a:custGeom>
                <a:avLst/>
                <a:gdLst/>
                <a:ahLst/>
                <a:cxnLst/>
                <a:rect l="l" t="t" r="r" b="b"/>
                <a:pathLst>
                  <a:path w="275" h="6639" extrusionOk="0">
                    <a:moveTo>
                      <a:pt x="133" y="1"/>
                    </a:moveTo>
                    <a:cubicBezTo>
                      <a:pt x="69" y="1"/>
                      <a:pt x="7" y="43"/>
                      <a:pt x="1" y="126"/>
                    </a:cubicBezTo>
                    <a:lnTo>
                      <a:pt x="1" y="6496"/>
                    </a:lnTo>
                    <a:cubicBezTo>
                      <a:pt x="1" y="6579"/>
                      <a:pt x="60" y="6639"/>
                      <a:pt x="132" y="6639"/>
                    </a:cubicBezTo>
                    <a:cubicBezTo>
                      <a:pt x="167" y="6639"/>
                      <a:pt x="191" y="6627"/>
                      <a:pt x="215" y="6615"/>
                    </a:cubicBezTo>
                    <a:cubicBezTo>
                      <a:pt x="251" y="6579"/>
                      <a:pt x="275" y="6543"/>
                      <a:pt x="275" y="6496"/>
                    </a:cubicBezTo>
                    <a:lnTo>
                      <a:pt x="275" y="126"/>
                    </a:lnTo>
                    <a:cubicBezTo>
                      <a:pt x="263" y="43"/>
                      <a:pt x="197"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p29">
                <a:extLst>
                  <a:ext uri="{FF2B5EF4-FFF2-40B4-BE49-F238E27FC236}">
                    <a16:creationId xmlns:a16="http://schemas.microsoft.com/office/drawing/2014/main" id="{FFA6959B-E728-28D1-CC42-F3DE0DBDCDDF}"/>
                  </a:ext>
                </a:extLst>
              </p:cNvPr>
              <p:cNvSpPr/>
              <p:nvPr/>
            </p:nvSpPr>
            <p:spPr>
              <a:xfrm>
                <a:off x="4664550" y="4367325"/>
                <a:ext cx="1188275" cy="310775"/>
              </a:xfrm>
              <a:custGeom>
                <a:avLst/>
                <a:gdLst/>
                <a:ahLst/>
                <a:cxnLst/>
                <a:rect l="l" t="t" r="r" b="b"/>
                <a:pathLst>
                  <a:path w="47531" h="12431" extrusionOk="0">
                    <a:moveTo>
                      <a:pt x="2311" y="1"/>
                    </a:moveTo>
                    <a:cubicBezTo>
                      <a:pt x="1037" y="1"/>
                      <a:pt x="1" y="1037"/>
                      <a:pt x="1" y="2323"/>
                    </a:cubicBezTo>
                    <a:lnTo>
                      <a:pt x="1" y="10121"/>
                    </a:lnTo>
                    <a:cubicBezTo>
                      <a:pt x="1" y="11395"/>
                      <a:pt x="1037" y="12431"/>
                      <a:pt x="2311" y="12431"/>
                    </a:cubicBezTo>
                    <a:lnTo>
                      <a:pt x="45209" y="12431"/>
                    </a:lnTo>
                    <a:cubicBezTo>
                      <a:pt x="46495" y="12431"/>
                      <a:pt x="47531" y="11395"/>
                      <a:pt x="47531" y="10121"/>
                    </a:cubicBezTo>
                    <a:lnTo>
                      <a:pt x="47531" y="2323"/>
                    </a:lnTo>
                    <a:cubicBezTo>
                      <a:pt x="47531" y="1037"/>
                      <a:pt x="46483" y="1"/>
                      <a:pt x="45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6;p29">
                <a:extLst>
                  <a:ext uri="{FF2B5EF4-FFF2-40B4-BE49-F238E27FC236}">
                    <a16:creationId xmlns:a16="http://schemas.microsoft.com/office/drawing/2014/main" id="{BD022A13-EE81-1EF8-3BC8-927B1850322B}"/>
                  </a:ext>
                </a:extLst>
              </p:cNvPr>
              <p:cNvSpPr/>
              <p:nvPr/>
            </p:nvSpPr>
            <p:spPr>
              <a:xfrm>
                <a:off x="5734925" y="4367325"/>
                <a:ext cx="46175" cy="310775"/>
              </a:xfrm>
              <a:custGeom>
                <a:avLst/>
                <a:gdLst/>
                <a:ahLst/>
                <a:cxnLst/>
                <a:rect l="l" t="t" r="r" b="b"/>
                <a:pathLst>
                  <a:path w="1847" h="12431" extrusionOk="0">
                    <a:moveTo>
                      <a:pt x="1" y="1"/>
                    </a:moveTo>
                    <a:lnTo>
                      <a:pt x="1"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p29">
                <a:extLst>
                  <a:ext uri="{FF2B5EF4-FFF2-40B4-BE49-F238E27FC236}">
                    <a16:creationId xmlns:a16="http://schemas.microsoft.com/office/drawing/2014/main" id="{4C0F882B-4FAF-6476-DEFD-56B68927099E}"/>
                  </a:ext>
                </a:extLst>
              </p:cNvPr>
              <p:cNvSpPr/>
              <p:nvPr/>
            </p:nvSpPr>
            <p:spPr>
              <a:xfrm>
                <a:off x="4740175" y="4367325"/>
                <a:ext cx="46150" cy="310775"/>
              </a:xfrm>
              <a:custGeom>
                <a:avLst/>
                <a:gdLst/>
                <a:ahLst/>
                <a:cxnLst/>
                <a:rect l="l" t="t" r="r" b="b"/>
                <a:pathLst>
                  <a:path w="1846" h="12431" extrusionOk="0">
                    <a:moveTo>
                      <a:pt x="0" y="1"/>
                    </a:moveTo>
                    <a:lnTo>
                      <a:pt x="0"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86" name="Picture 985">
            <a:extLst>
              <a:ext uri="{FF2B5EF4-FFF2-40B4-BE49-F238E27FC236}">
                <a16:creationId xmlns:a16="http://schemas.microsoft.com/office/drawing/2014/main" id="{9885C34F-437E-AA1F-E55E-370744083858}"/>
              </a:ext>
            </a:extLst>
          </p:cNvPr>
          <p:cNvPicPr>
            <a:picLocks noChangeAspect="1"/>
          </p:cNvPicPr>
          <p:nvPr/>
        </p:nvPicPr>
        <p:blipFill>
          <a:blip r:embed="rId3"/>
          <a:stretch>
            <a:fillRect/>
          </a:stretch>
        </p:blipFill>
        <p:spPr>
          <a:xfrm>
            <a:off x="1269185" y="1355925"/>
            <a:ext cx="5937600" cy="3617916"/>
          </a:xfrm>
          <a:prstGeom prst="rect">
            <a:avLst/>
          </a:prstGeom>
        </p:spPr>
      </p:pic>
    </p:spTree>
    <p:extLst>
      <p:ext uri="{BB962C8B-B14F-4D97-AF65-F5344CB8AC3E}">
        <p14:creationId xmlns:p14="http://schemas.microsoft.com/office/powerpoint/2010/main" val="3352932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39"/>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Logistic regression with L1</a:t>
            </a:r>
            <a:endParaRPr dirty="0"/>
          </a:p>
        </p:txBody>
      </p:sp>
      <p:grpSp>
        <p:nvGrpSpPr>
          <p:cNvPr id="38" name="Group 37">
            <a:extLst>
              <a:ext uri="{FF2B5EF4-FFF2-40B4-BE49-F238E27FC236}">
                <a16:creationId xmlns:a16="http://schemas.microsoft.com/office/drawing/2014/main" id="{26658A93-5FC8-BACD-A79F-C7F2CC1BD0C3}"/>
              </a:ext>
            </a:extLst>
          </p:cNvPr>
          <p:cNvGrpSpPr/>
          <p:nvPr/>
        </p:nvGrpSpPr>
        <p:grpSpPr>
          <a:xfrm rot="7568819">
            <a:off x="-391434" y="-1511280"/>
            <a:ext cx="894688" cy="3130585"/>
            <a:chOff x="-395326" y="3202918"/>
            <a:chExt cx="894688" cy="3130585"/>
          </a:xfrm>
        </p:grpSpPr>
        <p:grpSp>
          <p:nvGrpSpPr>
            <p:cNvPr id="39" name="Google Shape;336;p29">
              <a:extLst>
                <a:ext uri="{FF2B5EF4-FFF2-40B4-BE49-F238E27FC236}">
                  <a16:creationId xmlns:a16="http://schemas.microsoft.com/office/drawing/2014/main" id="{1AD3B01B-7320-D203-CFAA-E535F455805D}"/>
                </a:ext>
              </a:extLst>
            </p:cNvPr>
            <p:cNvGrpSpPr/>
            <p:nvPr/>
          </p:nvGrpSpPr>
          <p:grpSpPr>
            <a:xfrm rot="6752136">
              <a:off x="-795333" y="4183360"/>
              <a:ext cx="2067632" cy="383376"/>
              <a:chOff x="4399950" y="2954075"/>
              <a:chExt cx="1287675" cy="238725"/>
            </a:xfrm>
          </p:grpSpPr>
          <p:sp>
            <p:nvSpPr>
              <p:cNvPr id="54" name="Google Shape;337;p29">
                <a:extLst>
                  <a:ext uri="{FF2B5EF4-FFF2-40B4-BE49-F238E27FC236}">
                    <a16:creationId xmlns:a16="http://schemas.microsoft.com/office/drawing/2014/main" id="{C29C1650-CA8E-8D07-17E9-09DCE5FCBDA2}"/>
                  </a:ext>
                </a:extLst>
              </p:cNvPr>
              <p:cNvSpPr/>
              <p:nvPr/>
            </p:nvSpPr>
            <p:spPr>
              <a:xfrm>
                <a:off x="4399950" y="2954075"/>
                <a:ext cx="1287675" cy="238725"/>
              </a:xfrm>
              <a:custGeom>
                <a:avLst/>
                <a:gdLst/>
                <a:ahLst/>
                <a:cxnLst/>
                <a:rect l="l" t="t" r="r" b="b"/>
                <a:pathLst>
                  <a:path w="51507" h="9549" extrusionOk="0">
                    <a:moveTo>
                      <a:pt x="2212" y="3839"/>
                    </a:moveTo>
                    <a:cubicBezTo>
                      <a:pt x="2695" y="3839"/>
                      <a:pt x="3155" y="4212"/>
                      <a:pt x="3155" y="4774"/>
                    </a:cubicBezTo>
                    <a:cubicBezTo>
                      <a:pt x="3155" y="5298"/>
                      <a:pt x="2739" y="5715"/>
                      <a:pt x="2215" y="5715"/>
                    </a:cubicBezTo>
                    <a:cubicBezTo>
                      <a:pt x="1369" y="5715"/>
                      <a:pt x="953" y="4703"/>
                      <a:pt x="1548" y="4120"/>
                    </a:cubicBezTo>
                    <a:cubicBezTo>
                      <a:pt x="1742" y="3926"/>
                      <a:pt x="1979" y="3839"/>
                      <a:pt x="2212" y="3839"/>
                    </a:cubicBezTo>
                    <a:close/>
                    <a:moveTo>
                      <a:pt x="1584" y="0"/>
                    </a:moveTo>
                    <a:cubicBezTo>
                      <a:pt x="703" y="0"/>
                      <a:pt x="0" y="714"/>
                      <a:pt x="0" y="1596"/>
                    </a:cubicBezTo>
                    <a:lnTo>
                      <a:pt x="0" y="7965"/>
                    </a:lnTo>
                    <a:cubicBezTo>
                      <a:pt x="0" y="8834"/>
                      <a:pt x="703" y="9549"/>
                      <a:pt x="1584" y="9549"/>
                    </a:cubicBezTo>
                    <a:lnTo>
                      <a:pt x="49911" y="9549"/>
                    </a:lnTo>
                    <a:cubicBezTo>
                      <a:pt x="50792" y="9549"/>
                      <a:pt x="51507" y="8846"/>
                      <a:pt x="51507" y="7965"/>
                    </a:cubicBezTo>
                    <a:lnTo>
                      <a:pt x="51507" y="1596"/>
                    </a:lnTo>
                    <a:cubicBezTo>
                      <a:pt x="51507" y="714"/>
                      <a:pt x="50792" y="0"/>
                      <a:pt x="49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8;p29">
                <a:extLst>
                  <a:ext uri="{FF2B5EF4-FFF2-40B4-BE49-F238E27FC236}">
                    <a16:creationId xmlns:a16="http://schemas.microsoft.com/office/drawing/2014/main" id="{61297769-A883-350F-1141-A944C80B96C6}"/>
                  </a:ext>
                </a:extLst>
              </p:cNvPr>
              <p:cNvSpPr/>
              <p:nvPr/>
            </p:nvSpPr>
            <p:spPr>
              <a:xfrm>
                <a:off x="4471375" y="3122975"/>
                <a:ext cx="10450" cy="52575"/>
              </a:xfrm>
              <a:custGeom>
                <a:avLst/>
                <a:gdLst/>
                <a:ahLst/>
                <a:cxnLst/>
                <a:rect l="l" t="t" r="r" b="b"/>
                <a:pathLst>
                  <a:path w="418" h="2103" extrusionOk="0">
                    <a:moveTo>
                      <a:pt x="211" y="1"/>
                    </a:moveTo>
                    <a:cubicBezTo>
                      <a:pt x="114" y="1"/>
                      <a:pt x="19" y="66"/>
                      <a:pt x="13" y="197"/>
                    </a:cubicBezTo>
                    <a:lnTo>
                      <a:pt x="13" y="1888"/>
                    </a:lnTo>
                    <a:cubicBezTo>
                      <a:pt x="1" y="1983"/>
                      <a:pt x="60" y="2055"/>
                      <a:pt x="144" y="2090"/>
                    </a:cubicBezTo>
                    <a:cubicBezTo>
                      <a:pt x="167" y="2090"/>
                      <a:pt x="191" y="2102"/>
                      <a:pt x="215" y="2102"/>
                    </a:cubicBezTo>
                    <a:cubicBezTo>
                      <a:pt x="322" y="2102"/>
                      <a:pt x="417" y="2007"/>
                      <a:pt x="417" y="1888"/>
                    </a:cubicBezTo>
                    <a:lnTo>
                      <a:pt x="417" y="197"/>
                    </a:lnTo>
                    <a:cubicBezTo>
                      <a:pt x="406" y="66"/>
                      <a:pt x="30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9;p29">
                <a:extLst>
                  <a:ext uri="{FF2B5EF4-FFF2-40B4-BE49-F238E27FC236}">
                    <a16:creationId xmlns:a16="http://schemas.microsoft.com/office/drawing/2014/main" id="{0E7ECAB2-AD78-E114-6EE0-3F25D6120819}"/>
                  </a:ext>
                </a:extLst>
              </p:cNvPr>
              <p:cNvSpPr/>
              <p:nvPr/>
            </p:nvSpPr>
            <p:spPr>
              <a:xfrm>
                <a:off x="4505900" y="3122750"/>
                <a:ext cx="10450" cy="52800"/>
              </a:xfrm>
              <a:custGeom>
                <a:avLst/>
                <a:gdLst/>
                <a:ahLst/>
                <a:cxnLst/>
                <a:rect l="l" t="t" r="r" b="b"/>
                <a:pathLst>
                  <a:path w="418" h="2112" extrusionOk="0">
                    <a:moveTo>
                      <a:pt x="205" y="1"/>
                    </a:moveTo>
                    <a:cubicBezTo>
                      <a:pt x="102" y="1"/>
                      <a:pt x="1" y="69"/>
                      <a:pt x="1" y="206"/>
                    </a:cubicBezTo>
                    <a:lnTo>
                      <a:pt x="1" y="1897"/>
                    </a:lnTo>
                    <a:cubicBezTo>
                      <a:pt x="1" y="1992"/>
                      <a:pt x="48" y="2064"/>
                      <a:pt x="132" y="2099"/>
                    </a:cubicBezTo>
                    <a:cubicBezTo>
                      <a:pt x="156" y="2099"/>
                      <a:pt x="179" y="2111"/>
                      <a:pt x="203" y="2111"/>
                    </a:cubicBezTo>
                    <a:cubicBezTo>
                      <a:pt x="322" y="2111"/>
                      <a:pt x="406" y="2016"/>
                      <a:pt x="418" y="1897"/>
                    </a:cubicBezTo>
                    <a:lnTo>
                      <a:pt x="418" y="206"/>
                    </a:lnTo>
                    <a:cubicBezTo>
                      <a:pt x="412" y="69"/>
                      <a:pt x="307"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0;p29">
                <a:extLst>
                  <a:ext uri="{FF2B5EF4-FFF2-40B4-BE49-F238E27FC236}">
                    <a16:creationId xmlns:a16="http://schemas.microsoft.com/office/drawing/2014/main" id="{EE11D53F-102D-7BD1-E2BF-D3124F76BBA5}"/>
                  </a:ext>
                </a:extLst>
              </p:cNvPr>
              <p:cNvSpPr/>
              <p:nvPr/>
            </p:nvSpPr>
            <p:spPr>
              <a:xfrm>
                <a:off x="45401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43" y="2090"/>
                    </a:cubicBezTo>
                    <a:cubicBezTo>
                      <a:pt x="167" y="2090"/>
                      <a:pt x="191" y="2102"/>
                      <a:pt x="214"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1;p29">
                <a:extLst>
                  <a:ext uri="{FF2B5EF4-FFF2-40B4-BE49-F238E27FC236}">
                    <a16:creationId xmlns:a16="http://schemas.microsoft.com/office/drawing/2014/main" id="{C836D5F6-B23E-3E34-2B07-FDD39B206705}"/>
                  </a:ext>
                </a:extLst>
              </p:cNvPr>
              <p:cNvSpPr/>
              <p:nvPr/>
            </p:nvSpPr>
            <p:spPr>
              <a:xfrm>
                <a:off x="4574675" y="3122975"/>
                <a:ext cx="10425" cy="52575"/>
              </a:xfrm>
              <a:custGeom>
                <a:avLst/>
                <a:gdLst/>
                <a:ahLst/>
                <a:cxnLst/>
                <a:rect l="l" t="t" r="r" b="b"/>
                <a:pathLst>
                  <a:path w="417"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2;p29">
                <a:extLst>
                  <a:ext uri="{FF2B5EF4-FFF2-40B4-BE49-F238E27FC236}">
                    <a16:creationId xmlns:a16="http://schemas.microsoft.com/office/drawing/2014/main" id="{6F2BF27D-B81B-7813-F7D8-991768597497}"/>
                  </a:ext>
                </a:extLst>
              </p:cNvPr>
              <p:cNvSpPr/>
              <p:nvPr/>
            </p:nvSpPr>
            <p:spPr>
              <a:xfrm>
                <a:off x="4608900"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3;p29">
                <a:extLst>
                  <a:ext uri="{FF2B5EF4-FFF2-40B4-BE49-F238E27FC236}">
                    <a16:creationId xmlns:a16="http://schemas.microsoft.com/office/drawing/2014/main" id="{8A268581-4106-3E18-DE8F-702DF7CB7FEF}"/>
                  </a:ext>
                </a:extLst>
              </p:cNvPr>
              <p:cNvSpPr/>
              <p:nvPr/>
            </p:nvSpPr>
            <p:spPr>
              <a:xfrm>
                <a:off x="4643425" y="3122975"/>
                <a:ext cx="10150" cy="52575"/>
              </a:xfrm>
              <a:custGeom>
                <a:avLst/>
                <a:gdLst/>
                <a:ahLst/>
                <a:cxnLst/>
                <a:rect l="l" t="t" r="r" b="b"/>
                <a:pathLst>
                  <a:path w="406" h="2103" extrusionOk="0">
                    <a:moveTo>
                      <a:pt x="207" y="1"/>
                    </a:moveTo>
                    <a:cubicBezTo>
                      <a:pt x="111" y="1"/>
                      <a:pt x="12" y="66"/>
                      <a:pt x="1" y="197"/>
                    </a:cubicBezTo>
                    <a:lnTo>
                      <a:pt x="1" y="1888"/>
                    </a:lnTo>
                    <a:cubicBezTo>
                      <a:pt x="1"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4;p29">
                <a:extLst>
                  <a:ext uri="{FF2B5EF4-FFF2-40B4-BE49-F238E27FC236}">
                    <a16:creationId xmlns:a16="http://schemas.microsoft.com/office/drawing/2014/main" id="{C041DC96-E5E8-F8C6-ABDC-21435CBE6EF7}"/>
                  </a:ext>
                </a:extLst>
              </p:cNvPr>
              <p:cNvSpPr/>
              <p:nvPr/>
            </p:nvSpPr>
            <p:spPr>
              <a:xfrm>
                <a:off x="467765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6" y="2090"/>
                      <a:pt x="179" y="2102"/>
                      <a:pt x="203" y="2102"/>
                    </a:cubicBezTo>
                    <a:cubicBezTo>
                      <a:pt x="322" y="2102"/>
                      <a:pt x="417" y="2007"/>
                      <a:pt x="417" y="1888"/>
                    </a:cubicBezTo>
                    <a:lnTo>
                      <a:pt x="417"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5;p29">
                <a:extLst>
                  <a:ext uri="{FF2B5EF4-FFF2-40B4-BE49-F238E27FC236}">
                    <a16:creationId xmlns:a16="http://schemas.microsoft.com/office/drawing/2014/main" id="{EBE9701E-621F-726C-0728-1CD2AE68B7BB}"/>
                  </a:ext>
                </a:extLst>
              </p:cNvPr>
              <p:cNvSpPr/>
              <p:nvPr/>
            </p:nvSpPr>
            <p:spPr>
              <a:xfrm>
                <a:off x="4712175" y="3122975"/>
                <a:ext cx="10150" cy="52575"/>
              </a:xfrm>
              <a:custGeom>
                <a:avLst/>
                <a:gdLst/>
                <a:ahLst/>
                <a:cxnLst/>
                <a:rect l="l" t="t" r="r" b="b"/>
                <a:pathLst>
                  <a:path w="406" h="2103" extrusionOk="0">
                    <a:moveTo>
                      <a:pt x="199" y="1"/>
                    </a:moveTo>
                    <a:cubicBezTo>
                      <a:pt x="102" y="1"/>
                      <a:pt x="7"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394" y="66"/>
                      <a:pt x="29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p29">
                <a:extLst>
                  <a:ext uri="{FF2B5EF4-FFF2-40B4-BE49-F238E27FC236}">
                    <a16:creationId xmlns:a16="http://schemas.microsoft.com/office/drawing/2014/main" id="{B4D1E136-14E4-E547-51EF-352AC8E70F0F}"/>
                  </a:ext>
                </a:extLst>
              </p:cNvPr>
              <p:cNvSpPr/>
              <p:nvPr/>
            </p:nvSpPr>
            <p:spPr>
              <a:xfrm>
                <a:off x="4746425"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47;p29">
                <a:extLst>
                  <a:ext uri="{FF2B5EF4-FFF2-40B4-BE49-F238E27FC236}">
                    <a16:creationId xmlns:a16="http://schemas.microsoft.com/office/drawing/2014/main" id="{88D2BF27-5065-3275-9A43-10EE22DF0124}"/>
                  </a:ext>
                </a:extLst>
              </p:cNvPr>
              <p:cNvSpPr/>
              <p:nvPr/>
            </p:nvSpPr>
            <p:spPr>
              <a:xfrm>
                <a:off x="47806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48;p29">
                <a:extLst>
                  <a:ext uri="{FF2B5EF4-FFF2-40B4-BE49-F238E27FC236}">
                    <a16:creationId xmlns:a16="http://schemas.microsoft.com/office/drawing/2014/main" id="{1DBB97C1-429C-F167-5ADF-7E88B1F39255}"/>
                  </a:ext>
                </a:extLst>
              </p:cNvPr>
              <p:cNvSpPr/>
              <p:nvPr/>
            </p:nvSpPr>
            <p:spPr>
              <a:xfrm>
                <a:off x="4815175"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49;p29">
                <a:extLst>
                  <a:ext uri="{FF2B5EF4-FFF2-40B4-BE49-F238E27FC236}">
                    <a16:creationId xmlns:a16="http://schemas.microsoft.com/office/drawing/2014/main" id="{44B92A65-AA76-C35E-A3E8-6D69449E2C14}"/>
                  </a:ext>
                </a:extLst>
              </p:cNvPr>
              <p:cNvSpPr/>
              <p:nvPr/>
            </p:nvSpPr>
            <p:spPr>
              <a:xfrm>
                <a:off x="4849400"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67" y="2108"/>
                      <a:pt x="191"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50;p29">
                <a:extLst>
                  <a:ext uri="{FF2B5EF4-FFF2-40B4-BE49-F238E27FC236}">
                    <a16:creationId xmlns:a16="http://schemas.microsoft.com/office/drawing/2014/main" id="{6158D691-DEA4-9A7F-1CFD-E679C514C066}"/>
                  </a:ext>
                </a:extLst>
              </p:cNvPr>
              <p:cNvSpPr/>
              <p:nvPr/>
            </p:nvSpPr>
            <p:spPr>
              <a:xfrm>
                <a:off x="4883925"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51;p29">
                <a:extLst>
                  <a:ext uri="{FF2B5EF4-FFF2-40B4-BE49-F238E27FC236}">
                    <a16:creationId xmlns:a16="http://schemas.microsoft.com/office/drawing/2014/main" id="{2C1672EC-B536-33F9-EEAC-2452BD234D7B}"/>
                  </a:ext>
                </a:extLst>
              </p:cNvPr>
              <p:cNvSpPr/>
              <p:nvPr/>
            </p:nvSpPr>
            <p:spPr>
              <a:xfrm>
                <a:off x="4918150" y="3122750"/>
                <a:ext cx="10450" cy="52800"/>
              </a:xfrm>
              <a:custGeom>
                <a:avLst/>
                <a:gdLst/>
                <a:ahLst/>
                <a:cxnLst/>
                <a:rect l="l" t="t" r="r" b="b"/>
                <a:pathLst>
                  <a:path w="418" h="2112" extrusionOk="0">
                    <a:moveTo>
                      <a:pt x="209" y="1"/>
                    </a:moveTo>
                    <a:cubicBezTo>
                      <a:pt x="105" y="1"/>
                      <a:pt x="1" y="69"/>
                      <a:pt x="1" y="206"/>
                    </a:cubicBezTo>
                    <a:lnTo>
                      <a:pt x="1" y="1897"/>
                    </a:lnTo>
                    <a:cubicBezTo>
                      <a:pt x="1" y="1992"/>
                      <a:pt x="61" y="2064"/>
                      <a:pt x="144" y="2099"/>
                    </a:cubicBezTo>
                    <a:cubicBezTo>
                      <a:pt x="168" y="2099"/>
                      <a:pt x="191" y="2111"/>
                      <a:pt x="215" y="2111"/>
                    </a:cubicBezTo>
                    <a:cubicBezTo>
                      <a:pt x="322" y="2111"/>
                      <a:pt x="418" y="2016"/>
                      <a:pt x="418" y="1897"/>
                    </a:cubicBezTo>
                    <a:lnTo>
                      <a:pt x="418" y="206"/>
                    </a:lnTo>
                    <a:cubicBezTo>
                      <a:pt x="418" y="69"/>
                      <a:pt x="314"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52;p29">
                <a:extLst>
                  <a:ext uri="{FF2B5EF4-FFF2-40B4-BE49-F238E27FC236}">
                    <a16:creationId xmlns:a16="http://schemas.microsoft.com/office/drawing/2014/main" id="{14A47109-D70A-450E-2FE8-998360597338}"/>
                  </a:ext>
                </a:extLst>
              </p:cNvPr>
              <p:cNvSpPr/>
              <p:nvPr/>
            </p:nvSpPr>
            <p:spPr>
              <a:xfrm>
                <a:off x="4952700" y="3122975"/>
                <a:ext cx="10125" cy="52575"/>
              </a:xfrm>
              <a:custGeom>
                <a:avLst/>
                <a:gdLst/>
                <a:ahLst/>
                <a:cxnLst/>
                <a:rect l="l" t="t" r="r" b="b"/>
                <a:pathLst>
                  <a:path w="405" h="2103" extrusionOk="0">
                    <a:moveTo>
                      <a:pt x="198" y="1"/>
                    </a:moveTo>
                    <a:cubicBezTo>
                      <a:pt x="101" y="1"/>
                      <a:pt x="6" y="66"/>
                      <a:pt x="0" y="197"/>
                    </a:cubicBezTo>
                    <a:lnTo>
                      <a:pt x="0" y="1888"/>
                    </a:lnTo>
                    <a:cubicBezTo>
                      <a:pt x="0" y="1983"/>
                      <a:pt x="48" y="2055"/>
                      <a:pt x="131" y="2090"/>
                    </a:cubicBezTo>
                    <a:cubicBezTo>
                      <a:pt x="155" y="2090"/>
                      <a:pt x="179" y="2102"/>
                      <a:pt x="203" y="2102"/>
                    </a:cubicBezTo>
                    <a:cubicBezTo>
                      <a:pt x="310"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53;p29">
                <a:extLst>
                  <a:ext uri="{FF2B5EF4-FFF2-40B4-BE49-F238E27FC236}">
                    <a16:creationId xmlns:a16="http://schemas.microsoft.com/office/drawing/2014/main" id="{DAAE9419-9BBB-079C-1DA7-A85EBE6061D9}"/>
                  </a:ext>
                </a:extLst>
              </p:cNvPr>
              <p:cNvSpPr/>
              <p:nvPr/>
            </p:nvSpPr>
            <p:spPr>
              <a:xfrm>
                <a:off x="4986925" y="3122525"/>
                <a:ext cx="10450" cy="53025"/>
              </a:xfrm>
              <a:custGeom>
                <a:avLst/>
                <a:gdLst/>
                <a:ahLst/>
                <a:cxnLst/>
                <a:rect l="l" t="t" r="r" b="b"/>
                <a:pathLst>
                  <a:path w="418" h="2121" extrusionOk="0">
                    <a:moveTo>
                      <a:pt x="215" y="1"/>
                    </a:moveTo>
                    <a:cubicBezTo>
                      <a:pt x="96" y="1"/>
                      <a:pt x="0" y="96"/>
                      <a:pt x="0" y="215"/>
                    </a:cubicBezTo>
                    <a:lnTo>
                      <a:pt x="0" y="1906"/>
                    </a:lnTo>
                    <a:cubicBezTo>
                      <a:pt x="0" y="2001"/>
                      <a:pt x="60" y="2073"/>
                      <a:pt x="143" y="2108"/>
                    </a:cubicBezTo>
                    <a:cubicBezTo>
                      <a:pt x="155" y="2108"/>
                      <a:pt x="179"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54;p29">
                <a:extLst>
                  <a:ext uri="{FF2B5EF4-FFF2-40B4-BE49-F238E27FC236}">
                    <a16:creationId xmlns:a16="http://schemas.microsoft.com/office/drawing/2014/main" id="{1C1F84BB-70D8-9C02-C2E4-9F4E8FEDB7E7}"/>
                  </a:ext>
                </a:extLst>
              </p:cNvPr>
              <p:cNvSpPr/>
              <p:nvPr/>
            </p:nvSpPr>
            <p:spPr>
              <a:xfrm>
                <a:off x="5021450" y="3122975"/>
                <a:ext cx="10150" cy="52575"/>
              </a:xfrm>
              <a:custGeom>
                <a:avLst/>
                <a:gdLst/>
                <a:ahLst/>
                <a:cxnLst/>
                <a:rect l="l" t="t" r="r" b="b"/>
                <a:pathLst>
                  <a:path w="406" h="2103" extrusionOk="0">
                    <a:moveTo>
                      <a:pt x="198" y="1"/>
                    </a:moveTo>
                    <a:cubicBezTo>
                      <a:pt x="102" y="1"/>
                      <a:pt x="6"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55;p29">
                <a:extLst>
                  <a:ext uri="{FF2B5EF4-FFF2-40B4-BE49-F238E27FC236}">
                    <a16:creationId xmlns:a16="http://schemas.microsoft.com/office/drawing/2014/main" id="{F5E658C9-B671-B897-3D69-A35181ACE9AD}"/>
                  </a:ext>
                </a:extLst>
              </p:cNvPr>
              <p:cNvSpPr/>
              <p:nvPr/>
            </p:nvSpPr>
            <p:spPr>
              <a:xfrm>
                <a:off x="5055675" y="3122525"/>
                <a:ext cx="10450" cy="53025"/>
              </a:xfrm>
              <a:custGeom>
                <a:avLst/>
                <a:gdLst/>
                <a:ahLst/>
                <a:cxnLst/>
                <a:rect l="l" t="t" r="r" b="b"/>
                <a:pathLst>
                  <a:path w="418" h="2121" extrusionOk="0">
                    <a:moveTo>
                      <a:pt x="203" y="1"/>
                    </a:moveTo>
                    <a:cubicBezTo>
                      <a:pt x="96" y="1"/>
                      <a:pt x="1" y="96"/>
                      <a:pt x="1" y="215"/>
                    </a:cubicBezTo>
                    <a:lnTo>
                      <a:pt x="1" y="1906"/>
                    </a:lnTo>
                    <a:cubicBezTo>
                      <a:pt x="1" y="2001"/>
                      <a:pt x="60" y="2073"/>
                      <a:pt x="144" y="2108"/>
                    </a:cubicBezTo>
                    <a:cubicBezTo>
                      <a:pt x="155" y="2108"/>
                      <a:pt x="179" y="2120"/>
                      <a:pt x="203" y="2120"/>
                    </a:cubicBezTo>
                    <a:cubicBezTo>
                      <a:pt x="322" y="2120"/>
                      <a:pt x="417" y="2025"/>
                      <a:pt x="417" y="1906"/>
                    </a:cubicBezTo>
                    <a:lnTo>
                      <a:pt x="417" y="215"/>
                    </a:lnTo>
                    <a:cubicBezTo>
                      <a:pt x="417"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56;p29">
                <a:extLst>
                  <a:ext uri="{FF2B5EF4-FFF2-40B4-BE49-F238E27FC236}">
                    <a16:creationId xmlns:a16="http://schemas.microsoft.com/office/drawing/2014/main" id="{08A04F60-39E2-F580-1079-CFF90EE7732F}"/>
                  </a:ext>
                </a:extLst>
              </p:cNvPr>
              <p:cNvSpPr/>
              <p:nvPr/>
            </p:nvSpPr>
            <p:spPr>
              <a:xfrm>
                <a:off x="50902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44" y="2090"/>
                    </a:cubicBezTo>
                    <a:cubicBezTo>
                      <a:pt x="156" y="2090"/>
                      <a:pt x="179" y="2102"/>
                      <a:pt x="203" y="2102"/>
                    </a:cubicBezTo>
                    <a:cubicBezTo>
                      <a:pt x="322" y="2102"/>
                      <a:pt x="418" y="2007"/>
                      <a:pt x="418" y="1888"/>
                    </a:cubicBezTo>
                    <a:lnTo>
                      <a:pt x="418"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57;p29">
                <a:extLst>
                  <a:ext uri="{FF2B5EF4-FFF2-40B4-BE49-F238E27FC236}">
                    <a16:creationId xmlns:a16="http://schemas.microsoft.com/office/drawing/2014/main" id="{D9D30F7A-E7F4-D74A-3CD3-C1A3687C5EDC}"/>
                  </a:ext>
                </a:extLst>
              </p:cNvPr>
              <p:cNvSpPr/>
              <p:nvPr/>
            </p:nvSpPr>
            <p:spPr>
              <a:xfrm>
                <a:off x="51244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1"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58;p29">
                <a:extLst>
                  <a:ext uri="{FF2B5EF4-FFF2-40B4-BE49-F238E27FC236}">
                    <a16:creationId xmlns:a16="http://schemas.microsoft.com/office/drawing/2014/main" id="{8EFFC847-A200-5BE1-0E00-1E6FA9067C86}"/>
                  </a:ext>
                </a:extLst>
              </p:cNvPr>
              <p:cNvSpPr/>
              <p:nvPr/>
            </p:nvSpPr>
            <p:spPr>
              <a:xfrm>
                <a:off x="5158675"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59;p29">
                <a:extLst>
                  <a:ext uri="{FF2B5EF4-FFF2-40B4-BE49-F238E27FC236}">
                    <a16:creationId xmlns:a16="http://schemas.microsoft.com/office/drawing/2014/main" id="{12468A6F-F3DF-C325-9993-42ACAE70903D}"/>
                  </a:ext>
                </a:extLst>
              </p:cNvPr>
              <p:cNvSpPr/>
              <p:nvPr/>
            </p:nvSpPr>
            <p:spPr>
              <a:xfrm>
                <a:off x="5193200" y="3122975"/>
                <a:ext cx="10450" cy="52575"/>
              </a:xfrm>
              <a:custGeom>
                <a:avLst/>
                <a:gdLst/>
                <a:ahLst/>
                <a:cxnLst/>
                <a:rect l="l" t="t" r="r" b="b"/>
                <a:pathLst>
                  <a:path w="418"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60;p29">
                <a:extLst>
                  <a:ext uri="{FF2B5EF4-FFF2-40B4-BE49-F238E27FC236}">
                    <a16:creationId xmlns:a16="http://schemas.microsoft.com/office/drawing/2014/main" id="{64F28E65-9827-3EC5-8463-0411313CA70D}"/>
                  </a:ext>
                </a:extLst>
              </p:cNvPr>
              <p:cNvSpPr/>
              <p:nvPr/>
            </p:nvSpPr>
            <p:spPr>
              <a:xfrm>
                <a:off x="5227425"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61;p29">
                <a:extLst>
                  <a:ext uri="{FF2B5EF4-FFF2-40B4-BE49-F238E27FC236}">
                    <a16:creationId xmlns:a16="http://schemas.microsoft.com/office/drawing/2014/main" id="{18BACA62-83D5-49C7-07A2-BC6A3C7AFE5B}"/>
                  </a:ext>
                </a:extLst>
              </p:cNvPr>
              <p:cNvSpPr/>
              <p:nvPr/>
            </p:nvSpPr>
            <p:spPr>
              <a:xfrm>
                <a:off x="5261950"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5"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62;p29">
                <a:extLst>
                  <a:ext uri="{FF2B5EF4-FFF2-40B4-BE49-F238E27FC236}">
                    <a16:creationId xmlns:a16="http://schemas.microsoft.com/office/drawing/2014/main" id="{4039F56B-B7D7-E4F2-D865-14C2D1403820}"/>
                  </a:ext>
                </a:extLst>
              </p:cNvPr>
              <p:cNvSpPr/>
              <p:nvPr/>
            </p:nvSpPr>
            <p:spPr>
              <a:xfrm>
                <a:off x="5296175"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56" y="2108"/>
                      <a:pt x="180" y="2120"/>
                      <a:pt x="215" y="2120"/>
                    </a:cubicBezTo>
                    <a:cubicBezTo>
                      <a:pt x="322" y="2120"/>
                      <a:pt x="418" y="2025"/>
                      <a:pt x="418" y="1906"/>
                    </a:cubicBezTo>
                    <a:lnTo>
                      <a:pt x="418" y="215"/>
                    </a:lnTo>
                    <a:cubicBezTo>
                      <a:pt x="418"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63;p29">
                <a:extLst>
                  <a:ext uri="{FF2B5EF4-FFF2-40B4-BE49-F238E27FC236}">
                    <a16:creationId xmlns:a16="http://schemas.microsoft.com/office/drawing/2014/main" id="{7AC771DE-D28C-D365-18E8-3EE9363A6315}"/>
                  </a:ext>
                </a:extLst>
              </p:cNvPr>
              <p:cNvSpPr/>
              <p:nvPr/>
            </p:nvSpPr>
            <p:spPr>
              <a:xfrm>
                <a:off x="5330725" y="3122750"/>
                <a:ext cx="10125" cy="52800"/>
              </a:xfrm>
              <a:custGeom>
                <a:avLst/>
                <a:gdLst/>
                <a:ahLst/>
                <a:cxnLst/>
                <a:rect l="l" t="t" r="r" b="b"/>
                <a:pathLst>
                  <a:path w="405" h="2112" extrusionOk="0">
                    <a:moveTo>
                      <a:pt x="202" y="1"/>
                    </a:moveTo>
                    <a:cubicBezTo>
                      <a:pt x="101" y="1"/>
                      <a:pt x="0" y="69"/>
                      <a:pt x="0" y="206"/>
                    </a:cubicBezTo>
                    <a:lnTo>
                      <a:pt x="0" y="1897"/>
                    </a:lnTo>
                    <a:cubicBezTo>
                      <a:pt x="0" y="1992"/>
                      <a:pt x="48" y="2064"/>
                      <a:pt x="131" y="2099"/>
                    </a:cubicBezTo>
                    <a:cubicBezTo>
                      <a:pt x="155" y="2099"/>
                      <a:pt x="179" y="2111"/>
                      <a:pt x="202" y="2111"/>
                    </a:cubicBezTo>
                    <a:cubicBezTo>
                      <a:pt x="322" y="2111"/>
                      <a:pt x="405" y="2016"/>
                      <a:pt x="405" y="1897"/>
                    </a:cubicBezTo>
                    <a:lnTo>
                      <a:pt x="405" y="206"/>
                    </a:lnTo>
                    <a:cubicBezTo>
                      <a:pt x="405" y="69"/>
                      <a:pt x="3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64;p29">
                <a:extLst>
                  <a:ext uri="{FF2B5EF4-FFF2-40B4-BE49-F238E27FC236}">
                    <a16:creationId xmlns:a16="http://schemas.microsoft.com/office/drawing/2014/main" id="{925153C1-F721-7C00-D716-1827525DC575}"/>
                  </a:ext>
                </a:extLst>
              </p:cNvPr>
              <p:cNvSpPr/>
              <p:nvPr/>
            </p:nvSpPr>
            <p:spPr>
              <a:xfrm>
                <a:off x="53649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65;p29">
                <a:extLst>
                  <a:ext uri="{FF2B5EF4-FFF2-40B4-BE49-F238E27FC236}">
                    <a16:creationId xmlns:a16="http://schemas.microsoft.com/office/drawing/2014/main" id="{5EF81124-12FB-5316-33CA-74321EF4D918}"/>
                  </a:ext>
                </a:extLst>
              </p:cNvPr>
              <p:cNvSpPr/>
              <p:nvPr/>
            </p:nvSpPr>
            <p:spPr>
              <a:xfrm>
                <a:off x="5399475" y="3122750"/>
                <a:ext cx="10150" cy="52800"/>
              </a:xfrm>
              <a:custGeom>
                <a:avLst/>
                <a:gdLst/>
                <a:ahLst/>
                <a:cxnLst/>
                <a:rect l="l" t="t" r="r" b="b"/>
                <a:pathLst>
                  <a:path w="406" h="2112" extrusionOk="0">
                    <a:moveTo>
                      <a:pt x="203" y="1"/>
                    </a:moveTo>
                    <a:cubicBezTo>
                      <a:pt x="102" y="1"/>
                      <a:pt x="0" y="69"/>
                      <a:pt x="0" y="206"/>
                    </a:cubicBezTo>
                    <a:lnTo>
                      <a:pt x="0" y="1897"/>
                    </a:lnTo>
                    <a:cubicBezTo>
                      <a:pt x="0" y="1992"/>
                      <a:pt x="48" y="2064"/>
                      <a:pt x="131" y="2099"/>
                    </a:cubicBezTo>
                    <a:cubicBezTo>
                      <a:pt x="155" y="2099"/>
                      <a:pt x="179" y="2111"/>
                      <a:pt x="203" y="2111"/>
                    </a:cubicBezTo>
                    <a:cubicBezTo>
                      <a:pt x="310" y="2111"/>
                      <a:pt x="405" y="2016"/>
                      <a:pt x="405" y="1897"/>
                    </a:cubicBezTo>
                    <a:lnTo>
                      <a:pt x="405" y="206"/>
                    </a:lnTo>
                    <a:cubicBezTo>
                      <a:pt x="405" y="69"/>
                      <a:pt x="30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66;p29">
                <a:extLst>
                  <a:ext uri="{FF2B5EF4-FFF2-40B4-BE49-F238E27FC236}">
                    <a16:creationId xmlns:a16="http://schemas.microsoft.com/office/drawing/2014/main" id="{13870AD9-BC35-00DB-9354-4657C1C9548C}"/>
                  </a:ext>
                </a:extLst>
              </p:cNvPr>
              <p:cNvSpPr/>
              <p:nvPr/>
            </p:nvSpPr>
            <p:spPr>
              <a:xfrm>
                <a:off x="54337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67;p29">
                <a:extLst>
                  <a:ext uri="{FF2B5EF4-FFF2-40B4-BE49-F238E27FC236}">
                    <a16:creationId xmlns:a16="http://schemas.microsoft.com/office/drawing/2014/main" id="{7B739ADC-103F-78AA-9FED-3AC8BD4A743F}"/>
                  </a:ext>
                </a:extLst>
              </p:cNvPr>
              <p:cNvSpPr/>
              <p:nvPr/>
            </p:nvSpPr>
            <p:spPr>
              <a:xfrm>
                <a:off x="5467925" y="3122750"/>
                <a:ext cx="10450" cy="52800"/>
              </a:xfrm>
              <a:custGeom>
                <a:avLst/>
                <a:gdLst/>
                <a:ahLst/>
                <a:cxnLst/>
                <a:rect l="l" t="t" r="r" b="b"/>
                <a:pathLst>
                  <a:path w="418" h="2112" extrusionOk="0">
                    <a:moveTo>
                      <a:pt x="215" y="1"/>
                    </a:moveTo>
                    <a:cubicBezTo>
                      <a:pt x="114" y="1"/>
                      <a:pt x="13" y="69"/>
                      <a:pt x="13" y="206"/>
                    </a:cubicBezTo>
                    <a:lnTo>
                      <a:pt x="13" y="1897"/>
                    </a:lnTo>
                    <a:cubicBezTo>
                      <a:pt x="1" y="1992"/>
                      <a:pt x="60" y="2064"/>
                      <a:pt x="144" y="2099"/>
                    </a:cubicBezTo>
                    <a:cubicBezTo>
                      <a:pt x="168" y="2099"/>
                      <a:pt x="191" y="2111"/>
                      <a:pt x="215" y="2111"/>
                    </a:cubicBezTo>
                    <a:cubicBezTo>
                      <a:pt x="322" y="2111"/>
                      <a:pt x="418" y="2016"/>
                      <a:pt x="418" y="1897"/>
                    </a:cubicBezTo>
                    <a:lnTo>
                      <a:pt x="418" y="206"/>
                    </a:lnTo>
                    <a:cubicBezTo>
                      <a:pt x="418" y="69"/>
                      <a:pt x="31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68;p29">
                <a:extLst>
                  <a:ext uri="{FF2B5EF4-FFF2-40B4-BE49-F238E27FC236}">
                    <a16:creationId xmlns:a16="http://schemas.microsoft.com/office/drawing/2014/main" id="{A246771C-0A72-0B91-EEA5-8025F504CA59}"/>
                  </a:ext>
                </a:extLst>
              </p:cNvPr>
              <p:cNvSpPr/>
              <p:nvPr/>
            </p:nvSpPr>
            <p:spPr>
              <a:xfrm>
                <a:off x="5502450" y="3122975"/>
                <a:ext cx="10450" cy="52575"/>
              </a:xfrm>
              <a:custGeom>
                <a:avLst/>
                <a:gdLst/>
                <a:ahLst/>
                <a:cxnLst/>
                <a:rect l="l" t="t" r="r" b="b"/>
                <a:pathLst>
                  <a:path w="418" h="2103" extrusionOk="0">
                    <a:moveTo>
                      <a:pt x="209" y="1"/>
                    </a:moveTo>
                    <a:cubicBezTo>
                      <a:pt x="111" y="1"/>
                      <a:pt x="13" y="66"/>
                      <a:pt x="1" y="197"/>
                    </a:cubicBezTo>
                    <a:lnTo>
                      <a:pt x="1" y="1888"/>
                    </a:lnTo>
                    <a:cubicBezTo>
                      <a:pt x="1" y="1983"/>
                      <a:pt x="49" y="2055"/>
                      <a:pt x="132" y="2090"/>
                    </a:cubicBezTo>
                    <a:cubicBezTo>
                      <a:pt x="156" y="2090"/>
                      <a:pt x="180" y="2102"/>
                      <a:pt x="203" y="2102"/>
                    </a:cubicBezTo>
                    <a:cubicBezTo>
                      <a:pt x="322" y="2102"/>
                      <a:pt x="418" y="2007"/>
                      <a:pt x="418" y="1888"/>
                    </a:cubicBezTo>
                    <a:lnTo>
                      <a:pt x="418" y="197"/>
                    </a:lnTo>
                    <a:cubicBezTo>
                      <a:pt x="406" y="66"/>
                      <a:pt x="308"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69;p29">
                <a:extLst>
                  <a:ext uri="{FF2B5EF4-FFF2-40B4-BE49-F238E27FC236}">
                    <a16:creationId xmlns:a16="http://schemas.microsoft.com/office/drawing/2014/main" id="{16D3AD66-3412-C7E9-9DD1-FD1FE146DBE9}"/>
                  </a:ext>
                </a:extLst>
              </p:cNvPr>
              <p:cNvSpPr/>
              <p:nvPr/>
            </p:nvSpPr>
            <p:spPr>
              <a:xfrm>
                <a:off x="553670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70;p29">
                <a:extLst>
                  <a:ext uri="{FF2B5EF4-FFF2-40B4-BE49-F238E27FC236}">
                    <a16:creationId xmlns:a16="http://schemas.microsoft.com/office/drawing/2014/main" id="{2CDCF853-24D6-F952-F8C5-6B07AE2C15AF}"/>
                  </a:ext>
                </a:extLst>
              </p:cNvPr>
              <p:cNvSpPr/>
              <p:nvPr/>
            </p:nvSpPr>
            <p:spPr>
              <a:xfrm>
                <a:off x="5571225" y="3122975"/>
                <a:ext cx="10150" cy="52575"/>
              </a:xfrm>
              <a:custGeom>
                <a:avLst/>
                <a:gdLst/>
                <a:ahLst/>
                <a:cxnLst/>
                <a:rect l="l" t="t" r="r" b="b"/>
                <a:pathLst>
                  <a:path w="406" h="2103" extrusionOk="0">
                    <a:moveTo>
                      <a:pt x="207"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71;p29">
                <a:extLst>
                  <a:ext uri="{FF2B5EF4-FFF2-40B4-BE49-F238E27FC236}">
                    <a16:creationId xmlns:a16="http://schemas.microsoft.com/office/drawing/2014/main" id="{4CA8F0BC-6AD3-9410-1287-08CBF92AA641}"/>
                  </a:ext>
                </a:extLst>
              </p:cNvPr>
              <p:cNvSpPr/>
              <p:nvPr/>
            </p:nvSpPr>
            <p:spPr>
              <a:xfrm>
                <a:off x="5605450"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372;p29">
              <a:extLst>
                <a:ext uri="{FF2B5EF4-FFF2-40B4-BE49-F238E27FC236}">
                  <a16:creationId xmlns:a16="http://schemas.microsoft.com/office/drawing/2014/main" id="{B47B91E0-E234-E0F9-A9D4-FF8886074EC1}"/>
                </a:ext>
              </a:extLst>
            </p:cNvPr>
            <p:cNvGrpSpPr/>
            <p:nvPr/>
          </p:nvGrpSpPr>
          <p:grpSpPr>
            <a:xfrm rot="-4260837" flipH="1">
              <a:off x="-992576" y="4841566"/>
              <a:ext cx="2550809" cy="433066"/>
              <a:chOff x="4330300" y="3920250"/>
              <a:chExt cx="1682975" cy="210775"/>
            </a:xfrm>
          </p:grpSpPr>
          <p:sp>
            <p:nvSpPr>
              <p:cNvPr id="49" name="Google Shape;373;p29">
                <a:extLst>
                  <a:ext uri="{FF2B5EF4-FFF2-40B4-BE49-F238E27FC236}">
                    <a16:creationId xmlns:a16="http://schemas.microsoft.com/office/drawing/2014/main" id="{D05946EE-1908-09FE-8234-C2C2EA5FE773}"/>
                  </a:ext>
                </a:extLst>
              </p:cNvPr>
              <p:cNvSpPr/>
              <p:nvPr/>
            </p:nvSpPr>
            <p:spPr>
              <a:xfrm>
                <a:off x="4586275" y="3920250"/>
                <a:ext cx="1427000" cy="210775"/>
              </a:xfrm>
              <a:custGeom>
                <a:avLst/>
                <a:gdLst/>
                <a:ahLst/>
                <a:cxnLst/>
                <a:rect l="l" t="t" r="r" b="b"/>
                <a:pathLst>
                  <a:path w="57080" h="8431" extrusionOk="0">
                    <a:moveTo>
                      <a:pt x="1" y="1"/>
                    </a:moveTo>
                    <a:lnTo>
                      <a:pt x="1" y="8430"/>
                    </a:lnTo>
                    <a:lnTo>
                      <a:pt x="57079" y="8430"/>
                    </a:lnTo>
                    <a:lnTo>
                      <a:pt x="57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4;p29">
                <a:extLst>
                  <a:ext uri="{FF2B5EF4-FFF2-40B4-BE49-F238E27FC236}">
                    <a16:creationId xmlns:a16="http://schemas.microsoft.com/office/drawing/2014/main" id="{2335EFC7-FA84-5E67-2A09-24BF07673FBF}"/>
                  </a:ext>
                </a:extLst>
              </p:cNvPr>
              <p:cNvSpPr/>
              <p:nvPr/>
            </p:nvSpPr>
            <p:spPr>
              <a:xfrm>
                <a:off x="4330300" y="3920250"/>
                <a:ext cx="304225" cy="210775"/>
              </a:xfrm>
              <a:custGeom>
                <a:avLst/>
                <a:gdLst/>
                <a:ahLst/>
                <a:cxnLst/>
                <a:rect l="l" t="t" r="r" b="b"/>
                <a:pathLst>
                  <a:path w="12169" h="8431" extrusionOk="0">
                    <a:moveTo>
                      <a:pt x="10240" y="1"/>
                    </a:moveTo>
                    <a:lnTo>
                      <a:pt x="0" y="4215"/>
                    </a:lnTo>
                    <a:lnTo>
                      <a:pt x="10240" y="8430"/>
                    </a:lnTo>
                    <a:lnTo>
                      <a:pt x="12168" y="6299"/>
                    </a:lnTo>
                    <a:lnTo>
                      <a:pt x="10240" y="4215"/>
                    </a:lnTo>
                    <a:lnTo>
                      <a:pt x="12168" y="1751"/>
                    </a:lnTo>
                    <a:lnTo>
                      <a:pt x="10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5;p29">
                <a:extLst>
                  <a:ext uri="{FF2B5EF4-FFF2-40B4-BE49-F238E27FC236}">
                    <a16:creationId xmlns:a16="http://schemas.microsoft.com/office/drawing/2014/main" id="{AE6FBA62-81DD-463F-A69B-776F602F5E29}"/>
                  </a:ext>
                </a:extLst>
              </p:cNvPr>
              <p:cNvSpPr/>
              <p:nvPr/>
            </p:nvSpPr>
            <p:spPr>
              <a:xfrm>
                <a:off x="4330300" y="3978300"/>
                <a:ext cx="114625" cy="94675"/>
              </a:xfrm>
              <a:custGeom>
                <a:avLst/>
                <a:gdLst/>
                <a:ahLst/>
                <a:cxnLst/>
                <a:rect l="l" t="t" r="r" b="b"/>
                <a:pathLst>
                  <a:path w="4585" h="3787" extrusionOk="0">
                    <a:moveTo>
                      <a:pt x="4584" y="0"/>
                    </a:moveTo>
                    <a:lnTo>
                      <a:pt x="0" y="1893"/>
                    </a:lnTo>
                    <a:lnTo>
                      <a:pt x="4584" y="3787"/>
                    </a:lnTo>
                    <a:lnTo>
                      <a:pt x="4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6;p29">
                <a:extLst>
                  <a:ext uri="{FF2B5EF4-FFF2-40B4-BE49-F238E27FC236}">
                    <a16:creationId xmlns:a16="http://schemas.microsoft.com/office/drawing/2014/main" id="{E9C4BAC4-8D93-41AD-C88E-8EC41AB4BF44}"/>
                  </a:ext>
                </a:extLst>
              </p:cNvPr>
              <p:cNvSpPr/>
              <p:nvPr/>
            </p:nvSpPr>
            <p:spPr>
              <a:xfrm>
                <a:off x="4634500" y="4070875"/>
                <a:ext cx="1378775" cy="13700"/>
              </a:xfrm>
              <a:custGeom>
                <a:avLst/>
                <a:gdLst/>
                <a:ahLst/>
                <a:cxnLst/>
                <a:rect l="l" t="t" r="r" b="b"/>
                <a:pathLst>
                  <a:path w="55151" h="548" extrusionOk="0">
                    <a:moveTo>
                      <a:pt x="0" y="0"/>
                    </a:moveTo>
                    <a:lnTo>
                      <a:pt x="0" y="548"/>
                    </a:lnTo>
                    <a:lnTo>
                      <a:pt x="55150" y="548"/>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7;p29">
                <a:extLst>
                  <a:ext uri="{FF2B5EF4-FFF2-40B4-BE49-F238E27FC236}">
                    <a16:creationId xmlns:a16="http://schemas.microsoft.com/office/drawing/2014/main" id="{9167BD23-0FB9-9E7C-455B-364F8B651825}"/>
                  </a:ext>
                </a:extLst>
              </p:cNvPr>
              <p:cNvSpPr/>
              <p:nvPr/>
            </p:nvSpPr>
            <p:spPr>
              <a:xfrm>
                <a:off x="4634500" y="3960150"/>
                <a:ext cx="1378775" cy="14000"/>
              </a:xfrm>
              <a:custGeom>
                <a:avLst/>
                <a:gdLst/>
                <a:ahLst/>
                <a:cxnLst/>
                <a:rect l="l" t="t" r="r" b="b"/>
                <a:pathLst>
                  <a:path w="55151" h="560" extrusionOk="0">
                    <a:moveTo>
                      <a:pt x="0" y="0"/>
                    </a:moveTo>
                    <a:lnTo>
                      <a:pt x="0" y="560"/>
                    </a:lnTo>
                    <a:lnTo>
                      <a:pt x="55150" y="560"/>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00;p29">
              <a:extLst>
                <a:ext uri="{FF2B5EF4-FFF2-40B4-BE49-F238E27FC236}">
                  <a16:creationId xmlns:a16="http://schemas.microsoft.com/office/drawing/2014/main" id="{0E674D6B-F3B6-798F-196C-A7683515D6EE}"/>
                </a:ext>
              </a:extLst>
            </p:cNvPr>
            <p:cNvGrpSpPr/>
            <p:nvPr/>
          </p:nvGrpSpPr>
          <p:grpSpPr>
            <a:xfrm rot="6540864">
              <a:off x="-1326462" y="4134054"/>
              <a:ext cx="2344260" cy="481988"/>
              <a:chOff x="4341300" y="4367325"/>
              <a:chExt cx="1511525" cy="310775"/>
            </a:xfrm>
          </p:grpSpPr>
          <p:sp>
            <p:nvSpPr>
              <p:cNvPr id="42" name="Google Shape;401;p29">
                <a:extLst>
                  <a:ext uri="{FF2B5EF4-FFF2-40B4-BE49-F238E27FC236}">
                    <a16:creationId xmlns:a16="http://schemas.microsoft.com/office/drawing/2014/main" id="{15E6C10E-8A55-988C-BA16-AAC590CBA21F}"/>
                  </a:ext>
                </a:extLst>
              </p:cNvPr>
              <p:cNvSpPr/>
              <p:nvPr/>
            </p:nvSpPr>
            <p:spPr>
              <a:xfrm>
                <a:off x="4341300" y="4473600"/>
                <a:ext cx="118800" cy="96450"/>
              </a:xfrm>
              <a:custGeom>
                <a:avLst/>
                <a:gdLst/>
                <a:ahLst/>
                <a:cxnLst/>
                <a:rect l="l" t="t" r="r" b="b"/>
                <a:pathLst>
                  <a:path w="4752" h="3858" extrusionOk="0">
                    <a:moveTo>
                      <a:pt x="4751" y="0"/>
                    </a:moveTo>
                    <a:lnTo>
                      <a:pt x="1096" y="893"/>
                    </a:lnTo>
                    <a:cubicBezTo>
                      <a:pt x="1" y="1155"/>
                      <a:pt x="1" y="2703"/>
                      <a:pt x="1096" y="2965"/>
                    </a:cubicBezTo>
                    <a:lnTo>
                      <a:pt x="4751" y="3858"/>
                    </a:lnTo>
                    <a:lnTo>
                      <a:pt x="4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2;p29">
                <a:extLst>
                  <a:ext uri="{FF2B5EF4-FFF2-40B4-BE49-F238E27FC236}">
                    <a16:creationId xmlns:a16="http://schemas.microsoft.com/office/drawing/2014/main" id="{CE56668C-930A-6167-0DC8-DB36D80C935C}"/>
                  </a:ext>
                </a:extLst>
              </p:cNvPr>
              <p:cNvSpPr/>
              <p:nvPr/>
            </p:nvSpPr>
            <p:spPr>
              <a:xfrm>
                <a:off x="4547575" y="4395325"/>
                <a:ext cx="141125" cy="254500"/>
              </a:xfrm>
              <a:custGeom>
                <a:avLst/>
                <a:gdLst/>
                <a:ahLst/>
                <a:cxnLst/>
                <a:rect l="l" t="t" r="r" b="b"/>
                <a:pathLst>
                  <a:path w="5645" h="10180" extrusionOk="0">
                    <a:moveTo>
                      <a:pt x="2501" y="0"/>
                    </a:moveTo>
                    <a:cubicBezTo>
                      <a:pt x="1120" y="0"/>
                      <a:pt x="1" y="1119"/>
                      <a:pt x="1" y="2500"/>
                    </a:cubicBezTo>
                    <a:lnTo>
                      <a:pt x="1" y="7680"/>
                    </a:lnTo>
                    <a:cubicBezTo>
                      <a:pt x="1" y="9061"/>
                      <a:pt x="1120" y="10180"/>
                      <a:pt x="2501" y="10180"/>
                    </a:cubicBezTo>
                    <a:lnTo>
                      <a:pt x="5644" y="10180"/>
                    </a:lnTo>
                    <a:lnTo>
                      <a:pt x="5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3;p29">
                <a:extLst>
                  <a:ext uri="{FF2B5EF4-FFF2-40B4-BE49-F238E27FC236}">
                    <a16:creationId xmlns:a16="http://schemas.microsoft.com/office/drawing/2014/main" id="{52E96BD2-5D1F-870B-CF7B-4AEF277FAE15}"/>
                  </a:ext>
                </a:extLst>
              </p:cNvPr>
              <p:cNvSpPr/>
              <p:nvPr/>
            </p:nvSpPr>
            <p:spPr>
              <a:xfrm>
                <a:off x="4438350" y="4442650"/>
                <a:ext cx="109250" cy="159550"/>
              </a:xfrm>
              <a:custGeom>
                <a:avLst/>
                <a:gdLst/>
                <a:ahLst/>
                <a:cxnLst/>
                <a:rect l="l" t="t" r="r" b="b"/>
                <a:pathLst>
                  <a:path w="4370" h="6382" extrusionOk="0">
                    <a:moveTo>
                      <a:pt x="2917" y="0"/>
                    </a:moveTo>
                    <a:cubicBezTo>
                      <a:pt x="1310" y="0"/>
                      <a:pt x="0" y="1310"/>
                      <a:pt x="0" y="2929"/>
                    </a:cubicBezTo>
                    <a:lnTo>
                      <a:pt x="0" y="3465"/>
                    </a:lnTo>
                    <a:cubicBezTo>
                      <a:pt x="0" y="5084"/>
                      <a:pt x="1310" y="6382"/>
                      <a:pt x="2917" y="6382"/>
                    </a:cubicBezTo>
                    <a:lnTo>
                      <a:pt x="4370" y="6382"/>
                    </a:lnTo>
                    <a:lnTo>
                      <a:pt x="4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p29">
                <a:extLst>
                  <a:ext uri="{FF2B5EF4-FFF2-40B4-BE49-F238E27FC236}">
                    <a16:creationId xmlns:a16="http://schemas.microsoft.com/office/drawing/2014/main" id="{267E7156-9C23-00AB-19F8-ECF57A235002}"/>
                  </a:ext>
                </a:extLst>
              </p:cNvPr>
              <p:cNvSpPr/>
              <p:nvPr/>
            </p:nvSpPr>
            <p:spPr>
              <a:xfrm>
                <a:off x="4544300" y="4439800"/>
                <a:ext cx="6875" cy="165975"/>
              </a:xfrm>
              <a:custGeom>
                <a:avLst/>
                <a:gdLst/>
                <a:ahLst/>
                <a:cxnLst/>
                <a:rect l="l" t="t" r="r" b="b"/>
                <a:pathLst>
                  <a:path w="275" h="6639" extrusionOk="0">
                    <a:moveTo>
                      <a:pt x="133" y="1"/>
                    </a:moveTo>
                    <a:cubicBezTo>
                      <a:pt x="69" y="1"/>
                      <a:pt x="7" y="43"/>
                      <a:pt x="1" y="126"/>
                    </a:cubicBezTo>
                    <a:lnTo>
                      <a:pt x="1" y="6496"/>
                    </a:lnTo>
                    <a:cubicBezTo>
                      <a:pt x="1" y="6579"/>
                      <a:pt x="60" y="6639"/>
                      <a:pt x="132" y="6639"/>
                    </a:cubicBezTo>
                    <a:cubicBezTo>
                      <a:pt x="167" y="6639"/>
                      <a:pt x="191" y="6627"/>
                      <a:pt x="215" y="6615"/>
                    </a:cubicBezTo>
                    <a:cubicBezTo>
                      <a:pt x="251" y="6579"/>
                      <a:pt x="275" y="6543"/>
                      <a:pt x="275" y="6496"/>
                    </a:cubicBezTo>
                    <a:lnTo>
                      <a:pt x="275" y="126"/>
                    </a:lnTo>
                    <a:cubicBezTo>
                      <a:pt x="263" y="43"/>
                      <a:pt x="197"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p29">
                <a:extLst>
                  <a:ext uri="{FF2B5EF4-FFF2-40B4-BE49-F238E27FC236}">
                    <a16:creationId xmlns:a16="http://schemas.microsoft.com/office/drawing/2014/main" id="{FFA6959B-E728-28D1-CC42-F3DE0DBDCDDF}"/>
                  </a:ext>
                </a:extLst>
              </p:cNvPr>
              <p:cNvSpPr/>
              <p:nvPr/>
            </p:nvSpPr>
            <p:spPr>
              <a:xfrm>
                <a:off x="4664550" y="4367325"/>
                <a:ext cx="1188275" cy="310775"/>
              </a:xfrm>
              <a:custGeom>
                <a:avLst/>
                <a:gdLst/>
                <a:ahLst/>
                <a:cxnLst/>
                <a:rect l="l" t="t" r="r" b="b"/>
                <a:pathLst>
                  <a:path w="47531" h="12431" extrusionOk="0">
                    <a:moveTo>
                      <a:pt x="2311" y="1"/>
                    </a:moveTo>
                    <a:cubicBezTo>
                      <a:pt x="1037" y="1"/>
                      <a:pt x="1" y="1037"/>
                      <a:pt x="1" y="2323"/>
                    </a:cubicBezTo>
                    <a:lnTo>
                      <a:pt x="1" y="10121"/>
                    </a:lnTo>
                    <a:cubicBezTo>
                      <a:pt x="1" y="11395"/>
                      <a:pt x="1037" y="12431"/>
                      <a:pt x="2311" y="12431"/>
                    </a:cubicBezTo>
                    <a:lnTo>
                      <a:pt x="45209" y="12431"/>
                    </a:lnTo>
                    <a:cubicBezTo>
                      <a:pt x="46495" y="12431"/>
                      <a:pt x="47531" y="11395"/>
                      <a:pt x="47531" y="10121"/>
                    </a:cubicBezTo>
                    <a:lnTo>
                      <a:pt x="47531" y="2323"/>
                    </a:lnTo>
                    <a:cubicBezTo>
                      <a:pt x="47531" y="1037"/>
                      <a:pt x="46483" y="1"/>
                      <a:pt x="45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6;p29">
                <a:extLst>
                  <a:ext uri="{FF2B5EF4-FFF2-40B4-BE49-F238E27FC236}">
                    <a16:creationId xmlns:a16="http://schemas.microsoft.com/office/drawing/2014/main" id="{BD022A13-EE81-1EF8-3BC8-927B1850322B}"/>
                  </a:ext>
                </a:extLst>
              </p:cNvPr>
              <p:cNvSpPr/>
              <p:nvPr/>
            </p:nvSpPr>
            <p:spPr>
              <a:xfrm>
                <a:off x="5734925" y="4367325"/>
                <a:ext cx="46175" cy="310775"/>
              </a:xfrm>
              <a:custGeom>
                <a:avLst/>
                <a:gdLst/>
                <a:ahLst/>
                <a:cxnLst/>
                <a:rect l="l" t="t" r="r" b="b"/>
                <a:pathLst>
                  <a:path w="1847" h="12431" extrusionOk="0">
                    <a:moveTo>
                      <a:pt x="1" y="1"/>
                    </a:moveTo>
                    <a:lnTo>
                      <a:pt x="1"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p29">
                <a:extLst>
                  <a:ext uri="{FF2B5EF4-FFF2-40B4-BE49-F238E27FC236}">
                    <a16:creationId xmlns:a16="http://schemas.microsoft.com/office/drawing/2014/main" id="{4C0F882B-4FAF-6476-DEFD-56B68927099E}"/>
                  </a:ext>
                </a:extLst>
              </p:cNvPr>
              <p:cNvSpPr/>
              <p:nvPr/>
            </p:nvSpPr>
            <p:spPr>
              <a:xfrm>
                <a:off x="4740175" y="4367325"/>
                <a:ext cx="46150" cy="310775"/>
              </a:xfrm>
              <a:custGeom>
                <a:avLst/>
                <a:gdLst/>
                <a:ahLst/>
                <a:cxnLst/>
                <a:rect l="l" t="t" r="r" b="b"/>
                <a:pathLst>
                  <a:path w="1846" h="12431" extrusionOk="0">
                    <a:moveTo>
                      <a:pt x="0" y="1"/>
                    </a:moveTo>
                    <a:lnTo>
                      <a:pt x="0"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86" name="Picture 985">
            <a:extLst>
              <a:ext uri="{FF2B5EF4-FFF2-40B4-BE49-F238E27FC236}">
                <a16:creationId xmlns:a16="http://schemas.microsoft.com/office/drawing/2014/main" id="{BC0BF401-EAC0-C690-C3A7-1836DD2EF1B3}"/>
              </a:ext>
            </a:extLst>
          </p:cNvPr>
          <p:cNvPicPr>
            <a:picLocks noChangeAspect="1"/>
          </p:cNvPicPr>
          <p:nvPr/>
        </p:nvPicPr>
        <p:blipFill>
          <a:blip r:embed="rId3"/>
          <a:stretch>
            <a:fillRect/>
          </a:stretch>
        </p:blipFill>
        <p:spPr>
          <a:xfrm>
            <a:off x="181114" y="1246162"/>
            <a:ext cx="8839654" cy="3676839"/>
          </a:xfrm>
          <a:prstGeom prst="rect">
            <a:avLst/>
          </a:prstGeom>
        </p:spPr>
      </p:pic>
    </p:spTree>
    <p:extLst>
      <p:ext uri="{BB962C8B-B14F-4D97-AF65-F5344CB8AC3E}">
        <p14:creationId xmlns:p14="http://schemas.microsoft.com/office/powerpoint/2010/main" val="13974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39"/>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Logistic regression with L2</a:t>
            </a:r>
            <a:endParaRPr dirty="0"/>
          </a:p>
        </p:txBody>
      </p:sp>
      <p:grpSp>
        <p:nvGrpSpPr>
          <p:cNvPr id="3" name="Google Shape;723;p34">
            <a:extLst>
              <a:ext uri="{FF2B5EF4-FFF2-40B4-BE49-F238E27FC236}">
                <a16:creationId xmlns:a16="http://schemas.microsoft.com/office/drawing/2014/main" id="{7E325152-FD27-DA43-672D-B094280246EA}"/>
              </a:ext>
            </a:extLst>
          </p:cNvPr>
          <p:cNvGrpSpPr/>
          <p:nvPr/>
        </p:nvGrpSpPr>
        <p:grpSpPr>
          <a:xfrm flipH="1">
            <a:off x="8002584" y="1494750"/>
            <a:ext cx="1560140" cy="3586221"/>
            <a:chOff x="2665125" y="238050"/>
            <a:chExt cx="2261400" cy="5198175"/>
          </a:xfrm>
        </p:grpSpPr>
        <p:sp>
          <p:nvSpPr>
            <p:cNvPr id="4" name="Google Shape;724;p34">
              <a:extLst>
                <a:ext uri="{FF2B5EF4-FFF2-40B4-BE49-F238E27FC236}">
                  <a16:creationId xmlns:a16="http://schemas.microsoft.com/office/drawing/2014/main" id="{640243D6-74AC-EE1D-5F07-E6B713E975D2}"/>
                </a:ext>
              </a:extLst>
            </p:cNvPr>
            <p:cNvSpPr/>
            <p:nvPr/>
          </p:nvSpPr>
          <p:spPr>
            <a:xfrm>
              <a:off x="4592525" y="4163175"/>
              <a:ext cx="136825" cy="158400"/>
            </a:xfrm>
            <a:custGeom>
              <a:avLst/>
              <a:gdLst/>
              <a:ahLst/>
              <a:cxnLst/>
              <a:rect l="l" t="t" r="r" b="b"/>
              <a:pathLst>
                <a:path w="5473" h="6336" extrusionOk="0">
                  <a:moveTo>
                    <a:pt x="99" y="0"/>
                  </a:moveTo>
                  <a:cubicBezTo>
                    <a:pt x="99" y="1676"/>
                    <a:pt x="50" y="3402"/>
                    <a:pt x="1" y="5078"/>
                  </a:cubicBezTo>
                  <a:cubicBezTo>
                    <a:pt x="50" y="4930"/>
                    <a:pt x="99" y="4782"/>
                    <a:pt x="198" y="4585"/>
                  </a:cubicBezTo>
                  <a:cubicBezTo>
                    <a:pt x="198" y="4486"/>
                    <a:pt x="198" y="4437"/>
                    <a:pt x="247" y="4338"/>
                  </a:cubicBezTo>
                  <a:cubicBezTo>
                    <a:pt x="247" y="4240"/>
                    <a:pt x="297" y="4190"/>
                    <a:pt x="297" y="4092"/>
                  </a:cubicBezTo>
                  <a:cubicBezTo>
                    <a:pt x="346" y="3944"/>
                    <a:pt x="395" y="3845"/>
                    <a:pt x="395" y="3697"/>
                  </a:cubicBezTo>
                  <a:cubicBezTo>
                    <a:pt x="543" y="3204"/>
                    <a:pt x="691" y="2662"/>
                    <a:pt x="790" y="2120"/>
                  </a:cubicBezTo>
                  <a:cubicBezTo>
                    <a:pt x="839" y="2021"/>
                    <a:pt x="839" y="1923"/>
                    <a:pt x="839" y="1824"/>
                  </a:cubicBezTo>
                  <a:cubicBezTo>
                    <a:pt x="888" y="1676"/>
                    <a:pt x="888" y="1578"/>
                    <a:pt x="937" y="1479"/>
                  </a:cubicBezTo>
                  <a:cubicBezTo>
                    <a:pt x="937" y="1282"/>
                    <a:pt x="1085" y="1183"/>
                    <a:pt x="1283" y="1183"/>
                  </a:cubicBezTo>
                  <a:cubicBezTo>
                    <a:pt x="1430" y="1233"/>
                    <a:pt x="1578" y="1381"/>
                    <a:pt x="1529" y="1578"/>
                  </a:cubicBezTo>
                  <a:cubicBezTo>
                    <a:pt x="1332" y="2613"/>
                    <a:pt x="1085" y="3599"/>
                    <a:pt x="790" y="4634"/>
                  </a:cubicBezTo>
                  <a:cubicBezTo>
                    <a:pt x="790" y="4733"/>
                    <a:pt x="740" y="4831"/>
                    <a:pt x="740" y="4880"/>
                  </a:cubicBezTo>
                  <a:cubicBezTo>
                    <a:pt x="592" y="5275"/>
                    <a:pt x="543" y="5521"/>
                    <a:pt x="494" y="5669"/>
                  </a:cubicBezTo>
                  <a:cubicBezTo>
                    <a:pt x="445" y="5669"/>
                    <a:pt x="445" y="5718"/>
                    <a:pt x="445" y="5718"/>
                  </a:cubicBezTo>
                  <a:cubicBezTo>
                    <a:pt x="445" y="5768"/>
                    <a:pt x="445" y="5768"/>
                    <a:pt x="445" y="5817"/>
                  </a:cubicBezTo>
                  <a:cubicBezTo>
                    <a:pt x="395" y="5866"/>
                    <a:pt x="395" y="5916"/>
                    <a:pt x="346" y="5916"/>
                  </a:cubicBezTo>
                  <a:cubicBezTo>
                    <a:pt x="543" y="6162"/>
                    <a:pt x="790" y="6310"/>
                    <a:pt x="1085" y="6310"/>
                  </a:cubicBezTo>
                  <a:cubicBezTo>
                    <a:pt x="1155" y="6327"/>
                    <a:pt x="1225" y="6336"/>
                    <a:pt x="1294" y="6336"/>
                  </a:cubicBezTo>
                  <a:cubicBezTo>
                    <a:pt x="1613" y="6336"/>
                    <a:pt x="1909" y="6159"/>
                    <a:pt x="2071" y="5916"/>
                  </a:cubicBezTo>
                  <a:cubicBezTo>
                    <a:pt x="2071" y="5866"/>
                    <a:pt x="2071" y="5866"/>
                    <a:pt x="2071" y="5817"/>
                  </a:cubicBezTo>
                  <a:cubicBezTo>
                    <a:pt x="2071" y="5768"/>
                    <a:pt x="2071" y="5718"/>
                    <a:pt x="2071" y="5669"/>
                  </a:cubicBezTo>
                  <a:cubicBezTo>
                    <a:pt x="2071" y="5620"/>
                    <a:pt x="2071" y="5620"/>
                    <a:pt x="2121" y="5571"/>
                  </a:cubicBezTo>
                  <a:cubicBezTo>
                    <a:pt x="2121" y="5521"/>
                    <a:pt x="2170" y="5423"/>
                    <a:pt x="2219" y="5225"/>
                  </a:cubicBezTo>
                  <a:cubicBezTo>
                    <a:pt x="2219" y="5176"/>
                    <a:pt x="2268" y="5078"/>
                    <a:pt x="2268" y="4979"/>
                  </a:cubicBezTo>
                  <a:cubicBezTo>
                    <a:pt x="2318" y="4880"/>
                    <a:pt x="2367" y="4782"/>
                    <a:pt x="2367" y="4634"/>
                  </a:cubicBezTo>
                  <a:cubicBezTo>
                    <a:pt x="2416" y="4437"/>
                    <a:pt x="2466" y="4240"/>
                    <a:pt x="2564" y="3993"/>
                  </a:cubicBezTo>
                  <a:cubicBezTo>
                    <a:pt x="2564" y="3796"/>
                    <a:pt x="2613" y="3599"/>
                    <a:pt x="2663" y="3402"/>
                  </a:cubicBezTo>
                  <a:cubicBezTo>
                    <a:pt x="2712" y="3204"/>
                    <a:pt x="2761" y="2958"/>
                    <a:pt x="2811" y="2761"/>
                  </a:cubicBezTo>
                  <a:cubicBezTo>
                    <a:pt x="2860" y="2514"/>
                    <a:pt x="2909" y="2317"/>
                    <a:pt x="2959" y="2071"/>
                  </a:cubicBezTo>
                  <a:cubicBezTo>
                    <a:pt x="2959" y="2021"/>
                    <a:pt x="3008" y="1923"/>
                    <a:pt x="3057" y="1923"/>
                  </a:cubicBezTo>
                  <a:cubicBezTo>
                    <a:pt x="3057" y="1873"/>
                    <a:pt x="3106" y="1873"/>
                    <a:pt x="3156" y="1824"/>
                  </a:cubicBezTo>
                  <a:lnTo>
                    <a:pt x="3304" y="1824"/>
                  </a:lnTo>
                  <a:cubicBezTo>
                    <a:pt x="3451" y="1873"/>
                    <a:pt x="3599" y="2021"/>
                    <a:pt x="3550" y="2169"/>
                  </a:cubicBezTo>
                  <a:cubicBezTo>
                    <a:pt x="3501" y="2416"/>
                    <a:pt x="3451" y="2662"/>
                    <a:pt x="3451" y="2859"/>
                  </a:cubicBezTo>
                  <a:cubicBezTo>
                    <a:pt x="3402" y="3007"/>
                    <a:pt x="3402" y="3106"/>
                    <a:pt x="3353" y="3204"/>
                  </a:cubicBezTo>
                  <a:cubicBezTo>
                    <a:pt x="3304" y="3549"/>
                    <a:pt x="3205" y="3845"/>
                    <a:pt x="3156" y="4141"/>
                  </a:cubicBezTo>
                  <a:cubicBezTo>
                    <a:pt x="3106" y="4338"/>
                    <a:pt x="3057" y="4535"/>
                    <a:pt x="3008" y="4683"/>
                  </a:cubicBezTo>
                  <a:cubicBezTo>
                    <a:pt x="2860" y="5176"/>
                    <a:pt x="2761" y="5571"/>
                    <a:pt x="2712" y="5718"/>
                  </a:cubicBezTo>
                  <a:cubicBezTo>
                    <a:pt x="2712" y="5768"/>
                    <a:pt x="2712" y="5768"/>
                    <a:pt x="2663" y="5768"/>
                  </a:cubicBezTo>
                  <a:cubicBezTo>
                    <a:pt x="2663" y="5817"/>
                    <a:pt x="2663" y="5866"/>
                    <a:pt x="2663" y="5866"/>
                  </a:cubicBezTo>
                  <a:cubicBezTo>
                    <a:pt x="2696" y="5871"/>
                    <a:pt x="2730" y="5873"/>
                    <a:pt x="2763" y="5873"/>
                  </a:cubicBezTo>
                  <a:cubicBezTo>
                    <a:pt x="3122" y="5873"/>
                    <a:pt x="3464" y="5636"/>
                    <a:pt x="3599" y="5275"/>
                  </a:cubicBezTo>
                  <a:cubicBezTo>
                    <a:pt x="3747" y="4930"/>
                    <a:pt x="4487" y="3106"/>
                    <a:pt x="5473" y="99"/>
                  </a:cubicBezTo>
                  <a:lnTo>
                    <a:pt x="5473" y="99"/>
                  </a:lnTo>
                  <a:cubicBezTo>
                    <a:pt x="4705" y="205"/>
                    <a:pt x="3929" y="257"/>
                    <a:pt x="3152" y="257"/>
                  </a:cubicBezTo>
                  <a:cubicBezTo>
                    <a:pt x="2130" y="257"/>
                    <a:pt x="1107" y="168"/>
                    <a:pt x="99" y="0"/>
                  </a:cubicBezTo>
                  <a:close/>
                </a:path>
              </a:pathLst>
            </a:custGeom>
            <a:solidFill>
              <a:srgbClr val="FFC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25;p34">
              <a:extLst>
                <a:ext uri="{FF2B5EF4-FFF2-40B4-BE49-F238E27FC236}">
                  <a16:creationId xmlns:a16="http://schemas.microsoft.com/office/drawing/2014/main" id="{8707CE35-ADAD-C597-83F2-E1D0EB68158B}"/>
                </a:ext>
              </a:extLst>
            </p:cNvPr>
            <p:cNvSpPr/>
            <p:nvPr/>
          </p:nvSpPr>
          <p:spPr>
            <a:xfrm>
              <a:off x="4644300" y="4208775"/>
              <a:ext cx="38225" cy="106000"/>
            </a:xfrm>
            <a:custGeom>
              <a:avLst/>
              <a:gdLst/>
              <a:ahLst/>
              <a:cxnLst/>
              <a:rect l="l" t="t" r="r" b="b"/>
              <a:pathLst>
                <a:path w="1529" h="4240" extrusionOk="0">
                  <a:moveTo>
                    <a:pt x="1085" y="0"/>
                  </a:moveTo>
                  <a:cubicBezTo>
                    <a:pt x="1035" y="49"/>
                    <a:pt x="986" y="49"/>
                    <a:pt x="986" y="99"/>
                  </a:cubicBezTo>
                  <a:cubicBezTo>
                    <a:pt x="937" y="99"/>
                    <a:pt x="888" y="197"/>
                    <a:pt x="888" y="247"/>
                  </a:cubicBezTo>
                  <a:cubicBezTo>
                    <a:pt x="838" y="493"/>
                    <a:pt x="789" y="690"/>
                    <a:pt x="740" y="937"/>
                  </a:cubicBezTo>
                  <a:cubicBezTo>
                    <a:pt x="690" y="1134"/>
                    <a:pt x="641" y="1380"/>
                    <a:pt x="592" y="1578"/>
                  </a:cubicBezTo>
                  <a:cubicBezTo>
                    <a:pt x="592" y="1775"/>
                    <a:pt x="542" y="1972"/>
                    <a:pt x="493" y="2169"/>
                  </a:cubicBezTo>
                  <a:cubicBezTo>
                    <a:pt x="395" y="2416"/>
                    <a:pt x="345" y="2613"/>
                    <a:pt x="296" y="2810"/>
                  </a:cubicBezTo>
                  <a:cubicBezTo>
                    <a:pt x="296" y="2958"/>
                    <a:pt x="247" y="3056"/>
                    <a:pt x="197" y="3155"/>
                  </a:cubicBezTo>
                  <a:cubicBezTo>
                    <a:pt x="197" y="3254"/>
                    <a:pt x="148" y="3352"/>
                    <a:pt x="148" y="3401"/>
                  </a:cubicBezTo>
                  <a:cubicBezTo>
                    <a:pt x="99" y="3599"/>
                    <a:pt x="50" y="3697"/>
                    <a:pt x="50" y="3747"/>
                  </a:cubicBezTo>
                  <a:cubicBezTo>
                    <a:pt x="0" y="3796"/>
                    <a:pt x="0" y="3796"/>
                    <a:pt x="0" y="3845"/>
                  </a:cubicBezTo>
                  <a:cubicBezTo>
                    <a:pt x="0" y="3894"/>
                    <a:pt x="0" y="3944"/>
                    <a:pt x="0" y="3993"/>
                  </a:cubicBezTo>
                  <a:cubicBezTo>
                    <a:pt x="0" y="4042"/>
                    <a:pt x="0" y="4042"/>
                    <a:pt x="0" y="4092"/>
                  </a:cubicBezTo>
                  <a:cubicBezTo>
                    <a:pt x="50" y="4141"/>
                    <a:pt x="99" y="4190"/>
                    <a:pt x="197" y="4239"/>
                  </a:cubicBezTo>
                  <a:lnTo>
                    <a:pt x="296" y="4239"/>
                  </a:lnTo>
                  <a:cubicBezTo>
                    <a:pt x="395" y="4239"/>
                    <a:pt x="542" y="4190"/>
                    <a:pt x="592" y="4042"/>
                  </a:cubicBezTo>
                  <a:cubicBezTo>
                    <a:pt x="592" y="4042"/>
                    <a:pt x="592" y="3993"/>
                    <a:pt x="592" y="3944"/>
                  </a:cubicBezTo>
                  <a:lnTo>
                    <a:pt x="641" y="3894"/>
                  </a:lnTo>
                  <a:cubicBezTo>
                    <a:pt x="690" y="3747"/>
                    <a:pt x="789" y="3352"/>
                    <a:pt x="937" y="2859"/>
                  </a:cubicBezTo>
                  <a:cubicBezTo>
                    <a:pt x="986" y="2711"/>
                    <a:pt x="1035" y="2514"/>
                    <a:pt x="1085" y="2317"/>
                  </a:cubicBezTo>
                  <a:cubicBezTo>
                    <a:pt x="1134" y="2021"/>
                    <a:pt x="1233" y="1725"/>
                    <a:pt x="1282" y="1380"/>
                  </a:cubicBezTo>
                  <a:cubicBezTo>
                    <a:pt x="1331" y="1282"/>
                    <a:pt x="1331" y="1183"/>
                    <a:pt x="1380" y="1035"/>
                  </a:cubicBezTo>
                  <a:cubicBezTo>
                    <a:pt x="1380" y="838"/>
                    <a:pt x="1430" y="592"/>
                    <a:pt x="1479" y="345"/>
                  </a:cubicBezTo>
                  <a:cubicBezTo>
                    <a:pt x="1528" y="197"/>
                    <a:pt x="1380" y="49"/>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6;p34">
              <a:extLst>
                <a:ext uri="{FF2B5EF4-FFF2-40B4-BE49-F238E27FC236}">
                  <a16:creationId xmlns:a16="http://schemas.microsoft.com/office/drawing/2014/main" id="{335727D0-F4DB-A364-42F4-DD5DA610BD97}"/>
                </a:ext>
              </a:extLst>
            </p:cNvPr>
            <p:cNvSpPr/>
            <p:nvPr/>
          </p:nvSpPr>
          <p:spPr>
            <a:xfrm>
              <a:off x="4671400" y="4243275"/>
              <a:ext cx="4950" cy="23450"/>
            </a:xfrm>
            <a:custGeom>
              <a:avLst/>
              <a:gdLst/>
              <a:ahLst/>
              <a:cxnLst/>
              <a:rect l="l" t="t" r="r" b="b"/>
              <a:pathLst>
                <a:path w="198" h="938" extrusionOk="0">
                  <a:moveTo>
                    <a:pt x="1" y="937"/>
                  </a:moveTo>
                  <a:cubicBezTo>
                    <a:pt x="50" y="641"/>
                    <a:pt x="149" y="345"/>
                    <a:pt x="198" y="0"/>
                  </a:cubicBezTo>
                  <a:cubicBezTo>
                    <a:pt x="149" y="345"/>
                    <a:pt x="50" y="641"/>
                    <a:pt x="1" y="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7;p34">
              <a:extLst>
                <a:ext uri="{FF2B5EF4-FFF2-40B4-BE49-F238E27FC236}">
                  <a16:creationId xmlns:a16="http://schemas.microsoft.com/office/drawing/2014/main" id="{81474E49-5530-5C5C-1E81-2773FFD117F7}"/>
                </a:ext>
              </a:extLst>
            </p:cNvPr>
            <p:cNvSpPr/>
            <p:nvPr/>
          </p:nvSpPr>
          <p:spPr>
            <a:xfrm>
              <a:off x="4588825" y="4192750"/>
              <a:ext cx="43175" cy="120800"/>
            </a:xfrm>
            <a:custGeom>
              <a:avLst/>
              <a:gdLst/>
              <a:ahLst/>
              <a:cxnLst/>
              <a:rect l="l" t="t" r="r" b="b"/>
              <a:pathLst>
                <a:path w="1727" h="4832" extrusionOk="0">
                  <a:moveTo>
                    <a:pt x="1431" y="0"/>
                  </a:moveTo>
                  <a:cubicBezTo>
                    <a:pt x="1233" y="0"/>
                    <a:pt x="1085" y="99"/>
                    <a:pt x="1085" y="296"/>
                  </a:cubicBezTo>
                  <a:cubicBezTo>
                    <a:pt x="1036" y="395"/>
                    <a:pt x="1036" y="493"/>
                    <a:pt x="987" y="641"/>
                  </a:cubicBezTo>
                  <a:cubicBezTo>
                    <a:pt x="987" y="740"/>
                    <a:pt x="987" y="838"/>
                    <a:pt x="938" y="937"/>
                  </a:cubicBezTo>
                  <a:cubicBezTo>
                    <a:pt x="839" y="1479"/>
                    <a:pt x="691" y="2021"/>
                    <a:pt x="543" y="2514"/>
                  </a:cubicBezTo>
                  <a:cubicBezTo>
                    <a:pt x="543" y="2662"/>
                    <a:pt x="494" y="2761"/>
                    <a:pt x="445" y="2909"/>
                  </a:cubicBezTo>
                  <a:cubicBezTo>
                    <a:pt x="445" y="3007"/>
                    <a:pt x="395" y="3106"/>
                    <a:pt x="395" y="3155"/>
                  </a:cubicBezTo>
                  <a:cubicBezTo>
                    <a:pt x="346" y="3254"/>
                    <a:pt x="346" y="3303"/>
                    <a:pt x="346" y="3402"/>
                  </a:cubicBezTo>
                  <a:cubicBezTo>
                    <a:pt x="247" y="3599"/>
                    <a:pt x="198" y="3747"/>
                    <a:pt x="149" y="3895"/>
                  </a:cubicBezTo>
                  <a:cubicBezTo>
                    <a:pt x="149" y="3944"/>
                    <a:pt x="149" y="3993"/>
                    <a:pt x="149" y="4042"/>
                  </a:cubicBezTo>
                  <a:cubicBezTo>
                    <a:pt x="100" y="4092"/>
                    <a:pt x="100" y="4141"/>
                    <a:pt x="50" y="4190"/>
                  </a:cubicBezTo>
                  <a:cubicBezTo>
                    <a:pt x="50" y="4240"/>
                    <a:pt x="50" y="4240"/>
                    <a:pt x="50" y="4289"/>
                  </a:cubicBezTo>
                  <a:lnTo>
                    <a:pt x="50" y="4338"/>
                  </a:lnTo>
                  <a:cubicBezTo>
                    <a:pt x="1" y="4388"/>
                    <a:pt x="1" y="4437"/>
                    <a:pt x="1" y="4437"/>
                  </a:cubicBezTo>
                  <a:cubicBezTo>
                    <a:pt x="1" y="4437"/>
                    <a:pt x="1" y="4486"/>
                    <a:pt x="1" y="4486"/>
                  </a:cubicBezTo>
                  <a:cubicBezTo>
                    <a:pt x="1" y="4535"/>
                    <a:pt x="1" y="4535"/>
                    <a:pt x="1" y="4585"/>
                  </a:cubicBezTo>
                  <a:cubicBezTo>
                    <a:pt x="1" y="4585"/>
                    <a:pt x="1" y="4634"/>
                    <a:pt x="1" y="4634"/>
                  </a:cubicBezTo>
                  <a:cubicBezTo>
                    <a:pt x="50" y="4683"/>
                    <a:pt x="100" y="4733"/>
                    <a:pt x="149" y="4782"/>
                  </a:cubicBezTo>
                  <a:cubicBezTo>
                    <a:pt x="149" y="4782"/>
                    <a:pt x="149" y="4782"/>
                    <a:pt x="198" y="4831"/>
                  </a:cubicBezTo>
                  <a:lnTo>
                    <a:pt x="297" y="4831"/>
                  </a:lnTo>
                  <a:cubicBezTo>
                    <a:pt x="346" y="4831"/>
                    <a:pt x="445" y="4782"/>
                    <a:pt x="494" y="4733"/>
                  </a:cubicBezTo>
                  <a:cubicBezTo>
                    <a:pt x="543" y="4733"/>
                    <a:pt x="543" y="4683"/>
                    <a:pt x="593" y="4634"/>
                  </a:cubicBezTo>
                  <a:cubicBezTo>
                    <a:pt x="593" y="4585"/>
                    <a:pt x="593" y="4585"/>
                    <a:pt x="593" y="4535"/>
                  </a:cubicBezTo>
                  <a:cubicBezTo>
                    <a:pt x="593" y="4535"/>
                    <a:pt x="593" y="4486"/>
                    <a:pt x="642" y="4486"/>
                  </a:cubicBezTo>
                  <a:cubicBezTo>
                    <a:pt x="691" y="4338"/>
                    <a:pt x="740" y="4092"/>
                    <a:pt x="888" y="3697"/>
                  </a:cubicBezTo>
                  <a:cubicBezTo>
                    <a:pt x="888" y="3648"/>
                    <a:pt x="938" y="3550"/>
                    <a:pt x="938" y="3451"/>
                  </a:cubicBezTo>
                  <a:cubicBezTo>
                    <a:pt x="1233" y="2416"/>
                    <a:pt x="1480" y="1430"/>
                    <a:pt x="1677" y="395"/>
                  </a:cubicBezTo>
                  <a:cubicBezTo>
                    <a:pt x="1726" y="198"/>
                    <a:pt x="1578" y="5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8;p34">
              <a:extLst>
                <a:ext uri="{FF2B5EF4-FFF2-40B4-BE49-F238E27FC236}">
                  <a16:creationId xmlns:a16="http://schemas.microsoft.com/office/drawing/2014/main" id="{F6CE5319-E883-C439-184E-850E98654BF5}"/>
                </a:ext>
              </a:extLst>
            </p:cNvPr>
            <p:cNvSpPr/>
            <p:nvPr/>
          </p:nvSpPr>
          <p:spPr>
            <a:xfrm>
              <a:off x="4332500" y="3358450"/>
              <a:ext cx="241575" cy="268675"/>
            </a:xfrm>
            <a:custGeom>
              <a:avLst/>
              <a:gdLst/>
              <a:ahLst/>
              <a:cxnLst/>
              <a:rect l="l" t="t" r="r" b="b"/>
              <a:pathLst>
                <a:path w="9663" h="10747" extrusionOk="0">
                  <a:moveTo>
                    <a:pt x="1" y="0"/>
                  </a:moveTo>
                  <a:lnTo>
                    <a:pt x="1" y="0"/>
                  </a:lnTo>
                  <a:cubicBezTo>
                    <a:pt x="789" y="1775"/>
                    <a:pt x="1775" y="3451"/>
                    <a:pt x="3008" y="4930"/>
                  </a:cubicBezTo>
                  <a:cubicBezTo>
                    <a:pt x="3205" y="5127"/>
                    <a:pt x="3353" y="5324"/>
                    <a:pt x="3501" y="5472"/>
                  </a:cubicBezTo>
                  <a:cubicBezTo>
                    <a:pt x="3698" y="5669"/>
                    <a:pt x="3846" y="5866"/>
                    <a:pt x="4043" y="6063"/>
                  </a:cubicBezTo>
                  <a:cubicBezTo>
                    <a:pt x="4141" y="6211"/>
                    <a:pt x="4240" y="6310"/>
                    <a:pt x="4388" y="6458"/>
                  </a:cubicBezTo>
                  <a:cubicBezTo>
                    <a:pt x="4487" y="6556"/>
                    <a:pt x="4634" y="6704"/>
                    <a:pt x="4733" y="6803"/>
                  </a:cubicBezTo>
                  <a:cubicBezTo>
                    <a:pt x="4832" y="6901"/>
                    <a:pt x="4979" y="7049"/>
                    <a:pt x="5078" y="7148"/>
                  </a:cubicBezTo>
                  <a:cubicBezTo>
                    <a:pt x="5127" y="7197"/>
                    <a:pt x="5177" y="7246"/>
                    <a:pt x="5226" y="7296"/>
                  </a:cubicBezTo>
                  <a:lnTo>
                    <a:pt x="5522" y="7542"/>
                  </a:lnTo>
                  <a:cubicBezTo>
                    <a:pt x="5620" y="7641"/>
                    <a:pt x="5719" y="7739"/>
                    <a:pt x="5817" y="7838"/>
                  </a:cubicBezTo>
                  <a:cubicBezTo>
                    <a:pt x="5867" y="7887"/>
                    <a:pt x="5916" y="7937"/>
                    <a:pt x="5965" y="7986"/>
                  </a:cubicBezTo>
                  <a:cubicBezTo>
                    <a:pt x="6163" y="8134"/>
                    <a:pt x="6310" y="8282"/>
                    <a:pt x="6458" y="8429"/>
                  </a:cubicBezTo>
                  <a:cubicBezTo>
                    <a:pt x="7198" y="9021"/>
                    <a:pt x="7839" y="9514"/>
                    <a:pt x="8430" y="9908"/>
                  </a:cubicBezTo>
                  <a:cubicBezTo>
                    <a:pt x="8578" y="10056"/>
                    <a:pt x="8726" y="10155"/>
                    <a:pt x="8874" y="10253"/>
                  </a:cubicBezTo>
                  <a:cubicBezTo>
                    <a:pt x="9219" y="10451"/>
                    <a:pt x="9465" y="10648"/>
                    <a:pt x="9662" y="10746"/>
                  </a:cubicBezTo>
                  <a:cubicBezTo>
                    <a:pt x="9268" y="6408"/>
                    <a:pt x="8775" y="2810"/>
                    <a:pt x="8381" y="148"/>
                  </a:cubicBezTo>
                  <a:lnTo>
                    <a:pt x="4684" y="9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9;p34">
              <a:extLst>
                <a:ext uri="{FF2B5EF4-FFF2-40B4-BE49-F238E27FC236}">
                  <a16:creationId xmlns:a16="http://schemas.microsoft.com/office/drawing/2014/main" id="{7CE05A59-B5F0-EF48-9537-228A5C9AC614}"/>
                </a:ext>
              </a:extLst>
            </p:cNvPr>
            <p:cNvSpPr/>
            <p:nvPr/>
          </p:nvSpPr>
          <p:spPr>
            <a:xfrm>
              <a:off x="3282550" y="3348575"/>
              <a:ext cx="1313700" cy="2087650"/>
            </a:xfrm>
            <a:custGeom>
              <a:avLst/>
              <a:gdLst/>
              <a:ahLst/>
              <a:cxnLst/>
              <a:rect l="l" t="t" r="r" b="b"/>
              <a:pathLst>
                <a:path w="52548" h="83506" extrusionOk="0">
                  <a:moveTo>
                    <a:pt x="13950" y="1"/>
                  </a:moveTo>
                  <a:lnTo>
                    <a:pt x="24943" y="4289"/>
                  </a:lnTo>
                  <a:lnTo>
                    <a:pt x="19866" y="18979"/>
                  </a:lnTo>
                  <a:cubicBezTo>
                    <a:pt x="19964" y="19028"/>
                    <a:pt x="20063" y="19127"/>
                    <a:pt x="20211" y="19176"/>
                  </a:cubicBezTo>
                  <a:cubicBezTo>
                    <a:pt x="20901" y="19521"/>
                    <a:pt x="20704" y="21049"/>
                    <a:pt x="19816" y="21049"/>
                  </a:cubicBezTo>
                  <a:cubicBezTo>
                    <a:pt x="19866" y="21099"/>
                    <a:pt x="19816" y="21148"/>
                    <a:pt x="19816" y="21197"/>
                  </a:cubicBezTo>
                  <a:cubicBezTo>
                    <a:pt x="19767" y="21296"/>
                    <a:pt x="19668" y="21345"/>
                    <a:pt x="19570" y="21394"/>
                  </a:cubicBezTo>
                  <a:cubicBezTo>
                    <a:pt x="19619" y="21789"/>
                    <a:pt x="19521" y="22183"/>
                    <a:pt x="19225" y="22479"/>
                  </a:cubicBezTo>
                  <a:cubicBezTo>
                    <a:pt x="19126" y="22578"/>
                    <a:pt x="18978" y="22676"/>
                    <a:pt x="18830" y="22676"/>
                  </a:cubicBezTo>
                  <a:cubicBezTo>
                    <a:pt x="18880" y="22775"/>
                    <a:pt x="18880" y="22873"/>
                    <a:pt x="18830" y="22923"/>
                  </a:cubicBezTo>
                  <a:cubicBezTo>
                    <a:pt x="18781" y="23021"/>
                    <a:pt x="18732" y="23120"/>
                    <a:pt x="18633" y="23120"/>
                  </a:cubicBezTo>
                  <a:cubicBezTo>
                    <a:pt x="18683" y="23416"/>
                    <a:pt x="18584" y="23711"/>
                    <a:pt x="18436" y="23958"/>
                  </a:cubicBezTo>
                  <a:cubicBezTo>
                    <a:pt x="18288" y="24155"/>
                    <a:pt x="18140" y="24303"/>
                    <a:pt x="17943" y="24401"/>
                  </a:cubicBezTo>
                  <a:lnTo>
                    <a:pt x="14887" y="33274"/>
                  </a:lnTo>
                  <a:lnTo>
                    <a:pt x="12915" y="32486"/>
                  </a:lnTo>
                  <a:lnTo>
                    <a:pt x="11929" y="32634"/>
                  </a:lnTo>
                  <a:lnTo>
                    <a:pt x="11535" y="33669"/>
                  </a:lnTo>
                  <a:lnTo>
                    <a:pt x="0" y="29282"/>
                  </a:lnTo>
                  <a:lnTo>
                    <a:pt x="0" y="29282"/>
                  </a:lnTo>
                  <a:cubicBezTo>
                    <a:pt x="247" y="31401"/>
                    <a:pt x="493" y="33472"/>
                    <a:pt x="887" y="35443"/>
                  </a:cubicBezTo>
                  <a:cubicBezTo>
                    <a:pt x="2021" y="41309"/>
                    <a:pt x="7936" y="71724"/>
                    <a:pt x="10303" y="83505"/>
                  </a:cubicBezTo>
                  <a:lnTo>
                    <a:pt x="29626" y="83505"/>
                  </a:lnTo>
                  <a:lnTo>
                    <a:pt x="28492" y="17007"/>
                  </a:lnTo>
                  <a:cubicBezTo>
                    <a:pt x="28492" y="16859"/>
                    <a:pt x="28640" y="16662"/>
                    <a:pt x="28837" y="16662"/>
                  </a:cubicBezTo>
                  <a:cubicBezTo>
                    <a:pt x="29034" y="16662"/>
                    <a:pt x="29182" y="16810"/>
                    <a:pt x="29182" y="17007"/>
                  </a:cubicBezTo>
                  <a:lnTo>
                    <a:pt x="30316" y="83505"/>
                  </a:lnTo>
                  <a:lnTo>
                    <a:pt x="48062" y="83505"/>
                  </a:lnTo>
                  <a:cubicBezTo>
                    <a:pt x="49886" y="71083"/>
                    <a:pt x="51858" y="54964"/>
                    <a:pt x="52400" y="38549"/>
                  </a:cubicBezTo>
                  <a:cubicBezTo>
                    <a:pt x="52351" y="38500"/>
                    <a:pt x="52301" y="38450"/>
                    <a:pt x="52252" y="38401"/>
                  </a:cubicBezTo>
                  <a:cubicBezTo>
                    <a:pt x="52252" y="38401"/>
                    <a:pt x="52252" y="38352"/>
                    <a:pt x="52252" y="38352"/>
                  </a:cubicBezTo>
                  <a:cubicBezTo>
                    <a:pt x="52252" y="38302"/>
                    <a:pt x="52252" y="38302"/>
                    <a:pt x="52252" y="38253"/>
                  </a:cubicBezTo>
                  <a:cubicBezTo>
                    <a:pt x="52252" y="38253"/>
                    <a:pt x="52252" y="38204"/>
                    <a:pt x="52252" y="38204"/>
                  </a:cubicBezTo>
                  <a:cubicBezTo>
                    <a:pt x="52252" y="38204"/>
                    <a:pt x="52252" y="38155"/>
                    <a:pt x="52301" y="38105"/>
                  </a:cubicBezTo>
                  <a:lnTo>
                    <a:pt x="52301" y="38056"/>
                  </a:lnTo>
                  <a:cubicBezTo>
                    <a:pt x="52301" y="38007"/>
                    <a:pt x="52301" y="38007"/>
                    <a:pt x="52301" y="37957"/>
                  </a:cubicBezTo>
                  <a:cubicBezTo>
                    <a:pt x="52351" y="37908"/>
                    <a:pt x="52351" y="37859"/>
                    <a:pt x="52400" y="37809"/>
                  </a:cubicBezTo>
                  <a:cubicBezTo>
                    <a:pt x="52400" y="37760"/>
                    <a:pt x="52400" y="37711"/>
                    <a:pt x="52400" y="37662"/>
                  </a:cubicBezTo>
                  <a:cubicBezTo>
                    <a:pt x="52449" y="35986"/>
                    <a:pt x="52498" y="34260"/>
                    <a:pt x="52498" y="32584"/>
                  </a:cubicBezTo>
                  <a:cubicBezTo>
                    <a:pt x="52548" y="30662"/>
                    <a:pt x="52548" y="28789"/>
                    <a:pt x="52498" y="26866"/>
                  </a:cubicBezTo>
                  <a:cubicBezTo>
                    <a:pt x="52449" y="21247"/>
                    <a:pt x="52153" y="16219"/>
                    <a:pt x="51759" y="11881"/>
                  </a:cubicBezTo>
                  <a:cubicBezTo>
                    <a:pt x="51562" y="11733"/>
                    <a:pt x="51266" y="11585"/>
                    <a:pt x="50872" y="11289"/>
                  </a:cubicBezTo>
                  <a:cubicBezTo>
                    <a:pt x="50724" y="11191"/>
                    <a:pt x="50527" y="11092"/>
                    <a:pt x="50329" y="10944"/>
                  </a:cubicBezTo>
                  <a:cubicBezTo>
                    <a:pt x="49491" y="10353"/>
                    <a:pt x="48703" y="9761"/>
                    <a:pt x="47963" y="9120"/>
                  </a:cubicBezTo>
                  <a:cubicBezTo>
                    <a:pt x="47815" y="9022"/>
                    <a:pt x="47717" y="8874"/>
                    <a:pt x="47569" y="8775"/>
                  </a:cubicBezTo>
                  <a:cubicBezTo>
                    <a:pt x="47421" y="8627"/>
                    <a:pt x="47273" y="8479"/>
                    <a:pt x="47125" y="8381"/>
                  </a:cubicBezTo>
                  <a:cubicBezTo>
                    <a:pt x="47027" y="8282"/>
                    <a:pt x="46879" y="8134"/>
                    <a:pt x="46780" y="8036"/>
                  </a:cubicBezTo>
                  <a:cubicBezTo>
                    <a:pt x="46632" y="7937"/>
                    <a:pt x="46534" y="7789"/>
                    <a:pt x="46386" y="7641"/>
                  </a:cubicBezTo>
                  <a:cubicBezTo>
                    <a:pt x="45992" y="7247"/>
                    <a:pt x="45597" y="6803"/>
                    <a:pt x="45203" y="6360"/>
                  </a:cubicBezTo>
                  <a:cubicBezTo>
                    <a:pt x="45055" y="6212"/>
                    <a:pt x="44907" y="6064"/>
                    <a:pt x="44759" y="5867"/>
                  </a:cubicBezTo>
                  <a:cubicBezTo>
                    <a:pt x="44365" y="5423"/>
                    <a:pt x="44020" y="4930"/>
                    <a:pt x="43625" y="4437"/>
                  </a:cubicBezTo>
                  <a:cubicBezTo>
                    <a:pt x="43527" y="4240"/>
                    <a:pt x="43379" y="4092"/>
                    <a:pt x="43280" y="3895"/>
                  </a:cubicBezTo>
                  <a:cubicBezTo>
                    <a:pt x="43182" y="3796"/>
                    <a:pt x="43133" y="3698"/>
                    <a:pt x="43034" y="3550"/>
                  </a:cubicBezTo>
                  <a:cubicBezTo>
                    <a:pt x="43034" y="3550"/>
                    <a:pt x="43034" y="3501"/>
                    <a:pt x="43034" y="3501"/>
                  </a:cubicBezTo>
                  <a:cubicBezTo>
                    <a:pt x="42886" y="3254"/>
                    <a:pt x="42738" y="3057"/>
                    <a:pt x="42590" y="2811"/>
                  </a:cubicBezTo>
                  <a:cubicBezTo>
                    <a:pt x="42442" y="2564"/>
                    <a:pt x="42295" y="2268"/>
                    <a:pt x="42147" y="2022"/>
                  </a:cubicBezTo>
                  <a:cubicBezTo>
                    <a:pt x="42048" y="1825"/>
                    <a:pt x="41949" y="1677"/>
                    <a:pt x="41900" y="1480"/>
                  </a:cubicBezTo>
                  <a:cubicBezTo>
                    <a:pt x="41703" y="1135"/>
                    <a:pt x="41555" y="789"/>
                    <a:pt x="41407" y="395"/>
                  </a:cubicBezTo>
                  <a:lnTo>
                    <a:pt x="13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0;p34">
              <a:extLst>
                <a:ext uri="{FF2B5EF4-FFF2-40B4-BE49-F238E27FC236}">
                  <a16:creationId xmlns:a16="http://schemas.microsoft.com/office/drawing/2014/main" id="{727B5257-AED3-24C5-A8D6-92BF270BFBEF}"/>
                </a:ext>
              </a:extLst>
            </p:cNvPr>
            <p:cNvSpPr/>
            <p:nvPr/>
          </p:nvSpPr>
          <p:spPr>
            <a:xfrm>
              <a:off x="3994850" y="3765125"/>
              <a:ext cx="45625" cy="1671100"/>
            </a:xfrm>
            <a:custGeom>
              <a:avLst/>
              <a:gdLst/>
              <a:ahLst/>
              <a:cxnLst/>
              <a:rect l="l" t="t" r="r" b="b"/>
              <a:pathLst>
                <a:path w="1825" h="66844" extrusionOk="0">
                  <a:moveTo>
                    <a:pt x="345" y="0"/>
                  </a:moveTo>
                  <a:cubicBezTo>
                    <a:pt x="148" y="0"/>
                    <a:pt x="0" y="197"/>
                    <a:pt x="0" y="345"/>
                  </a:cubicBezTo>
                  <a:lnTo>
                    <a:pt x="1134" y="66843"/>
                  </a:lnTo>
                  <a:lnTo>
                    <a:pt x="1824" y="66843"/>
                  </a:lnTo>
                  <a:lnTo>
                    <a:pt x="690" y="345"/>
                  </a:lnTo>
                  <a:cubicBezTo>
                    <a:pt x="690" y="148"/>
                    <a:pt x="542"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1;p34">
              <a:extLst>
                <a:ext uri="{FF2B5EF4-FFF2-40B4-BE49-F238E27FC236}">
                  <a16:creationId xmlns:a16="http://schemas.microsoft.com/office/drawing/2014/main" id="{77C3E867-330A-91F4-90F8-A351B25FCECC}"/>
                </a:ext>
              </a:extLst>
            </p:cNvPr>
            <p:cNvSpPr/>
            <p:nvPr/>
          </p:nvSpPr>
          <p:spPr>
            <a:xfrm>
              <a:off x="4317725" y="3358450"/>
              <a:ext cx="273600" cy="289625"/>
            </a:xfrm>
            <a:custGeom>
              <a:avLst/>
              <a:gdLst/>
              <a:ahLst/>
              <a:cxnLst/>
              <a:rect l="l" t="t" r="r" b="b"/>
              <a:pathLst>
                <a:path w="10944" h="11585" extrusionOk="0">
                  <a:moveTo>
                    <a:pt x="0" y="0"/>
                  </a:moveTo>
                  <a:cubicBezTo>
                    <a:pt x="148" y="394"/>
                    <a:pt x="296" y="740"/>
                    <a:pt x="493" y="1085"/>
                  </a:cubicBezTo>
                  <a:cubicBezTo>
                    <a:pt x="542" y="1282"/>
                    <a:pt x="641" y="1430"/>
                    <a:pt x="740" y="1627"/>
                  </a:cubicBezTo>
                  <a:cubicBezTo>
                    <a:pt x="888" y="1873"/>
                    <a:pt x="1035" y="2169"/>
                    <a:pt x="1183" y="2416"/>
                  </a:cubicBezTo>
                  <a:cubicBezTo>
                    <a:pt x="1331" y="2662"/>
                    <a:pt x="1479" y="2859"/>
                    <a:pt x="1627" y="3106"/>
                  </a:cubicBezTo>
                  <a:cubicBezTo>
                    <a:pt x="1627" y="3106"/>
                    <a:pt x="1627" y="3155"/>
                    <a:pt x="1627" y="3155"/>
                  </a:cubicBezTo>
                  <a:cubicBezTo>
                    <a:pt x="1726" y="3303"/>
                    <a:pt x="1775" y="3401"/>
                    <a:pt x="1873" y="3500"/>
                  </a:cubicBezTo>
                  <a:cubicBezTo>
                    <a:pt x="1972" y="3697"/>
                    <a:pt x="2120" y="3845"/>
                    <a:pt x="2218" y="4042"/>
                  </a:cubicBezTo>
                  <a:cubicBezTo>
                    <a:pt x="2613" y="4535"/>
                    <a:pt x="2958" y="5028"/>
                    <a:pt x="3352" y="5472"/>
                  </a:cubicBezTo>
                  <a:cubicBezTo>
                    <a:pt x="3500" y="5669"/>
                    <a:pt x="3648" y="5817"/>
                    <a:pt x="3796" y="5965"/>
                  </a:cubicBezTo>
                  <a:cubicBezTo>
                    <a:pt x="4190" y="6408"/>
                    <a:pt x="4585" y="6852"/>
                    <a:pt x="4979" y="7246"/>
                  </a:cubicBezTo>
                  <a:cubicBezTo>
                    <a:pt x="5127" y="7394"/>
                    <a:pt x="5225" y="7542"/>
                    <a:pt x="5373" y="7641"/>
                  </a:cubicBezTo>
                  <a:cubicBezTo>
                    <a:pt x="5472" y="7739"/>
                    <a:pt x="5620" y="7887"/>
                    <a:pt x="5718" y="7986"/>
                  </a:cubicBezTo>
                  <a:cubicBezTo>
                    <a:pt x="5866" y="8084"/>
                    <a:pt x="6014" y="8232"/>
                    <a:pt x="6162" y="8380"/>
                  </a:cubicBezTo>
                  <a:cubicBezTo>
                    <a:pt x="6310" y="8479"/>
                    <a:pt x="6408" y="8627"/>
                    <a:pt x="6556" y="8725"/>
                  </a:cubicBezTo>
                  <a:cubicBezTo>
                    <a:pt x="7296" y="9366"/>
                    <a:pt x="8084" y="9958"/>
                    <a:pt x="8922" y="10549"/>
                  </a:cubicBezTo>
                  <a:cubicBezTo>
                    <a:pt x="9120" y="10697"/>
                    <a:pt x="9317" y="10796"/>
                    <a:pt x="9465" y="10894"/>
                  </a:cubicBezTo>
                  <a:cubicBezTo>
                    <a:pt x="9859" y="11190"/>
                    <a:pt x="10155" y="11338"/>
                    <a:pt x="10352" y="11486"/>
                  </a:cubicBezTo>
                  <a:cubicBezTo>
                    <a:pt x="10451" y="11535"/>
                    <a:pt x="10500" y="11584"/>
                    <a:pt x="10500" y="11584"/>
                  </a:cubicBezTo>
                  <a:lnTo>
                    <a:pt x="10648" y="11584"/>
                  </a:lnTo>
                  <a:cubicBezTo>
                    <a:pt x="10746" y="11584"/>
                    <a:pt x="10845" y="11535"/>
                    <a:pt x="10894" y="11436"/>
                  </a:cubicBezTo>
                  <a:cubicBezTo>
                    <a:pt x="10944" y="11289"/>
                    <a:pt x="10894" y="11141"/>
                    <a:pt x="10796" y="11091"/>
                  </a:cubicBezTo>
                  <a:cubicBezTo>
                    <a:pt x="10746" y="11042"/>
                    <a:pt x="10598" y="10943"/>
                    <a:pt x="10253" y="10746"/>
                  </a:cubicBezTo>
                  <a:cubicBezTo>
                    <a:pt x="10056" y="10648"/>
                    <a:pt x="9810" y="10451"/>
                    <a:pt x="9465" y="10253"/>
                  </a:cubicBezTo>
                  <a:cubicBezTo>
                    <a:pt x="9317" y="10155"/>
                    <a:pt x="9169" y="10056"/>
                    <a:pt x="9021" y="9908"/>
                  </a:cubicBezTo>
                  <a:cubicBezTo>
                    <a:pt x="8430" y="9514"/>
                    <a:pt x="7789" y="9021"/>
                    <a:pt x="7049" y="8429"/>
                  </a:cubicBezTo>
                  <a:cubicBezTo>
                    <a:pt x="6901" y="8282"/>
                    <a:pt x="6754" y="8134"/>
                    <a:pt x="6556" y="7986"/>
                  </a:cubicBezTo>
                  <a:cubicBezTo>
                    <a:pt x="6507" y="7937"/>
                    <a:pt x="6458" y="7887"/>
                    <a:pt x="6408" y="7838"/>
                  </a:cubicBezTo>
                  <a:cubicBezTo>
                    <a:pt x="6310" y="7739"/>
                    <a:pt x="6211" y="7641"/>
                    <a:pt x="6113" y="7542"/>
                  </a:cubicBezTo>
                  <a:lnTo>
                    <a:pt x="5817" y="7296"/>
                  </a:lnTo>
                  <a:cubicBezTo>
                    <a:pt x="5768" y="7246"/>
                    <a:pt x="5718" y="7197"/>
                    <a:pt x="5669" y="7148"/>
                  </a:cubicBezTo>
                  <a:cubicBezTo>
                    <a:pt x="5570" y="7049"/>
                    <a:pt x="5423" y="6901"/>
                    <a:pt x="5324" y="6803"/>
                  </a:cubicBezTo>
                  <a:cubicBezTo>
                    <a:pt x="5225" y="6704"/>
                    <a:pt x="5078" y="6556"/>
                    <a:pt x="4979" y="6458"/>
                  </a:cubicBezTo>
                  <a:cubicBezTo>
                    <a:pt x="4831" y="6310"/>
                    <a:pt x="4732" y="6211"/>
                    <a:pt x="4634" y="6063"/>
                  </a:cubicBezTo>
                  <a:cubicBezTo>
                    <a:pt x="4437" y="5866"/>
                    <a:pt x="4289" y="5669"/>
                    <a:pt x="4092" y="5472"/>
                  </a:cubicBezTo>
                  <a:cubicBezTo>
                    <a:pt x="3944" y="5324"/>
                    <a:pt x="3796" y="5127"/>
                    <a:pt x="3599" y="4930"/>
                  </a:cubicBezTo>
                  <a:cubicBezTo>
                    <a:pt x="2366" y="3451"/>
                    <a:pt x="1380" y="1775"/>
                    <a:pt x="592"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2;p34">
              <a:extLst>
                <a:ext uri="{FF2B5EF4-FFF2-40B4-BE49-F238E27FC236}">
                  <a16:creationId xmlns:a16="http://schemas.microsoft.com/office/drawing/2014/main" id="{218D07BC-AB4D-77D3-FF34-D7B9681C4774}"/>
                </a:ext>
              </a:extLst>
            </p:cNvPr>
            <p:cNvSpPr/>
            <p:nvPr/>
          </p:nvSpPr>
          <p:spPr>
            <a:xfrm>
              <a:off x="4375650" y="2420625"/>
              <a:ext cx="154050" cy="335225"/>
            </a:xfrm>
            <a:custGeom>
              <a:avLst/>
              <a:gdLst/>
              <a:ahLst/>
              <a:cxnLst/>
              <a:rect l="l" t="t" r="r" b="b"/>
              <a:pathLst>
                <a:path w="6162" h="13409" extrusionOk="0">
                  <a:moveTo>
                    <a:pt x="542" y="0"/>
                  </a:moveTo>
                  <a:cubicBezTo>
                    <a:pt x="444" y="0"/>
                    <a:pt x="394" y="49"/>
                    <a:pt x="345" y="49"/>
                  </a:cubicBezTo>
                  <a:cubicBezTo>
                    <a:pt x="99" y="197"/>
                    <a:pt x="0" y="444"/>
                    <a:pt x="148" y="690"/>
                  </a:cubicBezTo>
                  <a:cubicBezTo>
                    <a:pt x="148" y="690"/>
                    <a:pt x="247" y="838"/>
                    <a:pt x="345" y="1085"/>
                  </a:cubicBezTo>
                  <a:cubicBezTo>
                    <a:pt x="1972" y="4338"/>
                    <a:pt x="3401" y="7690"/>
                    <a:pt x="4584" y="11141"/>
                  </a:cubicBezTo>
                  <a:cubicBezTo>
                    <a:pt x="4782" y="11782"/>
                    <a:pt x="4979" y="12422"/>
                    <a:pt x="5176" y="13063"/>
                  </a:cubicBezTo>
                  <a:cubicBezTo>
                    <a:pt x="5225" y="13211"/>
                    <a:pt x="5373" y="13359"/>
                    <a:pt x="5521" y="13359"/>
                  </a:cubicBezTo>
                  <a:cubicBezTo>
                    <a:pt x="5570" y="13359"/>
                    <a:pt x="5620" y="13359"/>
                    <a:pt x="5620" y="13408"/>
                  </a:cubicBezTo>
                  <a:cubicBezTo>
                    <a:pt x="5669" y="13408"/>
                    <a:pt x="5718" y="13359"/>
                    <a:pt x="5767" y="13359"/>
                  </a:cubicBezTo>
                  <a:cubicBezTo>
                    <a:pt x="6014" y="13310"/>
                    <a:pt x="6162" y="13014"/>
                    <a:pt x="6063" y="12817"/>
                  </a:cubicBezTo>
                  <a:cubicBezTo>
                    <a:pt x="5965" y="12373"/>
                    <a:pt x="5817" y="11929"/>
                    <a:pt x="5669" y="11486"/>
                  </a:cubicBezTo>
                  <a:cubicBezTo>
                    <a:pt x="4437" y="7739"/>
                    <a:pt x="2958" y="4141"/>
                    <a:pt x="1183" y="690"/>
                  </a:cubicBezTo>
                  <a:cubicBezTo>
                    <a:pt x="1035" y="395"/>
                    <a:pt x="986" y="247"/>
                    <a:pt x="937" y="247"/>
                  </a:cubicBezTo>
                  <a:cubicBezTo>
                    <a:pt x="887" y="99"/>
                    <a:pt x="690"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3;p34">
              <a:extLst>
                <a:ext uri="{FF2B5EF4-FFF2-40B4-BE49-F238E27FC236}">
                  <a16:creationId xmlns:a16="http://schemas.microsoft.com/office/drawing/2014/main" id="{726CE226-8896-C213-F3AF-5BF02CA49A70}"/>
                </a:ext>
              </a:extLst>
            </p:cNvPr>
            <p:cNvSpPr/>
            <p:nvPr/>
          </p:nvSpPr>
          <p:spPr>
            <a:xfrm>
              <a:off x="3605425" y="3958600"/>
              <a:ext cx="125725" cy="221850"/>
            </a:xfrm>
            <a:custGeom>
              <a:avLst/>
              <a:gdLst/>
              <a:ahLst/>
              <a:cxnLst/>
              <a:rect l="l" t="t" r="r" b="b"/>
              <a:pathLst>
                <a:path w="5029" h="8874" extrusionOk="0">
                  <a:moveTo>
                    <a:pt x="5028" y="0"/>
                  </a:moveTo>
                  <a:cubicBezTo>
                    <a:pt x="4924" y="35"/>
                    <a:pt x="4819" y="70"/>
                    <a:pt x="4714" y="70"/>
                  </a:cubicBezTo>
                  <a:cubicBezTo>
                    <a:pt x="4671" y="70"/>
                    <a:pt x="4628" y="64"/>
                    <a:pt x="4585" y="50"/>
                  </a:cubicBezTo>
                  <a:cubicBezTo>
                    <a:pt x="4585" y="148"/>
                    <a:pt x="4585" y="247"/>
                    <a:pt x="4585" y="296"/>
                  </a:cubicBezTo>
                  <a:cubicBezTo>
                    <a:pt x="4535" y="444"/>
                    <a:pt x="4387" y="493"/>
                    <a:pt x="4289" y="493"/>
                  </a:cubicBezTo>
                  <a:lnTo>
                    <a:pt x="4190" y="493"/>
                  </a:lnTo>
                  <a:cubicBezTo>
                    <a:pt x="4092" y="641"/>
                    <a:pt x="3944" y="740"/>
                    <a:pt x="3796" y="838"/>
                  </a:cubicBezTo>
                  <a:lnTo>
                    <a:pt x="1331" y="7838"/>
                  </a:lnTo>
                  <a:lnTo>
                    <a:pt x="0" y="8085"/>
                  </a:lnTo>
                  <a:lnTo>
                    <a:pt x="1972" y="8873"/>
                  </a:lnTo>
                  <a:lnTo>
                    <a:pt x="5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4;p34">
              <a:extLst>
                <a:ext uri="{FF2B5EF4-FFF2-40B4-BE49-F238E27FC236}">
                  <a16:creationId xmlns:a16="http://schemas.microsoft.com/office/drawing/2014/main" id="{B86832DF-B3B5-8790-D88F-A760365D971F}"/>
                </a:ext>
              </a:extLst>
            </p:cNvPr>
            <p:cNvSpPr/>
            <p:nvPr/>
          </p:nvSpPr>
          <p:spPr>
            <a:xfrm>
              <a:off x="3307175" y="3283275"/>
              <a:ext cx="1275" cy="25"/>
            </a:xfrm>
            <a:custGeom>
              <a:avLst/>
              <a:gdLst/>
              <a:ahLst/>
              <a:cxnLst/>
              <a:rect l="l" t="t" r="r" b="b"/>
              <a:pathLst>
                <a:path w="51" h="1" extrusionOk="0">
                  <a:moveTo>
                    <a:pt x="50" y="0"/>
                  </a:moveTo>
                  <a:cubicBezTo>
                    <a:pt x="50" y="0"/>
                    <a:pt x="50" y="0"/>
                    <a:pt x="50" y="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5;p34">
              <a:extLst>
                <a:ext uri="{FF2B5EF4-FFF2-40B4-BE49-F238E27FC236}">
                  <a16:creationId xmlns:a16="http://schemas.microsoft.com/office/drawing/2014/main" id="{B7CD5ECC-E62A-EDB0-BD67-DA2E196451E0}"/>
                </a:ext>
              </a:extLst>
            </p:cNvPr>
            <p:cNvSpPr/>
            <p:nvPr/>
          </p:nvSpPr>
          <p:spPr>
            <a:xfrm>
              <a:off x="3580775" y="3970925"/>
              <a:ext cx="119550" cy="193500"/>
            </a:xfrm>
            <a:custGeom>
              <a:avLst/>
              <a:gdLst/>
              <a:ahLst/>
              <a:cxnLst/>
              <a:rect l="l" t="t" r="r" b="b"/>
              <a:pathLst>
                <a:path w="4782" h="7740" extrusionOk="0">
                  <a:moveTo>
                    <a:pt x="2958" y="0"/>
                  </a:moveTo>
                  <a:lnTo>
                    <a:pt x="197" y="7247"/>
                  </a:lnTo>
                  <a:lnTo>
                    <a:pt x="0" y="7740"/>
                  </a:lnTo>
                  <a:lnTo>
                    <a:pt x="0" y="7740"/>
                  </a:lnTo>
                  <a:lnTo>
                    <a:pt x="986" y="7592"/>
                  </a:lnTo>
                  <a:lnTo>
                    <a:pt x="2317" y="7345"/>
                  </a:lnTo>
                  <a:lnTo>
                    <a:pt x="4782" y="345"/>
                  </a:lnTo>
                  <a:lnTo>
                    <a:pt x="4782" y="345"/>
                  </a:lnTo>
                  <a:cubicBezTo>
                    <a:pt x="4683" y="370"/>
                    <a:pt x="4572" y="382"/>
                    <a:pt x="4455" y="382"/>
                  </a:cubicBezTo>
                  <a:cubicBezTo>
                    <a:pt x="4338" y="382"/>
                    <a:pt x="4215" y="370"/>
                    <a:pt x="4092" y="345"/>
                  </a:cubicBezTo>
                  <a:cubicBezTo>
                    <a:pt x="3944" y="296"/>
                    <a:pt x="3549" y="198"/>
                    <a:pt x="2958"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p34">
              <a:extLst>
                <a:ext uri="{FF2B5EF4-FFF2-40B4-BE49-F238E27FC236}">
                  <a16:creationId xmlns:a16="http://schemas.microsoft.com/office/drawing/2014/main" id="{95444F49-4628-50A1-6826-B671240F4D43}"/>
                </a:ext>
              </a:extLst>
            </p:cNvPr>
            <p:cNvSpPr/>
            <p:nvPr/>
          </p:nvSpPr>
          <p:spPr>
            <a:xfrm>
              <a:off x="3347850" y="3283275"/>
              <a:ext cx="531175" cy="529925"/>
            </a:xfrm>
            <a:custGeom>
              <a:avLst/>
              <a:gdLst/>
              <a:ahLst/>
              <a:cxnLst/>
              <a:rect l="l" t="t" r="r" b="b"/>
              <a:pathLst>
                <a:path w="21247" h="21197" extrusionOk="0">
                  <a:moveTo>
                    <a:pt x="1825" y="0"/>
                  </a:moveTo>
                  <a:cubicBezTo>
                    <a:pt x="1184" y="148"/>
                    <a:pt x="592" y="345"/>
                    <a:pt x="1" y="592"/>
                  </a:cubicBezTo>
                  <a:lnTo>
                    <a:pt x="5078" y="2514"/>
                  </a:lnTo>
                  <a:lnTo>
                    <a:pt x="19620" y="8035"/>
                  </a:lnTo>
                  <a:lnTo>
                    <a:pt x="14937" y="20408"/>
                  </a:lnTo>
                  <a:cubicBezTo>
                    <a:pt x="15430" y="20654"/>
                    <a:pt x="15923" y="20950"/>
                    <a:pt x="16416" y="21197"/>
                  </a:cubicBezTo>
                  <a:lnTo>
                    <a:pt x="21246" y="7444"/>
                  </a:lnTo>
                  <a:cubicBezTo>
                    <a:pt x="21246" y="7444"/>
                    <a:pt x="14099" y="4732"/>
                    <a:pt x="8479" y="2563"/>
                  </a:cubicBezTo>
                  <a:cubicBezTo>
                    <a:pt x="4881" y="1183"/>
                    <a:pt x="1874" y="49"/>
                    <a:pt x="1825"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7;p34">
              <a:extLst>
                <a:ext uri="{FF2B5EF4-FFF2-40B4-BE49-F238E27FC236}">
                  <a16:creationId xmlns:a16="http://schemas.microsoft.com/office/drawing/2014/main" id="{FF78C472-1DE1-3771-080A-F7D37DCB82CC}"/>
                </a:ext>
              </a:extLst>
            </p:cNvPr>
            <p:cNvSpPr/>
            <p:nvPr/>
          </p:nvSpPr>
          <p:spPr>
            <a:xfrm>
              <a:off x="3041000" y="3793475"/>
              <a:ext cx="613725" cy="396825"/>
            </a:xfrm>
            <a:custGeom>
              <a:avLst/>
              <a:gdLst/>
              <a:ahLst/>
              <a:cxnLst/>
              <a:rect l="l" t="t" r="r" b="b"/>
              <a:pathLst>
                <a:path w="24549" h="15873" extrusionOk="0">
                  <a:moveTo>
                    <a:pt x="2958" y="0"/>
                  </a:moveTo>
                  <a:lnTo>
                    <a:pt x="0" y="7838"/>
                  </a:lnTo>
                  <a:lnTo>
                    <a:pt x="9662" y="11486"/>
                  </a:lnTo>
                  <a:lnTo>
                    <a:pt x="21197" y="15873"/>
                  </a:lnTo>
                  <a:lnTo>
                    <a:pt x="21591" y="14838"/>
                  </a:lnTo>
                  <a:lnTo>
                    <a:pt x="21788" y="14345"/>
                  </a:lnTo>
                  <a:lnTo>
                    <a:pt x="24549" y="7098"/>
                  </a:lnTo>
                  <a:cubicBezTo>
                    <a:pt x="23711" y="6803"/>
                    <a:pt x="22528" y="6408"/>
                    <a:pt x="21049" y="5866"/>
                  </a:cubicBezTo>
                  <a:cubicBezTo>
                    <a:pt x="20950" y="6014"/>
                    <a:pt x="20852" y="6211"/>
                    <a:pt x="20753" y="6408"/>
                  </a:cubicBezTo>
                  <a:cubicBezTo>
                    <a:pt x="16810" y="5472"/>
                    <a:pt x="12965" y="4289"/>
                    <a:pt x="9169" y="2810"/>
                  </a:cubicBezTo>
                  <a:cubicBezTo>
                    <a:pt x="7887" y="2268"/>
                    <a:pt x="6557" y="1725"/>
                    <a:pt x="5226" y="1134"/>
                  </a:cubicBezTo>
                  <a:cubicBezTo>
                    <a:pt x="4881" y="937"/>
                    <a:pt x="4535" y="789"/>
                    <a:pt x="4141" y="592"/>
                  </a:cubicBezTo>
                  <a:cubicBezTo>
                    <a:pt x="3747" y="394"/>
                    <a:pt x="3352" y="197"/>
                    <a:pt x="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8;p34">
              <a:extLst>
                <a:ext uri="{FF2B5EF4-FFF2-40B4-BE49-F238E27FC236}">
                  <a16:creationId xmlns:a16="http://schemas.microsoft.com/office/drawing/2014/main" id="{69DC8818-CAD1-3859-CE2E-16017F8DA155}"/>
                </a:ext>
              </a:extLst>
            </p:cNvPr>
            <p:cNvSpPr/>
            <p:nvPr/>
          </p:nvSpPr>
          <p:spPr>
            <a:xfrm>
              <a:off x="3266525" y="3261075"/>
              <a:ext cx="639600" cy="562000"/>
            </a:xfrm>
            <a:custGeom>
              <a:avLst/>
              <a:gdLst/>
              <a:ahLst/>
              <a:cxnLst/>
              <a:rect l="l" t="t" r="r" b="b"/>
              <a:pathLst>
                <a:path w="25584" h="22480" extrusionOk="0">
                  <a:moveTo>
                    <a:pt x="5570" y="1"/>
                  </a:moveTo>
                  <a:lnTo>
                    <a:pt x="1676" y="888"/>
                  </a:lnTo>
                  <a:lnTo>
                    <a:pt x="1627" y="888"/>
                  </a:lnTo>
                  <a:lnTo>
                    <a:pt x="740" y="3304"/>
                  </a:lnTo>
                  <a:lnTo>
                    <a:pt x="0" y="5275"/>
                  </a:lnTo>
                  <a:cubicBezTo>
                    <a:pt x="99" y="5423"/>
                    <a:pt x="247" y="5571"/>
                    <a:pt x="444" y="5719"/>
                  </a:cubicBezTo>
                  <a:cubicBezTo>
                    <a:pt x="542" y="5867"/>
                    <a:pt x="690" y="5965"/>
                    <a:pt x="789" y="6064"/>
                  </a:cubicBezTo>
                  <a:cubicBezTo>
                    <a:pt x="888" y="6163"/>
                    <a:pt x="937" y="6261"/>
                    <a:pt x="1035" y="6311"/>
                  </a:cubicBezTo>
                  <a:cubicBezTo>
                    <a:pt x="6310" y="11486"/>
                    <a:pt x="15183" y="19374"/>
                    <a:pt x="15183" y="19374"/>
                  </a:cubicBezTo>
                  <a:cubicBezTo>
                    <a:pt x="15134" y="19521"/>
                    <a:pt x="15134" y="19620"/>
                    <a:pt x="15084" y="19768"/>
                  </a:cubicBezTo>
                  <a:cubicBezTo>
                    <a:pt x="16218" y="20310"/>
                    <a:pt x="17105" y="20754"/>
                    <a:pt x="17795" y="21099"/>
                  </a:cubicBezTo>
                  <a:cubicBezTo>
                    <a:pt x="17894" y="21197"/>
                    <a:pt x="18042" y="21247"/>
                    <a:pt x="18190" y="21296"/>
                  </a:cubicBezTo>
                  <a:lnTo>
                    <a:pt x="22873" y="8923"/>
                  </a:lnTo>
                  <a:lnTo>
                    <a:pt x="8331" y="3402"/>
                  </a:lnTo>
                  <a:lnTo>
                    <a:pt x="3254" y="1480"/>
                  </a:lnTo>
                  <a:cubicBezTo>
                    <a:pt x="3845" y="1233"/>
                    <a:pt x="4437" y="1036"/>
                    <a:pt x="5078" y="888"/>
                  </a:cubicBezTo>
                  <a:cubicBezTo>
                    <a:pt x="5127" y="937"/>
                    <a:pt x="8134" y="2071"/>
                    <a:pt x="11732" y="3451"/>
                  </a:cubicBezTo>
                  <a:cubicBezTo>
                    <a:pt x="17352" y="5620"/>
                    <a:pt x="24499" y="8332"/>
                    <a:pt x="24499" y="8332"/>
                  </a:cubicBezTo>
                  <a:lnTo>
                    <a:pt x="19669" y="22085"/>
                  </a:lnTo>
                  <a:cubicBezTo>
                    <a:pt x="19915" y="22183"/>
                    <a:pt x="20211" y="22331"/>
                    <a:pt x="20507" y="22479"/>
                  </a:cubicBezTo>
                  <a:lnTo>
                    <a:pt x="25584" y="7789"/>
                  </a:lnTo>
                  <a:lnTo>
                    <a:pt x="14591" y="3501"/>
                  </a:lnTo>
                  <a:lnTo>
                    <a:pt x="5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9;p34">
              <a:extLst>
                <a:ext uri="{FF2B5EF4-FFF2-40B4-BE49-F238E27FC236}">
                  <a16:creationId xmlns:a16="http://schemas.microsoft.com/office/drawing/2014/main" id="{57CBF90A-516F-3F1B-BD8F-D6673F699F89}"/>
                </a:ext>
              </a:extLst>
            </p:cNvPr>
            <p:cNvSpPr/>
            <p:nvPr/>
          </p:nvSpPr>
          <p:spPr>
            <a:xfrm>
              <a:off x="3567225" y="3755250"/>
              <a:ext cx="237850" cy="225250"/>
            </a:xfrm>
            <a:custGeom>
              <a:avLst/>
              <a:gdLst/>
              <a:ahLst/>
              <a:cxnLst/>
              <a:rect l="l" t="t" r="r" b="b"/>
              <a:pathLst>
                <a:path w="9514" h="9010" extrusionOk="0">
                  <a:moveTo>
                    <a:pt x="3056" y="1"/>
                  </a:moveTo>
                  <a:cubicBezTo>
                    <a:pt x="2218" y="4487"/>
                    <a:pt x="1085" y="5325"/>
                    <a:pt x="0" y="7395"/>
                  </a:cubicBezTo>
                  <a:cubicBezTo>
                    <a:pt x="1479" y="7937"/>
                    <a:pt x="2662" y="8332"/>
                    <a:pt x="3500" y="8627"/>
                  </a:cubicBezTo>
                  <a:cubicBezTo>
                    <a:pt x="4091" y="8825"/>
                    <a:pt x="4486" y="8923"/>
                    <a:pt x="4634" y="8972"/>
                  </a:cubicBezTo>
                  <a:cubicBezTo>
                    <a:pt x="4757" y="8997"/>
                    <a:pt x="4880" y="9009"/>
                    <a:pt x="4997" y="9009"/>
                  </a:cubicBezTo>
                  <a:cubicBezTo>
                    <a:pt x="5114" y="9009"/>
                    <a:pt x="5225" y="8997"/>
                    <a:pt x="5324" y="8972"/>
                  </a:cubicBezTo>
                  <a:cubicBezTo>
                    <a:pt x="5472" y="8874"/>
                    <a:pt x="5620" y="8775"/>
                    <a:pt x="5718" y="8627"/>
                  </a:cubicBezTo>
                  <a:cubicBezTo>
                    <a:pt x="5669" y="8627"/>
                    <a:pt x="5620" y="8578"/>
                    <a:pt x="5472" y="8529"/>
                  </a:cubicBezTo>
                  <a:cubicBezTo>
                    <a:pt x="5127" y="8381"/>
                    <a:pt x="4535" y="8134"/>
                    <a:pt x="3796" y="7789"/>
                  </a:cubicBezTo>
                  <a:cubicBezTo>
                    <a:pt x="3303" y="7543"/>
                    <a:pt x="2810" y="7296"/>
                    <a:pt x="2268" y="7001"/>
                  </a:cubicBezTo>
                  <a:cubicBezTo>
                    <a:pt x="1974" y="6833"/>
                    <a:pt x="2144" y="6416"/>
                    <a:pt x="2444" y="6416"/>
                  </a:cubicBezTo>
                  <a:cubicBezTo>
                    <a:pt x="2497" y="6416"/>
                    <a:pt x="2554" y="6429"/>
                    <a:pt x="2613" y="6458"/>
                  </a:cubicBezTo>
                  <a:cubicBezTo>
                    <a:pt x="3056" y="6705"/>
                    <a:pt x="3549" y="7001"/>
                    <a:pt x="3993" y="7198"/>
                  </a:cubicBezTo>
                  <a:cubicBezTo>
                    <a:pt x="4732" y="7543"/>
                    <a:pt x="5324" y="7789"/>
                    <a:pt x="5669" y="7937"/>
                  </a:cubicBezTo>
                  <a:cubicBezTo>
                    <a:pt x="5817" y="7987"/>
                    <a:pt x="5915" y="8036"/>
                    <a:pt x="5915" y="8036"/>
                  </a:cubicBezTo>
                  <a:cubicBezTo>
                    <a:pt x="6014" y="8085"/>
                    <a:pt x="6063" y="8134"/>
                    <a:pt x="6113" y="8184"/>
                  </a:cubicBezTo>
                  <a:cubicBezTo>
                    <a:pt x="6156" y="8198"/>
                    <a:pt x="6199" y="8204"/>
                    <a:pt x="6242" y="8204"/>
                  </a:cubicBezTo>
                  <a:cubicBezTo>
                    <a:pt x="6347" y="8204"/>
                    <a:pt x="6452" y="8169"/>
                    <a:pt x="6556" y="8134"/>
                  </a:cubicBezTo>
                  <a:cubicBezTo>
                    <a:pt x="6753" y="8036"/>
                    <a:pt x="6901" y="7888"/>
                    <a:pt x="7049" y="7691"/>
                  </a:cubicBezTo>
                  <a:cubicBezTo>
                    <a:pt x="7197" y="7444"/>
                    <a:pt x="7296" y="7149"/>
                    <a:pt x="7246" y="6853"/>
                  </a:cubicBezTo>
                  <a:lnTo>
                    <a:pt x="7049" y="6853"/>
                  </a:lnTo>
                  <a:cubicBezTo>
                    <a:pt x="6951" y="6804"/>
                    <a:pt x="6605" y="6705"/>
                    <a:pt x="6162" y="6508"/>
                  </a:cubicBezTo>
                  <a:cubicBezTo>
                    <a:pt x="5718" y="6311"/>
                    <a:pt x="5127" y="6064"/>
                    <a:pt x="4535" y="5768"/>
                  </a:cubicBezTo>
                  <a:cubicBezTo>
                    <a:pt x="4042" y="5571"/>
                    <a:pt x="3549" y="5275"/>
                    <a:pt x="3056" y="5029"/>
                  </a:cubicBezTo>
                  <a:cubicBezTo>
                    <a:pt x="2908" y="4930"/>
                    <a:pt x="2859" y="4733"/>
                    <a:pt x="2958" y="4585"/>
                  </a:cubicBezTo>
                  <a:cubicBezTo>
                    <a:pt x="3021" y="4490"/>
                    <a:pt x="3126" y="4435"/>
                    <a:pt x="3232" y="4435"/>
                  </a:cubicBezTo>
                  <a:cubicBezTo>
                    <a:pt x="3290" y="4435"/>
                    <a:pt x="3349" y="4452"/>
                    <a:pt x="3401" y="4487"/>
                  </a:cubicBezTo>
                  <a:cubicBezTo>
                    <a:pt x="3796" y="4733"/>
                    <a:pt x="4289" y="4980"/>
                    <a:pt x="4782" y="5226"/>
                  </a:cubicBezTo>
                  <a:cubicBezTo>
                    <a:pt x="5373" y="5473"/>
                    <a:pt x="5915" y="5719"/>
                    <a:pt x="6359" y="5916"/>
                  </a:cubicBezTo>
                  <a:cubicBezTo>
                    <a:pt x="6803" y="6113"/>
                    <a:pt x="7098" y="6212"/>
                    <a:pt x="7246" y="6261"/>
                  </a:cubicBezTo>
                  <a:cubicBezTo>
                    <a:pt x="7345" y="6311"/>
                    <a:pt x="7394" y="6360"/>
                    <a:pt x="7443" y="6409"/>
                  </a:cubicBezTo>
                  <a:cubicBezTo>
                    <a:pt x="7591" y="6409"/>
                    <a:pt x="7739" y="6311"/>
                    <a:pt x="7838" y="6212"/>
                  </a:cubicBezTo>
                  <a:cubicBezTo>
                    <a:pt x="8134" y="5916"/>
                    <a:pt x="8232" y="5522"/>
                    <a:pt x="8183" y="5127"/>
                  </a:cubicBezTo>
                  <a:lnTo>
                    <a:pt x="8035" y="5127"/>
                  </a:lnTo>
                  <a:cubicBezTo>
                    <a:pt x="8035" y="5078"/>
                    <a:pt x="7887" y="5029"/>
                    <a:pt x="7690" y="4980"/>
                  </a:cubicBezTo>
                  <a:cubicBezTo>
                    <a:pt x="7443" y="4881"/>
                    <a:pt x="7197" y="4782"/>
                    <a:pt x="6852" y="4635"/>
                  </a:cubicBezTo>
                  <a:cubicBezTo>
                    <a:pt x="6359" y="4437"/>
                    <a:pt x="5817" y="4191"/>
                    <a:pt x="5275" y="3895"/>
                  </a:cubicBezTo>
                  <a:cubicBezTo>
                    <a:pt x="4831" y="3698"/>
                    <a:pt x="4437" y="3501"/>
                    <a:pt x="4042" y="3254"/>
                  </a:cubicBezTo>
                  <a:cubicBezTo>
                    <a:pt x="3720" y="3134"/>
                    <a:pt x="3891" y="2684"/>
                    <a:pt x="4179" y="2684"/>
                  </a:cubicBezTo>
                  <a:cubicBezTo>
                    <a:pt x="4244" y="2684"/>
                    <a:pt x="4315" y="2707"/>
                    <a:pt x="4387" y="2761"/>
                  </a:cubicBezTo>
                  <a:cubicBezTo>
                    <a:pt x="4732" y="2959"/>
                    <a:pt x="5077" y="3156"/>
                    <a:pt x="5472" y="3304"/>
                  </a:cubicBezTo>
                  <a:cubicBezTo>
                    <a:pt x="6014" y="3599"/>
                    <a:pt x="6556" y="3846"/>
                    <a:pt x="7049" y="4043"/>
                  </a:cubicBezTo>
                  <a:cubicBezTo>
                    <a:pt x="7394" y="4191"/>
                    <a:pt x="7690" y="4289"/>
                    <a:pt x="7887" y="4388"/>
                  </a:cubicBezTo>
                  <a:cubicBezTo>
                    <a:pt x="8084" y="4487"/>
                    <a:pt x="8232" y="4536"/>
                    <a:pt x="8232" y="4536"/>
                  </a:cubicBezTo>
                  <a:cubicBezTo>
                    <a:pt x="8380" y="4585"/>
                    <a:pt x="8429" y="4684"/>
                    <a:pt x="8429" y="4782"/>
                  </a:cubicBezTo>
                  <a:cubicBezTo>
                    <a:pt x="9317" y="4782"/>
                    <a:pt x="9514" y="3254"/>
                    <a:pt x="8824" y="2909"/>
                  </a:cubicBezTo>
                  <a:cubicBezTo>
                    <a:pt x="8676" y="2860"/>
                    <a:pt x="8577" y="2761"/>
                    <a:pt x="8479" y="2712"/>
                  </a:cubicBezTo>
                  <a:cubicBezTo>
                    <a:pt x="8183" y="2564"/>
                    <a:pt x="7887" y="2416"/>
                    <a:pt x="7641" y="2318"/>
                  </a:cubicBezTo>
                  <a:cubicBezTo>
                    <a:pt x="7148" y="2071"/>
                    <a:pt x="6655" y="1775"/>
                    <a:pt x="6162" y="1529"/>
                  </a:cubicBezTo>
                  <a:cubicBezTo>
                    <a:pt x="6014" y="1480"/>
                    <a:pt x="5866" y="1430"/>
                    <a:pt x="5767" y="1332"/>
                  </a:cubicBezTo>
                  <a:cubicBezTo>
                    <a:pt x="5077" y="987"/>
                    <a:pt x="4190" y="543"/>
                    <a:pt x="3056"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0;p34">
              <a:extLst>
                <a:ext uri="{FF2B5EF4-FFF2-40B4-BE49-F238E27FC236}">
                  <a16:creationId xmlns:a16="http://schemas.microsoft.com/office/drawing/2014/main" id="{7A7434A4-66F0-8AE7-E527-CCFACC92C43B}"/>
                </a:ext>
              </a:extLst>
            </p:cNvPr>
            <p:cNvSpPr/>
            <p:nvPr/>
          </p:nvSpPr>
          <p:spPr>
            <a:xfrm>
              <a:off x="3616575" y="3915625"/>
              <a:ext cx="103475" cy="55325"/>
            </a:xfrm>
            <a:custGeom>
              <a:avLst/>
              <a:gdLst/>
              <a:ahLst/>
              <a:cxnLst/>
              <a:rect l="l" t="t" r="r" b="b"/>
              <a:pathLst>
                <a:path w="4139" h="2213" extrusionOk="0">
                  <a:moveTo>
                    <a:pt x="470" y="1"/>
                  </a:moveTo>
                  <a:cubicBezTo>
                    <a:pt x="170" y="1"/>
                    <a:pt x="0" y="418"/>
                    <a:pt x="294" y="586"/>
                  </a:cubicBezTo>
                  <a:cubicBezTo>
                    <a:pt x="836" y="881"/>
                    <a:pt x="1329" y="1128"/>
                    <a:pt x="1822" y="1374"/>
                  </a:cubicBezTo>
                  <a:cubicBezTo>
                    <a:pt x="2561" y="1719"/>
                    <a:pt x="3153" y="1966"/>
                    <a:pt x="3498" y="2114"/>
                  </a:cubicBezTo>
                  <a:cubicBezTo>
                    <a:pt x="3646" y="2163"/>
                    <a:pt x="3695" y="2212"/>
                    <a:pt x="3744" y="2212"/>
                  </a:cubicBezTo>
                  <a:lnTo>
                    <a:pt x="3843" y="2212"/>
                  </a:lnTo>
                  <a:cubicBezTo>
                    <a:pt x="3941" y="2212"/>
                    <a:pt x="4089" y="2163"/>
                    <a:pt x="4139" y="2015"/>
                  </a:cubicBezTo>
                  <a:cubicBezTo>
                    <a:pt x="4139" y="1966"/>
                    <a:pt x="4139" y="1867"/>
                    <a:pt x="4139" y="1769"/>
                  </a:cubicBezTo>
                  <a:cubicBezTo>
                    <a:pt x="4089" y="1719"/>
                    <a:pt x="4040" y="1670"/>
                    <a:pt x="3941" y="1621"/>
                  </a:cubicBezTo>
                  <a:cubicBezTo>
                    <a:pt x="3941" y="1621"/>
                    <a:pt x="3843" y="1572"/>
                    <a:pt x="3695" y="1522"/>
                  </a:cubicBezTo>
                  <a:cubicBezTo>
                    <a:pt x="3350" y="1374"/>
                    <a:pt x="2758" y="1128"/>
                    <a:pt x="2019" y="783"/>
                  </a:cubicBezTo>
                  <a:cubicBezTo>
                    <a:pt x="1575" y="586"/>
                    <a:pt x="1082" y="290"/>
                    <a:pt x="639" y="43"/>
                  </a:cubicBezTo>
                  <a:cubicBezTo>
                    <a:pt x="580" y="14"/>
                    <a:pt x="523"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1;p34">
              <a:extLst>
                <a:ext uri="{FF2B5EF4-FFF2-40B4-BE49-F238E27FC236}">
                  <a16:creationId xmlns:a16="http://schemas.microsoft.com/office/drawing/2014/main" id="{1044085C-774E-DEE4-A4FB-C764EDA541AF}"/>
                </a:ext>
              </a:extLst>
            </p:cNvPr>
            <p:cNvSpPr/>
            <p:nvPr/>
          </p:nvSpPr>
          <p:spPr>
            <a:xfrm>
              <a:off x="3638700" y="3866125"/>
              <a:ext cx="115850" cy="60450"/>
            </a:xfrm>
            <a:custGeom>
              <a:avLst/>
              <a:gdLst/>
              <a:ahLst/>
              <a:cxnLst/>
              <a:rect l="l" t="t" r="r" b="b"/>
              <a:pathLst>
                <a:path w="4634" h="2418" extrusionOk="0">
                  <a:moveTo>
                    <a:pt x="373" y="0"/>
                  </a:moveTo>
                  <a:cubicBezTo>
                    <a:pt x="267" y="0"/>
                    <a:pt x="162" y="55"/>
                    <a:pt x="99" y="150"/>
                  </a:cubicBezTo>
                  <a:cubicBezTo>
                    <a:pt x="0" y="298"/>
                    <a:pt x="49" y="495"/>
                    <a:pt x="197" y="594"/>
                  </a:cubicBezTo>
                  <a:cubicBezTo>
                    <a:pt x="690" y="840"/>
                    <a:pt x="1183" y="1136"/>
                    <a:pt x="1676" y="1333"/>
                  </a:cubicBezTo>
                  <a:cubicBezTo>
                    <a:pt x="2268" y="1629"/>
                    <a:pt x="2859" y="1876"/>
                    <a:pt x="3303" y="2073"/>
                  </a:cubicBezTo>
                  <a:cubicBezTo>
                    <a:pt x="3746" y="2270"/>
                    <a:pt x="4092" y="2369"/>
                    <a:pt x="4141" y="2418"/>
                  </a:cubicBezTo>
                  <a:lnTo>
                    <a:pt x="4387" y="2418"/>
                  </a:lnTo>
                  <a:cubicBezTo>
                    <a:pt x="4486" y="2418"/>
                    <a:pt x="4535" y="2319"/>
                    <a:pt x="4584" y="2221"/>
                  </a:cubicBezTo>
                  <a:cubicBezTo>
                    <a:pt x="4634" y="2171"/>
                    <a:pt x="4634" y="2073"/>
                    <a:pt x="4584" y="1974"/>
                  </a:cubicBezTo>
                  <a:cubicBezTo>
                    <a:pt x="4535" y="1925"/>
                    <a:pt x="4486" y="1876"/>
                    <a:pt x="4387" y="1826"/>
                  </a:cubicBezTo>
                  <a:lnTo>
                    <a:pt x="4338" y="1826"/>
                  </a:lnTo>
                  <a:cubicBezTo>
                    <a:pt x="4239" y="1777"/>
                    <a:pt x="3944" y="1678"/>
                    <a:pt x="3500" y="1481"/>
                  </a:cubicBezTo>
                  <a:cubicBezTo>
                    <a:pt x="3056" y="1284"/>
                    <a:pt x="2465" y="1038"/>
                    <a:pt x="1873" y="791"/>
                  </a:cubicBezTo>
                  <a:cubicBezTo>
                    <a:pt x="1430" y="545"/>
                    <a:pt x="937" y="298"/>
                    <a:pt x="542" y="52"/>
                  </a:cubicBezTo>
                  <a:cubicBezTo>
                    <a:pt x="490" y="17"/>
                    <a:pt x="431"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2;p34">
              <a:extLst>
                <a:ext uri="{FF2B5EF4-FFF2-40B4-BE49-F238E27FC236}">
                  <a16:creationId xmlns:a16="http://schemas.microsoft.com/office/drawing/2014/main" id="{56EC6E3F-D1FE-3FAB-97E6-B3ADF2434C04}"/>
                </a:ext>
              </a:extLst>
            </p:cNvPr>
            <p:cNvSpPr/>
            <p:nvPr/>
          </p:nvSpPr>
          <p:spPr>
            <a:xfrm>
              <a:off x="3660225" y="3822350"/>
              <a:ext cx="118975" cy="61100"/>
            </a:xfrm>
            <a:custGeom>
              <a:avLst/>
              <a:gdLst/>
              <a:ahLst/>
              <a:cxnLst/>
              <a:rect l="l" t="t" r="r" b="b"/>
              <a:pathLst>
                <a:path w="4759" h="2444" extrusionOk="0">
                  <a:moveTo>
                    <a:pt x="459" y="0"/>
                  </a:moveTo>
                  <a:cubicBezTo>
                    <a:pt x="171" y="0"/>
                    <a:pt x="0" y="450"/>
                    <a:pt x="322" y="570"/>
                  </a:cubicBezTo>
                  <a:cubicBezTo>
                    <a:pt x="717" y="817"/>
                    <a:pt x="1111" y="1014"/>
                    <a:pt x="1555" y="1211"/>
                  </a:cubicBezTo>
                  <a:cubicBezTo>
                    <a:pt x="2097" y="1507"/>
                    <a:pt x="2639" y="1753"/>
                    <a:pt x="3132" y="1951"/>
                  </a:cubicBezTo>
                  <a:cubicBezTo>
                    <a:pt x="3477" y="2098"/>
                    <a:pt x="3723" y="2197"/>
                    <a:pt x="3970" y="2296"/>
                  </a:cubicBezTo>
                  <a:cubicBezTo>
                    <a:pt x="4167" y="2345"/>
                    <a:pt x="4315" y="2394"/>
                    <a:pt x="4315" y="2443"/>
                  </a:cubicBezTo>
                  <a:lnTo>
                    <a:pt x="4463" y="2443"/>
                  </a:lnTo>
                  <a:cubicBezTo>
                    <a:pt x="4561" y="2394"/>
                    <a:pt x="4660" y="2345"/>
                    <a:pt x="4709" y="2246"/>
                  </a:cubicBezTo>
                  <a:cubicBezTo>
                    <a:pt x="4709" y="2197"/>
                    <a:pt x="4759" y="2148"/>
                    <a:pt x="4709" y="2098"/>
                  </a:cubicBezTo>
                  <a:cubicBezTo>
                    <a:pt x="4709" y="2000"/>
                    <a:pt x="4660" y="1901"/>
                    <a:pt x="4512" y="1852"/>
                  </a:cubicBezTo>
                  <a:cubicBezTo>
                    <a:pt x="4512" y="1852"/>
                    <a:pt x="4364" y="1803"/>
                    <a:pt x="4167" y="1704"/>
                  </a:cubicBezTo>
                  <a:cubicBezTo>
                    <a:pt x="3970" y="1605"/>
                    <a:pt x="3674" y="1507"/>
                    <a:pt x="3329" y="1359"/>
                  </a:cubicBezTo>
                  <a:cubicBezTo>
                    <a:pt x="2836" y="1162"/>
                    <a:pt x="2294" y="915"/>
                    <a:pt x="1752" y="620"/>
                  </a:cubicBezTo>
                  <a:cubicBezTo>
                    <a:pt x="1357" y="472"/>
                    <a:pt x="1012" y="275"/>
                    <a:pt x="667" y="77"/>
                  </a:cubicBezTo>
                  <a:cubicBezTo>
                    <a:pt x="595" y="23"/>
                    <a:pt x="52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3;p34">
              <a:extLst>
                <a:ext uri="{FF2B5EF4-FFF2-40B4-BE49-F238E27FC236}">
                  <a16:creationId xmlns:a16="http://schemas.microsoft.com/office/drawing/2014/main" id="{B994699A-70BA-E8A8-0684-8818290FB5E6}"/>
                </a:ext>
              </a:extLst>
            </p:cNvPr>
            <p:cNvSpPr/>
            <p:nvPr/>
          </p:nvSpPr>
          <p:spPr>
            <a:xfrm>
              <a:off x="2665125" y="2062000"/>
              <a:ext cx="2261400" cy="2107600"/>
            </a:xfrm>
            <a:custGeom>
              <a:avLst/>
              <a:gdLst/>
              <a:ahLst/>
              <a:cxnLst/>
              <a:rect l="l" t="t" r="r" b="b"/>
              <a:pathLst>
                <a:path w="90456" h="84304" extrusionOk="0">
                  <a:moveTo>
                    <a:pt x="68963" y="14345"/>
                  </a:moveTo>
                  <a:cubicBezTo>
                    <a:pt x="69111" y="14345"/>
                    <a:pt x="69308" y="14444"/>
                    <a:pt x="69358" y="14592"/>
                  </a:cubicBezTo>
                  <a:cubicBezTo>
                    <a:pt x="69407" y="14592"/>
                    <a:pt x="69456" y="14740"/>
                    <a:pt x="69604" y="15035"/>
                  </a:cubicBezTo>
                  <a:cubicBezTo>
                    <a:pt x="71379" y="18486"/>
                    <a:pt x="72858" y="22084"/>
                    <a:pt x="74090" y="25831"/>
                  </a:cubicBezTo>
                  <a:cubicBezTo>
                    <a:pt x="74238" y="26274"/>
                    <a:pt x="74386" y="26718"/>
                    <a:pt x="74484" y="27162"/>
                  </a:cubicBezTo>
                  <a:cubicBezTo>
                    <a:pt x="74583" y="27359"/>
                    <a:pt x="74435" y="27655"/>
                    <a:pt x="74188" y="27704"/>
                  </a:cubicBezTo>
                  <a:cubicBezTo>
                    <a:pt x="74139" y="27704"/>
                    <a:pt x="74090" y="27753"/>
                    <a:pt x="74041" y="27753"/>
                  </a:cubicBezTo>
                  <a:cubicBezTo>
                    <a:pt x="74041" y="27704"/>
                    <a:pt x="73991" y="27704"/>
                    <a:pt x="73942" y="27704"/>
                  </a:cubicBezTo>
                  <a:cubicBezTo>
                    <a:pt x="73794" y="27704"/>
                    <a:pt x="73646" y="27556"/>
                    <a:pt x="73597" y="27408"/>
                  </a:cubicBezTo>
                  <a:cubicBezTo>
                    <a:pt x="73400" y="26767"/>
                    <a:pt x="73203" y="26127"/>
                    <a:pt x="73005" y="25486"/>
                  </a:cubicBezTo>
                  <a:cubicBezTo>
                    <a:pt x="71822" y="22035"/>
                    <a:pt x="70393" y="18683"/>
                    <a:pt x="68766" y="15430"/>
                  </a:cubicBezTo>
                  <a:cubicBezTo>
                    <a:pt x="68668" y="15183"/>
                    <a:pt x="68569" y="15035"/>
                    <a:pt x="68569" y="15035"/>
                  </a:cubicBezTo>
                  <a:cubicBezTo>
                    <a:pt x="68421" y="14789"/>
                    <a:pt x="68520" y="14542"/>
                    <a:pt x="68766" y="14394"/>
                  </a:cubicBezTo>
                  <a:cubicBezTo>
                    <a:pt x="68815" y="14394"/>
                    <a:pt x="68865" y="14345"/>
                    <a:pt x="68963" y="14345"/>
                  </a:cubicBezTo>
                  <a:close/>
                  <a:moveTo>
                    <a:pt x="56689" y="1"/>
                  </a:moveTo>
                  <a:lnTo>
                    <a:pt x="56788" y="592"/>
                  </a:lnTo>
                  <a:cubicBezTo>
                    <a:pt x="56821" y="584"/>
                    <a:pt x="56855" y="580"/>
                    <a:pt x="56889" y="580"/>
                  </a:cubicBezTo>
                  <a:cubicBezTo>
                    <a:pt x="57050" y="580"/>
                    <a:pt x="57199" y="675"/>
                    <a:pt x="57281" y="839"/>
                  </a:cubicBezTo>
                  <a:cubicBezTo>
                    <a:pt x="57330" y="888"/>
                    <a:pt x="57330" y="986"/>
                    <a:pt x="57281" y="1085"/>
                  </a:cubicBezTo>
                  <a:cubicBezTo>
                    <a:pt x="57281" y="1233"/>
                    <a:pt x="57182" y="1381"/>
                    <a:pt x="57034" y="1430"/>
                  </a:cubicBezTo>
                  <a:cubicBezTo>
                    <a:pt x="53929" y="2860"/>
                    <a:pt x="49147" y="3057"/>
                    <a:pt x="46732" y="3057"/>
                  </a:cubicBezTo>
                  <a:lnTo>
                    <a:pt x="45844" y="3057"/>
                  </a:lnTo>
                  <a:cubicBezTo>
                    <a:pt x="46929" y="9662"/>
                    <a:pt x="46879" y="17401"/>
                    <a:pt x="45549" y="20606"/>
                  </a:cubicBezTo>
                  <a:cubicBezTo>
                    <a:pt x="45154" y="21542"/>
                    <a:pt x="41260" y="22676"/>
                    <a:pt x="36577" y="23563"/>
                  </a:cubicBezTo>
                  <a:cubicBezTo>
                    <a:pt x="33964" y="24056"/>
                    <a:pt x="31105" y="24500"/>
                    <a:pt x="28493" y="24746"/>
                  </a:cubicBezTo>
                  <a:cubicBezTo>
                    <a:pt x="26195" y="25012"/>
                    <a:pt x="24099" y="25172"/>
                    <a:pt x="22530" y="25172"/>
                  </a:cubicBezTo>
                  <a:cubicBezTo>
                    <a:pt x="20903" y="25172"/>
                    <a:pt x="19844" y="25000"/>
                    <a:pt x="19718" y="24598"/>
                  </a:cubicBezTo>
                  <a:cubicBezTo>
                    <a:pt x="19373" y="23366"/>
                    <a:pt x="19718" y="20655"/>
                    <a:pt x="18141" y="14690"/>
                  </a:cubicBezTo>
                  <a:cubicBezTo>
                    <a:pt x="9021" y="24993"/>
                    <a:pt x="691" y="38894"/>
                    <a:pt x="395" y="46830"/>
                  </a:cubicBezTo>
                  <a:cubicBezTo>
                    <a:pt x="1" y="57478"/>
                    <a:pt x="8972" y="64724"/>
                    <a:pt x="17993" y="69259"/>
                  </a:cubicBezTo>
                  <a:cubicBezTo>
                    <a:pt x="18387" y="69456"/>
                    <a:pt x="18782" y="69653"/>
                    <a:pt x="19176" y="69851"/>
                  </a:cubicBezTo>
                  <a:cubicBezTo>
                    <a:pt x="19570" y="70048"/>
                    <a:pt x="19916" y="70196"/>
                    <a:pt x="20261" y="70393"/>
                  </a:cubicBezTo>
                  <a:cubicBezTo>
                    <a:pt x="21592" y="70984"/>
                    <a:pt x="22922" y="71527"/>
                    <a:pt x="24204" y="72069"/>
                  </a:cubicBezTo>
                  <a:cubicBezTo>
                    <a:pt x="28000" y="73548"/>
                    <a:pt x="31845" y="74731"/>
                    <a:pt x="35788" y="75667"/>
                  </a:cubicBezTo>
                  <a:cubicBezTo>
                    <a:pt x="35887" y="75470"/>
                    <a:pt x="35985" y="75273"/>
                    <a:pt x="36084" y="75125"/>
                  </a:cubicBezTo>
                  <a:cubicBezTo>
                    <a:pt x="37169" y="73055"/>
                    <a:pt x="38302" y="72217"/>
                    <a:pt x="39140" y="67731"/>
                  </a:cubicBezTo>
                  <a:cubicBezTo>
                    <a:pt x="39190" y="67583"/>
                    <a:pt x="39190" y="67484"/>
                    <a:pt x="39239" y="67337"/>
                  </a:cubicBezTo>
                  <a:cubicBezTo>
                    <a:pt x="39239" y="67337"/>
                    <a:pt x="30366" y="59449"/>
                    <a:pt x="25091" y="54274"/>
                  </a:cubicBezTo>
                  <a:cubicBezTo>
                    <a:pt x="24993" y="54224"/>
                    <a:pt x="24944" y="54126"/>
                    <a:pt x="24845" y="54027"/>
                  </a:cubicBezTo>
                  <a:cubicBezTo>
                    <a:pt x="24746" y="53928"/>
                    <a:pt x="24598" y="53830"/>
                    <a:pt x="24500" y="53682"/>
                  </a:cubicBezTo>
                  <a:cubicBezTo>
                    <a:pt x="24303" y="53534"/>
                    <a:pt x="24155" y="53386"/>
                    <a:pt x="24056" y="53238"/>
                  </a:cubicBezTo>
                  <a:cubicBezTo>
                    <a:pt x="22282" y="51464"/>
                    <a:pt x="21099" y="50182"/>
                    <a:pt x="21197" y="49985"/>
                  </a:cubicBezTo>
                  <a:cubicBezTo>
                    <a:pt x="21394" y="49689"/>
                    <a:pt x="21542" y="49344"/>
                    <a:pt x="21789" y="48999"/>
                  </a:cubicBezTo>
                  <a:lnTo>
                    <a:pt x="21789" y="48999"/>
                  </a:lnTo>
                  <a:lnTo>
                    <a:pt x="21641" y="49147"/>
                  </a:lnTo>
                  <a:cubicBezTo>
                    <a:pt x="21542" y="49295"/>
                    <a:pt x="21394" y="49393"/>
                    <a:pt x="21246" y="49393"/>
                  </a:cubicBezTo>
                  <a:cubicBezTo>
                    <a:pt x="21148" y="49393"/>
                    <a:pt x="21099" y="49344"/>
                    <a:pt x="21000" y="49295"/>
                  </a:cubicBezTo>
                  <a:cubicBezTo>
                    <a:pt x="20803" y="49147"/>
                    <a:pt x="20754" y="48900"/>
                    <a:pt x="20852" y="48654"/>
                  </a:cubicBezTo>
                  <a:lnTo>
                    <a:pt x="24007" y="43774"/>
                  </a:lnTo>
                  <a:lnTo>
                    <a:pt x="32436" y="30760"/>
                  </a:lnTo>
                  <a:cubicBezTo>
                    <a:pt x="32535" y="30662"/>
                    <a:pt x="32683" y="30563"/>
                    <a:pt x="32831" y="30563"/>
                  </a:cubicBezTo>
                  <a:cubicBezTo>
                    <a:pt x="32929" y="30563"/>
                    <a:pt x="33028" y="30612"/>
                    <a:pt x="33077" y="30662"/>
                  </a:cubicBezTo>
                  <a:cubicBezTo>
                    <a:pt x="33274" y="30760"/>
                    <a:pt x="33373" y="31056"/>
                    <a:pt x="33225" y="31302"/>
                  </a:cubicBezTo>
                  <a:lnTo>
                    <a:pt x="23760" y="45894"/>
                  </a:lnTo>
                  <a:cubicBezTo>
                    <a:pt x="23563" y="47717"/>
                    <a:pt x="23465" y="49492"/>
                    <a:pt x="23465" y="51267"/>
                  </a:cubicBezTo>
                  <a:lnTo>
                    <a:pt x="24796" y="51267"/>
                  </a:lnTo>
                  <a:lnTo>
                    <a:pt x="25683" y="48851"/>
                  </a:lnTo>
                  <a:lnTo>
                    <a:pt x="25732" y="48851"/>
                  </a:lnTo>
                  <a:lnTo>
                    <a:pt x="29626" y="47964"/>
                  </a:lnTo>
                  <a:lnTo>
                    <a:pt x="38647" y="51464"/>
                  </a:lnTo>
                  <a:lnTo>
                    <a:pt x="66104" y="51858"/>
                  </a:lnTo>
                  <a:lnTo>
                    <a:pt x="66696" y="51858"/>
                  </a:lnTo>
                  <a:lnTo>
                    <a:pt x="71379" y="51957"/>
                  </a:lnTo>
                  <a:lnTo>
                    <a:pt x="75026" y="52006"/>
                  </a:lnTo>
                  <a:cubicBezTo>
                    <a:pt x="75470" y="54668"/>
                    <a:pt x="75963" y="58266"/>
                    <a:pt x="76357" y="62604"/>
                  </a:cubicBezTo>
                  <a:cubicBezTo>
                    <a:pt x="76702" y="62801"/>
                    <a:pt x="76850" y="62900"/>
                    <a:pt x="76900" y="62949"/>
                  </a:cubicBezTo>
                  <a:cubicBezTo>
                    <a:pt x="77146" y="63048"/>
                    <a:pt x="77048" y="63442"/>
                    <a:pt x="76752" y="63442"/>
                  </a:cubicBezTo>
                  <a:lnTo>
                    <a:pt x="76604" y="63442"/>
                  </a:lnTo>
                  <a:cubicBezTo>
                    <a:pt x="76604" y="63442"/>
                    <a:pt x="76555" y="63393"/>
                    <a:pt x="76456" y="63344"/>
                  </a:cubicBezTo>
                  <a:lnTo>
                    <a:pt x="76456" y="63344"/>
                  </a:lnTo>
                  <a:cubicBezTo>
                    <a:pt x="76850" y="67682"/>
                    <a:pt x="77146" y="72710"/>
                    <a:pt x="77195" y="78329"/>
                  </a:cubicBezTo>
                  <a:cubicBezTo>
                    <a:pt x="77245" y="80252"/>
                    <a:pt x="77245" y="82125"/>
                    <a:pt x="77195" y="84047"/>
                  </a:cubicBezTo>
                  <a:cubicBezTo>
                    <a:pt x="78203" y="84215"/>
                    <a:pt x="79226" y="84304"/>
                    <a:pt x="80248" y="84304"/>
                  </a:cubicBezTo>
                  <a:cubicBezTo>
                    <a:pt x="81025" y="84304"/>
                    <a:pt x="81801" y="84252"/>
                    <a:pt x="82569" y="84146"/>
                  </a:cubicBezTo>
                  <a:cubicBezTo>
                    <a:pt x="83357" y="84047"/>
                    <a:pt x="83850" y="83998"/>
                    <a:pt x="83850" y="83998"/>
                  </a:cubicBezTo>
                  <a:cubicBezTo>
                    <a:pt x="83850" y="83998"/>
                    <a:pt x="90456" y="70294"/>
                    <a:pt x="89667" y="49098"/>
                  </a:cubicBezTo>
                  <a:cubicBezTo>
                    <a:pt x="89174" y="35591"/>
                    <a:pt x="69308" y="2219"/>
                    <a:pt x="58316" y="839"/>
                  </a:cubicBezTo>
                  <a:cubicBezTo>
                    <a:pt x="57921" y="493"/>
                    <a:pt x="57626" y="198"/>
                    <a:pt x="57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4;p34">
              <a:extLst>
                <a:ext uri="{FF2B5EF4-FFF2-40B4-BE49-F238E27FC236}">
                  <a16:creationId xmlns:a16="http://schemas.microsoft.com/office/drawing/2014/main" id="{F736690C-EF9C-8F84-4F12-3AC747F4C3B4}"/>
                </a:ext>
              </a:extLst>
            </p:cNvPr>
            <p:cNvSpPr/>
            <p:nvPr/>
          </p:nvSpPr>
          <p:spPr>
            <a:xfrm>
              <a:off x="3209825" y="3201925"/>
              <a:ext cx="50550" cy="85075"/>
            </a:xfrm>
            <a:custGeom>
              <a:avLst/>
              <a:gdLst/>
              <a:ahLst/>
              <a:cxnLst/>
              <a:rect l="l" t="t" r="r" b="b"/>
              <a:pathLst>
                <a:path w="2022" h="3403" extrusionOk="0">
                  <a:moveTo>
                    <a:pt x="2022" y="1"/>
                  </a:moveTo>
                  <a:lnTo>
                    <a:pt x="2022" y="1"/>
                  </a:lnTo>
                  <a:cubicBezTo>
                    <a:pt x="1184" y="1332"/>
                    <a:pt x="494" y="2465"/>
                    <a:pt x="1" y="3402"/>
                  </a:cubicBezTo>
                  <a:lnTo>
                    <a:pt x="1972" y="297"/>
                  </a:lnTo>
                  <a:cubicBezTo>
                    <a:pt x="2022" y="198"/>
                    <a:pt x="2022" y="99"/>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5;p34">
              <a:extLst>
                <a:ext uri="{FF2B5EF4-FFF2-40B4-BE49-F238E27FC236}">
                  <a16:creationId xmlns:a16="http://schemas.microsoft.com/office/drawing/2014/main" id="{9840E7A3-EFB6-063A-663C-38072AE5A3B2}"/>
                </a:ext>
              </a:extLst>
            </p:cNvPr>
            <p:cNvSpPr/>
            <p:nvPr/>
          </p:nvSpPr>
          <p:spPr>
            <a:xfrm>
              <a:off x="3183950" y="2826050"/>
              <a:ext cx="315500" cy="470800"/>
            </a:xfrm>
            <a:custGeom>
              <a:avLst/>
              <a:gdLst/>
              <a:ahLst/>
              <a:cxnLst/>
              <a:rect l="l" t="t" r="r" b="b"/>
              <a:pathLst>
                <a:path w="12620" h="18832" extrusionOk="0">
                  <a:moveTo>
                    <a:pt x="12078" y="1"/>
                  </a:moveTo>
                  <a:cubicBezTo>
                    <a:pt x="11930" y="1"/>
                    <a:pt x="11782" y="100"/>
                    <a:pt x="11683" y="198"/>
                  </a:cubicBezTo>
                  <a:lnTo>
                    <a:pt x="3254" y="13212"/>
                  </a:lnTo>
                  <a:lnTo>
                    <a:pt x="99" y="18092"/>
                  </a:lnTo>
                  <a:cubicBezTo>
                    <a:pt x="1" y="18338"/>
                    <a:pt x="50" y="18585"/>
                    <a:pt x="247" y="18733"/>
                  </a:cubicBezTo>
                  <a:cubicBezTo>
                    <a:pt x="346" y="18782"/>
                    <a:pt x="395" y="18831"/>
                    <a:pt x="493" y="18831"/>
                  </a:cubicBezTo>
                  <a:cubicBezTo>
                    <a:pt x="641" y="18831"/>
                    <a:pt x="789" y="18733"/>
                    <a:pt x="888" y="18585"/>
                  </a:cubicBezTo>
                  <a:lnTo>
                    <a:pt x="1036" y="18437"/>
                  </a:lnTo>
                  <a:cubicBezTo>
                    <a:pt x="1529" y="17500"/>
                    <a:pt x="2219" y="16367"/>
                    <a:pt x="3057" y="15036"/>
                  </a:cubicBezTo>
                  <a:lnTo>
                    <a:pt x="3057" y="15036"/>
                  </a:lnTo>
                  <a:cubicBezTo>
                    <a:pt x="3057" y="15134"/>
                    <a:pt x="3057" y="15233"/>
                    <a:pt x="3007" y="15332"/>
                  </a:cubicBezTo>
                  <a:lnTo>
                    <a:pt x="12472" y="740"/>
                  </a:lnTo>
                  <a:cubicBezTo>
                    <a:pt x="12620" y="494"/>
                    <a:pt x="12521" y="198"/>
                    <a:pt x="12324" y="100"/>
                  </a:cubicBezTo>
                  <a:cubicBezTo>
                    <a:pt x="12275" y="50"/>
                    <a:pt x="12176" y="1"/>
                    <a:pt x="12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6;p34">
              <a:extLst>
                <a:ext uri="{FF2B5EF4-FFF2-40B4-BE49-F238E27FC236}">
                  <a16:creationId xmlns:a16="http://schemas.microsoft.com/office/drawing/2014/main" id="{5FD21459-9564-B494-F739-832A546AF4BE}"/>
                </a:ext>
              </a:extLst>
            </p:cNvPr>
            <p:cNvSpPr/>
            <p:nvPr/>
          </p:nvSpPr>
          <p:spPr>
            <a:xfrm>
              <a:off x="3452600" y="912200"/>
              <a:ext cx="1114075" cy="1203150"/>
            </a:xfrm>
            <a:custGeom>
              <a:avLst/>
              <a:gdLst/>
              <a:ahLst/>
              <a:cxnLst/>
              <a:rect l="l" t="t" r="r" b="b"/>
              <a:pathLst>
                <a:path w="44563" h="48126" extrusionOk="0">
                  <a:moveTo>
                    <a:pt x="37635" y="5100"/>
                  </a:moveTo>
                  <a:cubicBezTo>
                    <a:pt x="37921" y="5100"/>
                    <a:pt x="38187" y="5134"/>
                    <a:pt x="38401" y="5226"/>
                  </a:cubicBezTo>
                  <a:cubicBezTo>
                    <a:pt x="38746" y="5374"/>
                    <a:pt x="38943" y="5719"/>
                    <a:pt x="38943" y="6064"/>
                  </a:cubicBezTo>
                  <a:cubicBezTo>
                    <a:pt x="38845" y="6557"/>
                    <a:pt x="38499" y="7001"/>
                    <a:pt x="38007" y="7149"/>
                  </a:cubicBezTo>
                  <a:cubicBezTo>
                    <a:pt x="37612" y="7346"/>
                    <a:pt x="37169" y="7494"/>
                    <a:pt x="36725" y="7592"/>
                  </a:cubicBezTo>
                  <a:cubicBezTo>
                    <a:pt x="36084" y="7740"/>
                    <a:pt x="35493" y="7888"/>
                    <a:pt x="34852" y="7987"/>
                  </a:cubicBezTo>
                  <a:cubicBezTo>
                    <a:pt x="34704" y="8036"/>
                    <a:pt x="34556" y="8036"/>
                    <a:pt x="34408" y="8036"/>
                  </a:cubicBezTo>
                  <a:cubicBezTo>
                    <a:pt x="34014" y="7987"/>
                    <a:pt x="33669" y="7395"/>
                    <a:pt x="33619" y="7099"/>
                  </a:cubicBezTo>
                  <a:cubicBezTo>
                    <a:pt x="33570" y="6902"/>
                    <a:pt x="33570" y="6656"/>
                    <a:pt x="33669" y="6459"/>
                  </a:cubicBezTo>
                  <a:cubicBezTo>
                    <a:pt x="34014" y="5818"/>
                    <a:pt x="35049" y="5571"/>
                    <a:pt x="35788" y="5374"/>
                  </a:cubicBezTo>
                  <a:cubicBezTo>
                    <a:pt x="36264" y="5272"/>
                    <a:pt x="36999" y="5100"/>
                    <a:pt x="37635" y="5100"/>
                  </a:cubicBezTo>
                  <a:close/>
                  <a:moveTo>
                    <a:pt x="25526" y="8174"/>
                  </a:moveTo>
                  <a:cubicBezTo>
                    <a:pt x="25837" y="8174"/>
                    <a:pt x="26130" y="8231"/>
                    <a:pt x="26373" y="8381"/>
                  </a:cubicBezTo>
                  <a:cubicBezTo>
                    <a:pt x="26521" y="8480"/>
                    <a:pt x="26669" y="8677"/>
                    <a:pt x="26718" y="8874"/>
                  </a:cubicBezTo>
                  <a:cubicBezTo>
                    <a:pt x="26817" y="9170"/>
                    <a:pt x="26817" y="9860"/>
                    <a:pt x="26521" y="10106"/>
                  </a:cubicBezTo>
                  <a:cubicBezTo>
                    <a:pt x="26373" y="10205"/>
                    <a:pt x="26225" y="10254"/>
                    <a:pt x="26077" y="10303"/>
                  </a:cubicBezTo>
                  <a:cubicBezTo>
                    <a:pt x="25486" y="10501"/>
                    <a:pt x="24894" y="10698"/>
                    <a:pt x="24303" y="10846"/>
                  </a:cubicBezTo>
                  <a:cubicBezTo>
                    <a:pt x="23859" y="10994"/>
                    <a:pt x="23366" y="11092"/>
                    <a:pt x="22923" y="11141"/>
                  </a:cubicBezTo>
                  <a:cubicBezTo>
                    <a:pt x="22872" y="11147"/>
                    <a:pt x="22822" y="11149"/>
                    <a:pt x="22772" y="11149"/>
                  </a:cubicBezTo>
                  <a:cubicBezTo>
                    <a:pt x="22330" y="11149"/>
                    <a:pt x="21901" y="10958"/>
                    <a:pt x="21592" y="10649"/>
                  </a:cubicBezTo>
                  <a:cubicBezTo>
                    <a:pt x="21394" y="10303"/>
                    <a:pt x="21394" y="9909"/>
                    <a:pt x="21641" y="9613"/>
                  </a:cubicBezTo>
                  <a:cubicBezTo>
                    <a:pt x="22084" y="9022"/>
                    <a:pt x="23317" y="8677"/>
                    <a:pt x="24007" y="8480"/>
                  </a:cubicBezTo>
                  <a:cubicBezTo>
                    <a:pt x="24466" y="8327"/>
                    <a:pt x="25019" y="8174"/>
                    <a:pt x="25526" y="8174"/>
                  </a:cubicBezTo>
                  <a:close/>
                  <a:moveTo>
                    <a:pt x="36556" y="9439"/>
                  </a:moveTo>
                  <a:cubicBezTo>
                    <a:pt x="37524" y="9439"/>
                    <a:pt x="38474" y="10138"/>
                    <a:pt x="38598" y="11289"/>
                  </a:cubicBezTo>
                  <a:cubicBezTo>
                    <a:pt x="38697" y="12374"/>
                    <a:pt x="37859" y="13409"/>
                    <a:pt x="36774" y="13508"/>
                  </a:cubicBezTo>
                  <a:cubicBezTo>
                    <a:pt x="36712" y="13513"/>
                    <a:pt x="36651" y="13515"/>
                    <a:pt x="36590" y="13515"/>
                  </a:cubicBezTo>
                  <a:cubicBezTo>
                    <a:pt x="34876" y="13515"/>
                    <a:pt x="33857" y="11538"/>
                    <a:pt x="35000" y="10205"/>
                  </a:cubicBezTo>
                  <a:cubicBezTo>
                    <a:pt x="35418" y="9678"/>
                    <a:pt x="35990" y="9439"/>
                    <a:pt x="36556" y="9439"/>
                  </a:cubicBezTo>
                  <a:close/>
                  <a:moveTo>
                    <a:pt x="26355" y="11965"/>
                  </a:moveTo>
                  <a:cubicBezTo>
                    <a:pt x="26864" y="11965"/>
                    <a:pt x="27383" y="12152"/>
                    <a:pt x="27803" y="12571"/>
                  </a:cubicBezTo>
                  <a:cubicBezTo>
                    <a:pt x="29021" y="13839"/>
                    <a:pt x="28119" y="16022"/>
                    <a:pt x="26382" y="16022"/>
                  </a:cubicBezTo>
                  <a:cubicBezTo>
                    <a:pt x="26363" y="16022"/>
                    <a:pt x="26343" y="16022"/>
                    <a:pt x="26324" y="16022"/>
                  </a:cubicBezTo>
                  <a:cubicBezTo>
                    <a:pt x="25190" y="16022"/>
                    <a:pt x="24253" y="15085"/>
                    <a:pt x="24303" y="13951"/>
                  </a:cubicBezTo>
                  <a:cubicBezTo>
                    <a:pt x="24303" y="12757"/>
                    <a:pt x="25307" y="11965"/>
                    <a:pt x="26355" y="11965"/>
                  </a:cubicBezTo>
                  <a:close/>
                  <a:moveTo>
                    <a:pt x="33936" y="19185"/>
                  </a:moveTo>
                  <a:cubicBezTo>
                    <a:pt x="34324" y="19185"/>
                    <a:pt x="34614" y="19732"/>
                    <a:pt x="34211" y="20014"/>
                  </a:cubicBezTo>
                  <a:cubicBezTo>
                    <a:pt x="33274" y="20655"/>
                    <a:pt x="32190" y="21000"/>
                    <a:pt x="31105" y="21099"/>
                  </a:cubicBezTo>
                  <a:lnTo>
                    <a:pt x="30612" y="21099"/>
                  </a:lnTo>
                  <a:cubicBezTo>
                    <a:pt x="29577" y="21099"/>
                    <a:pt x="28542" y="20852"/>
                    <a:pt x="27655" y="20360"/>
                  </a:cubicBezTo>
                  <a:cubicBezTo>
                    <a:pt x="27408" y="20212"/>
                    <a:pt x="27359" y="19916"/>
                    <a:pt x="27458" y="19719"/>
                  </a:cubicBezTo>
                  <a:cubicBezTo>
                    <a:pt x="27559" y="19550"/>
                    <a:pt x="27729" y="19474"/>
                    <a:pt x="27889" y="19474"/>
                  </a:cubicBezTo>
                  <a:cubicBezTo>
                    <a:pt x="27964" y="19474"/>
                    <a:pt x="28036" y="19490"/>
                    <a:pt x="28098" y="19522"/>
                  </a:cubicBezTo>
                  <a:cubicBezTo>
                    <a:pt x="28902" y="19968"/>
                    <a:pt x="29775" y="20182"/>
                    <a:pt x="30647" y="20182"/>
                  </a:cubicBezTo>
                  <a:cubicBezTo>
                    <a:pt x="31701" y="20182"/>
                    <a:pt x="32751" y="19869"/>
                    <a:pt x="33669" y="19275"/>
                  </a:cubicBezTo>
                  <a:cubicBezTo>
                    <a:pt x="33758" y="19212"/>
                    <a:pt x="33849" y="19185"/>
                    <a:pt x="33936" y="19185"/>
                  </a:cubicBezTo>
                  <a:close/>
                  <a:moveTo>
                    <a:pt x="6089" y="21173"/>
                  </a:moveTo>
                  <a:cubicBezTo>
                    <a:pt x="6298" y="21173"/>
                    <a:pt x="6508" y="21198"/>
                    <a:pt x="6705" y="21247"/>
                  </a:cubicBezTo>
                  <a:cubicBezTo>
                    <a:pt x="6951" y="21296"/>
                    <a:pt x="7099" y="21543"/>
                    <a:pt x="7050" y="21789"/>
                  </a:cubicBezTo>
                  <a:cubicBezTo>
                    <a:pt x="7007" y="22004"/>
                    <a:pt x="6814" y="22144"/>
                    <a:pt x="6603" y="22144"/>
                  </a:cubicBezTo>
                  <a:cubicBezTo>
                    <a:pt x="6571" y="22144"/>
                    <a:pt x="6539" y="22140"/>
                    <a:pt x="6508" y="22134"/>
                  </a:cubicBezTo>
                  <a:cubicBezTo>
                    <a:pt x="6360" y="22109"/>
                    <a:pt x="6199" y="22097"/>
                    <a:pt x="6033" y="22097"/>
                  </a:cubicBezTo>
                  <a:cubicBezTo>
                    <a:pt x="5867" y="22097"/>
                    <a:pt x="5694" y="22109"/>
                    <a:pt x="5522" y="22134"/>
                  </a:cubicBezTo>
                  <a:cubicBezTo>
                    <a:pt x="5423" y="22183"/>
                    <a:pt x="5324" y="22183"/>
                    <a:pt x="5226" y="22233"/>
                  </a:cubicBezTo>
                  <a:cubicBezTo>
                    <a:pt x="5324" y="22381"/>
                    <a:pt x="5423" y="22578"/>
                    <a:pt x="5571" y="22726"/>
                  </a:cubicBezTo>
                  <a:cubicBezTo>
                    <a:pt x="5867" y="23120"/>
                    <a:pt x="6212" y="23514"/>
                    <a:pt x="6606" y="23859"/>
                  </a:cubicBezTo>
                  <a:cubicBezTo>
                    <a:pt x="6803" y="24007"/>
                    <a:pt x="6803" y="24303"/>
                    <a:pt x="6655" y="24500"/>
                  </a:cubicBezTo>
                  <a:cubicBezTo>
                    <a:pt x="6550" y="24606"/>
                    <a:pt x="6416" y="24655"/>
                    <a:pt x="6291" y="24655"/>
                  </a:cubicBezTo>
                  <a:cubicBezTo>
                    <a:pt x="6184" y="24655"/>
                    <a:pt x="6083" y="24618"/>
                    <a:pt x="6015" y="24550"/>
                  </a:cubicBezTo>
                  <a:cubicBezTo>
                    <a:pt x="5867" y="24451"/>
                    <a:pt x="5768" y="24352"/>
                    <a:pt x="5620" y="24204"/>
                  </a:cubicBezTo>
                  <a:cubicBezTo>
                    <a:pt x="5177" y="23712"/>
                    <a:pt x="4733" y="23169"/>
                    <a:pt x="4339" y="22627"/>
                  </a:cubicBezTo>
                  <a:cubicBezTo>
                    <a:pt x="4339" y="22627"/>
                    <a:pt x="4339" y="22578"/>
                    <a:pt x="4339" y="22578"/>
                  </a:cubicBezTo>
                  <a:cubicBezTo>
                    <a:pt x="4141" y="22676"/>
                    <a:pt x="3944" y="22824"/>
                    <a:pt x="3796" y="22923"/>
                  </a:cubicBezTo>
                  <a:cubicBezTo>
                    <a:pt x="3698" y="22972"/>
                    <a:pt x="3599" y="23021"/>
                    <a:pt x="3501" y="23021"/>
                  </a:cubicBezTo>
                  <a:cubicBezTo>
                    <a:pt x="3057" y="23021"/>
                    <a:pt x="2860" y="22430"/>
                    <a:pt x="3254" y="22183"/>
                  </a:cubicBezTo>
                  <a:cubicBezTo>
                    <a:pt x="3895" y="21690"/>
                    <a:pt x="4684" y="21345"/>
                    <a:pt x="5472" y="21247"/>
                  </a:cubicBezTo>
                  <a:cubicBezTo>
                    <a:pt x="5670" y="21198"/>
                    <a:pt x="5879" y="21173"/>
                    <a:pt x="6089" y="21173"/>
                  </a:cubicBezTo>
                  <a:close/>
                  <a:moveTo>
                    <a:pt x="28098" y="1"/>
                  </a:moveTo>
                  <a:cubicBezTo>
                    <a:pt x="28098" y="1"/>
                    <a:pt x="27458" y="4339"/>
                    <a:pt x="26570" y="4536"/>
                  </a:cubicBezTo>
                  <a:cubicBezTo>
                    <a:pt x="25782" y="4684"/>
                    <a:pt x="24993" y="4881"/>
                    <a:pt x="24204" y="5029"/>
                  </a:cubicBezTo>
                  <a:cubicBezTo>
                    <a:pt x="23908" y="5078"/>
                    <a:pt x="23613" y="5177"/>
                    <a:pt x="23366" y="5226"/>
                  </a:cubicBezTo>
                  <a:cubicBezTo>
                    <a:pt x="20901" y="5719"/>
                    <a:pt x="18585" y="6212"/>
                    <a:pt x="16465" y="6656"/>
                  </a:cubicBezTo>
                  <a:cubicBezTo>
                    <a:pt x="16120" y="6705"/>
                    <a:pt x="15775" y="6804"/>
                    <a:pt x="15479" y="6853"/>
                  </a:cubicBezTo>
                  <a:cubicBezTo>
                    <a:pt x="15085" y="6951"/>
                    <a:pt x="14740" y="7001"/>
                    <a:pt x="14395" y="7099"/>
                  </a:cubicBezTo>
                  <a:lnTo>
                    <a:pt x="14050" y="7149"/>
                  </a:lnTo>
                  <a:cubicBezTo>
                    <a:pt x="13803" y="7198"/>
                    <a:pt x="13606" y="7247"/>
                    <a:pt x="13359" y="7297"/>
                  </a:cubicBezTo>
                  <a:cubicBezTo>
                    <a:pt x="13212" y="7297"/>
                    <a:pt x="13113" y="7346"/>
                    <a:pt x="12965" y="7395"/>
                  </a:cubicBezTo>
                  <a:lnTo>
                    <a:pt x="12916" y="7395"/>
                  </a:lnTo>
                  <a:cubicBezTo>
                    <a:pt x="12768" y="7395"/>
                    <a:pt x="12620" y="7444"/>
                    <a:pt x="12472" y="7494"/>
                  </a:cubicBezTo>
                  <a:cubicBezTo>
                    <a:pt x="11536" y="7691"/>
                    <a:pt x="10698" y="7839"/>
                    <a:pt x="10007" y="7987"/>
                  </a:cubicBezTo>
                  <a:cubicBezTo>
                    <a:pt x="9860" y="8036"/>
                    <a:pt x="9712" y="8036"/>
                    <a:pt x="9613" y="8085"/>
                  </a:cubicBezTo>
                  <a:cubicBezTo>
                    <a:pt x="9514" y="8085"/>
                    <a:pt x="9416" y="8135"/>
                    <a:pt x="9367" y="8135"/>
                  </a:cubicBezTo>
                  <a:cubicBezTo>
                    <a:pt x="9219" y="8135"/>
                    <a:pt x="9071" y="8184"/>
                    <a:pt x="8972" y="8233"/>
                  </a:cubicBezTo>
                  <a:lnTo>
                    <a:pt x="8775" y="8233"/>
                  </a:lnTo>
                  <a:cubicBezTo>
                    <a:pt x="8726" y="8282"/>
                    <a:pt x="8676" y="8282"/>
                    <a:pt x="8627" y="8282"/>
                  </a:cubicBezTo>
                  <a:cubicBezTo>
                    <a:pt x="8578" y="8282"/>
                    <a:pt x="8529" y="8282"/>
                    <a:pt x="8479" y="8332"/>
                  </a:cubicBezTo>
                  <a:lnTo>
                    <a:pt x="8331" y="8332"/>
                  </a:lnTo>
                  <a:cubicBezTo>
                    <a:pt x="8184" y="8381"/>
                    <a:pt x="8085" y="8381"/>
                    <a:pt x="7986" y="8430"/>
                  </a:cubicBezTo>
                  <a:cubicBezTo>
                    <a:pt x="7937" y="8430"/>
                    <a:pt x="7888" y="8480"/>
                    <a:pt x="7838" y="8480"/>
                  </a:cubicBezTo>
                  <a:lnTo>
                    <a:pt x="7691" y="8480"/>
                  </a:lnTo>
                  <a:cubicBezTo>
                    <a:pt x="7691" y="8480"/>
                    <a:pt x="7641" y="8529"/>
                    <a:pt x="7641" y="8529"/>
                  </a:cubicBezTo>
                  <a:lnTo>
                    <a:pt x="7592" y="8529"/>
                  </a:lnTo>
                  <a:cubicBezTo>
                    <a:pt x="7641" y="9515"/>
                    <a:pt x="7986" y="13705"/>
                    <a:pt x="8578" y="18881"/>
                  </a:cubicBezTo>
                  <a:cubicBezTo>
                    <a:pt x="7890" y="18787"/>
                    <a:pt x="7203" y="18753"/>
                    <a:pt x="6528" y="18753"/>
                  </a:cubicBezTo>
                  <a:cubicBezTo>
                    <a:pt x="6138" y="18753"/>
                    <a:pt x="5753" y="18764"/>
                    <a:pt x="5374" y="18782"/>
                  </a:cubicBezTo>
                  <a:cubicBezTo>
                    <a:pt x="3698" y="18881"/>
                    <a:pt x="2170" y="19275"/>
                    <a:pt x="1332" y="20360"/>
                  </a:cubicBezTo>
                  <a:cubicBezTo>
                    <a:pt x="1" y="22331"/>
                    <a:pt x="543" y="25042"/>
                    <a:pt x="2613" y="26275"/>
                  </a:cubicBezTo>
                  <a:cubicBezTo>
                    <a:pt x="3599" y="26916"/>
                    <a:pt x="4684" y="27359"/>
                    <a:pt x="5817" y="27655"/>
                  </a:cubicBezTo>
                  <a:cubicBezTo>
                    <a:pt x="7099" y="28000"/>
                    <a:pt x="8430" y="28197"/>
                    <a:pt x="9761" y="28296"/>
                  </a:cubicBezTo>
                  <a:cubicBezTo>
                    <a:pt x="10205" y="31303"/>
                    <a:pt x="10698" y="34211"/>
                    <a:pt x="11190" y="36725"/>
                  </a:cubicBezTo>
                  <a:cubicBezTo>
                    <a:pt x="11338" y="37415"/>
                    <a:pt x="11486" y="38105"/>
                    <a:pt x="11634" y="38697"/>
                  </a:cubicBezTo>
                  <a:cubicBezTo>
                    <a:pt x="11930" y="40028"/>
                    <a:pt x="12275" y="41359"/>
                    <a:pt x="12719" y="42641"/>
                  </a:cubicBezTo>
                  <a:cubicBezTo>
                    <a:pt x="13212" y="43873"/>
                    <a:pt x="13557" y="45204"/>
                    <a:pt x="13852" y="46485"/>
                  </a:cubicBezTo>
                  <a:cubicBezTo>
                    <a:pt x="13951" y="47028"/>
                    <a:pt x="14099" y="47570"/>
                    <a:pt x="14197" y="48112"/>
                  </a:cubicBezTo>
                  <a:cubicBezTo>
                    <a:pt x="14434" y="48120"/>
                    <a:pt x="14768" y="48126"/>
                    <a:pt x="15176" y="48126"/>
                  </a:cubicBezTo>
                  <a:cubicBezTo>
                    <a:pt x="17484" y="48126"/>
                    <a:pt x="22167" y="47925"/>
                    <a:pt x="25141" y="46584"/>
                  </a:cubicBezTo>
                  <a:lnTo>
                    <a:pt x="25289" y="46584"/>
                  </a:lnTo>
                  <a:lnTo>
                    <a:pt x="25190" y="45993"/>
                  </a:lnTo>
                  <a:lnTo>
                    <a:pt x="24106" y="40077"/>
                  </a:lnTo>
                  <a:lnTo>
                    <a:pt x="22430" y="40077"/>
                  </a:lnTo>
                  <a:cubicBezTo>
                    <a:pt x="20901" y="40077"/>
                    <a:pt x="19324" y="40028"/>
                    <a:pt x="17697" y="39880"/>
                  </a:cubicBezTo>
                  <a:cubicBezTo>
                    <a:pt x="17500" y="39880"/>
                    <a:pt x="17352" y="39781"/>
                    <a:pt x="17254" y="39584"/>
                  </a:cubicBezTo>
                  <a:cubicBezTo>
                    <a:pt x="17254" y="39535"/>
                    <a:pt x="17254" y="39486"/>
                    <a:pt x="17254" y="39387"/>
                  </a:cubicBezTo>
                  <a:cubicBezTo>
                    <a:pt x="17254" y="39166"/>
                    <a:pt x="17451" y="38985"/>
                    <a:pt x="17670" y="38985"/>
                  </a:cubicBezTo>
                  <a:cubicBezTo>
                    <a:pt x="17695" y="38985"/>
                    <a:pt x="17721" y="38988"/>
                    <a:pt x="17747" y="38993"/>
                  </a:cubicBezTo>
                  <a:cubicBezTo>
                    <a:pt x="19299" y="39104"/>
                    <a:pt x="20852" y="39159"/>
                    <a:pt x="22405" y="39159"/>
                  </a:cubicBezTo>
                  <a:cubicBezTo>
                    <a:pt x="22923" y="39159"/>
                    <a:pt x="23440" y="39153"/>
                    <a:pt x="23958" y="39141"/>
                  </a:cubicBezTo>
                  <a:cubicBezTo>
                    <a:pt x="30662" y="38943"/>
                    <a:pt x="35887" y="37317"/>
                    <a:pt x="39732" y="34310"/>
                  </a:cubicBezTo>
                  <a:cubicBezTo>
                    <a:pt x="39823" y="34241"/>
                    <a:pt x="39925" y="34204"/>
                    <a:pt x="40028" y="34204"/>
                  </a:cubicBezTo>
                  <a:cubicBezTo>
                    <a:pt x="40147" y="34204"/>
                    <a:pt x="40267" y="34253"/>
                    <a:pt x="40373" y="34359"/>
                  </a:cubicBezTo>
                  <a:cubicBezTo>
                    <a:pt x="42492" y="32141"/>
                    <a:pt x="43774" y="29232"/>
                    <a:pt x="43873" y="26127"/>
                  </a:cubicBezTo>
                  <a:cubicBezTo>
                    <a:pt x="44563" y="16071"/>
                    <a:pt x="40126" y="4191"/>
                    <a:pt x="40126" y="4191"/>
                  </a:cubicBezTo>
                  <a:lnTo>
                    <a:pt x="39239" y="1923"/>
                  </a:lnTo>
                  <a:cubicBezTo>
                    <a:pt x="37809" y="2219"/>
                    <a:pt x="35000" y="2761"/>
                    <a:pt x="31648" y="3501"/>
                  </a:cubicBezTo>
                  <a:cubicBezTo>
                    <a:pt x="31632" y="3504"/>
                    <a:pt x="31615" y="3505"/>
                    <a:pt x="31598" y="3505"/>
                  </a:cubicBezTo>
                  <a:cubicBezTo>
                    <a:pt x="30750" y="3505"/>
                    <a:pt x="28098" y="1"/>
                    <a:pt x="28098"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7;p34">
              <a:extLst>
                <a:ext uri="{FF2B5EF4-FFF2-40B4-BE49-F238E27FC236}">
                  <a16:creationId xmlns:a16="http://schemas.microsoft.com/office/drawing/2014/main" id="{DB603534-63CA-3226-E015-6F8823919AA2}"/>
                </a:ext>
              </a:extLst>
            </p:cNvPr>
            <p:cNvSpPr/>
            <p:nvPr/>
          </p:nvSpPr>
          <p:spPr>
            <a:xfrm>
              <a:off x="3883925" y="1767300"/>
              <a:ext cx="582925" cy="146850"/>
            </a:xfrm>
            <a:custGeom>
              <a:avLst/>
              <a:gdLst/>
              <a:ahLst/>
              <a:cxnLst/>
              <a:rect l="l" t="t" r="r" b="b"/>
              <a:pathLst>
                <a:path w="23317" h="5874" extrusionOk="0">
                  <a:moveTo>
                    <a:pt x="22775" y="0"/>
                  </a:moveTo>
                  <a:cubicBezTo>
                    <a:pt x="22672" y="0"/>
                    <a:pt x="22570" y="37"/>
                    <a:pt x="22479" y="106"/>
                  </a:cubicBezTo>
                  <a:cubicBezTo>
                    <a:pt x="18634" y="3113"/>
                    <a:pt x="13409" y="4739"/>
                    <a:pt x="6705" y="4937"/>
                  </a:cubicBezTo>
                  <a:cubicBezTo>
                    <a:pt x="6187" y="4949"/>
                    <a:pt x="5670" y="4955"/>
                    <a:pt x="5152" y="4955"/>
                  </a:cubicBezTo>
                  <a:cubicBezTo>
                    <a:pt x="3599" y="4955"/>
                    <a:pt x="2046" y="4900"/>
                    <a:pt x="494" y="4789"/>
                  </a:cubicBezTo>
                  <a:cubicBezTo>
                    <a:pt x="468" y="4784"/>
                    <a:pt x="442" y="4781"/>
                    <a:pt x="417" y="4781"/>
                  </a:cubicBezTo>
                  <a:cubicBezTo>
                    <a:pt x="198" y="4781"/>
                    <a:pt x="1" y="4962"/>
                    <a:pt x="1" y="5183"/>
                  </a:cubicBezTo>
                  <a:cubicBezTo>
                    <a:pt x="1" y="5282"/>
                    <a:pt x="1" y="5331"/>
                    <a:pt x="50" y="5380"/>
                  </a:cubicBezTo>
                  <a:cubicBezTo>
                    <a:pt x="99" y="5577"/>
                    <a:pt x="247" y="5676"/>
                    <a:pt x="444" y="5676"/>
                  </a:cubicBezTo>
                  <a:cubicBezTo>
                    <a:pt x="2071" y="5824"/>
                    <a:pt x="3648" y="5873"/>
                    <a:pt x="5177" y="5873"/>
                  </a:cubicBezTo>
                  <a:lnTo>
                    <a:pt x="6853" y="5873"/>
                  </a:lnTo>
                  <a:cubicBezTo>
                    <a:pt x="13754" y="5627"/>
                    <a:pt x="19078" y="3951"/>
                    <a:pt x="23070" y="845"/>
                  </a:cubicBezTo>
                  <a:cubicBezTo>
                    <a:pt x="23268" y="648"/>
                    <a:pt x="23317" y="402"/>
                    <a:pt x="23120" y="204"/>
                  </a:cubicBezTo>
                  <a:cubicBezTo>
                    <a:pt x="23120" y="155"/>
                    <a:pt x="23120" y="155"/>
                    <a:pt x="23120" y="155"/>
                  </a:cubicBezTo>
                  <a:cubicBezTo>
                    <a:pt x="23014" y="49"/>
                    <a:pt x="22894" y="0"/>
                    <a:pt x="2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8;p34">
              <a:extLst>
                <a:ext uri="{FF2B5EF4-FFF2-40B4-BE49-F238E27FC236}">
                  <a16:creationId xmlns:a16="http://schemas.microsoft.com/office/drawing/2014/main" id="{43E0A171-55D2-559F-829F-7EBB58CA94E5}"/>
                </a:ext>
              </a:extLst>
            </p:cNvPr>
            <p:cNvSpPr/>
            <p:nvPr/>
          </p:nvSpPr>
          <p:spPr>
            <a:xfrm>
              <a:off x="4299225" y="1148400"/>
              <a:ext cx="121000" cy="101775"/>
            </a:xfrm>
            <a:custGeom>
              <a:avLst/>
              <a:gdLst/>
              <a:ahLst/>
              <a:cxnLst/>
              <a:rect l="l" t="t" r="r" b="b"/>
              <a:pathLst>
                <a:path w="4840" h="4071" extrusionOk="0">
                  <a:moveTo>
                    <a:pt x="2725" y="1"/>
                  </a:moveTo>
                  <a:cubicBezTo>
                    <a:pt x="2639" y="1"/>
                    <a:pt x="2553" y="6"/>
                    <a:pt x="2466" y="17"/>
                  </a:cubicBezTo>
                  <a:cubicBezTo>
                    <a:pt x="691" y="215"/>
                    <a:pt x="1" y="2482"/>
                    <a:pt x="1430" y="3616"/>
                  </a:cubicBezTo>
                  <a:cubicBezTo>
                    <a:pt x="1814" y="3931"/>
                    <a:pt x="2250" y="4071"/>
                    <a:pt x="2677" y="4071"/>
                  </a:cubicBezTo>
                  <a:cubicBezTo>
                    <a:pt x="3789" y="4071"/>
                    <a:pt x="4840" y="3123"/>
                    <a:pt x="4733" y="1841"/>
                  </a:cubicBezTo>
                  <a:cubicBezTo>
                    <a:pt x="4597" y="795"/>
                    <a:pt x="3746"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9;p34">
              <a:extLst>
                <a:ext uri="{FF2B5EF4-FFF2-40B4-BE49-F238E27FC236}">
                  <a16:creationId xmlns:a16="http://schemas.microsoft.com/office/drawing/2014/main" id="{4A8DB07F-27BD-CF99-1964-62C2A6308412}"/>
                </a:ext>
              </a:extLst>
            </p:cNvPr>
            <p:cNvSpPr/>
            <p:nvPr/>
          </p:nvSpPr>
          <p:spPr>
            <a:xfrm>
              <a:off x="4043250" y="1211650"/>
              <a:ext cx="119225" cy="101425"/>
            </a:xfrm>
            <a:custGeom>
              <a:avLst/>
              <a:gdLst/>
              <a:ahLst/>
              <a:cxnLst/>
              <a:rect l="l" t="t" r="r" b="b"/>
              <a:pathLst>
                <a:path w="4769" h="4057" extrusionOk="0">
                  <a:moveTo>
                    <a:pt x="2686" y="1"/>
                  </a:moveTo>
                  <a:cubicBezTo>
                    <a:pt x="903" y="1"/>
                    <a:pt x="0" y="2136"/>
                    <a:pt x="1219" y="3452"/>
                  </a:cubicBezTo>
                  <a:cubicBezTo>
                    <a:pt x="1636" y="3869"/>
                    <a:pt x="2153" y="4057"/>
                    <a:pt x="2660" y="4057"/>
                  </a:cubicBezTo>
                  <a:cubicBezTo>
                    <a:pt x="3710" y="4057"/>
                    <a:pt x="4719" y="3253"/>
                    <a:pt x="4719" y="2023"/>
                  </a:cubicBezTo>
                  <a:cubicBezTo>
                    <a:pt x="4768" y="938"/>
                    <a:pt x="3832" y="1"/>
                    <a:pt x="2747" y="1"/>
                  </a:cubicBezTo>
                  <a:cubicBezTo>
                    <a:pt x="2727" y="1"/>
                    <a:pt x="2706" y="1"/>
                    <a:pt x="2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0;p34">
              <a:extLst>
                <a:ext uri="{FF2B5EF4-FFF2-40B4-BE49-F238E27FC236}">
                  <a16:creationId xmlns:a16="http://schemas.microsoft.com/office/drawing/2014/main" id="{9EA84C5A-684C-C44E-8685-5312095C361E}"/>
                </a:ext>
              </a:extLst>
            </p:cNvPr>
            <p:cNvSpPr/>
            <p:nvPr/>
          </p:nvSpPr>
          <p:spPr>
            <a:xfrm>
              <a:off x="4136550" y="1391825"/>
              <a:ext cx="181425" cy="47850"/>
            </a:xfrm>
            <a:custGeom>
              <a:avLst/>
              <a:gdLst/>
              <a:ahLst/>
              <a:cxnLst/>
              <a:rect l="l" t="t" r="r" b="b"/>
              <a:pathLst>
                <a:path w="7257" h="1914" extrusionOk="0">
                  <a:moveTo>
                    <a:pt x="6578" y="0"/>
                  </a:moveTo>
                  <a:cubicBezTo>
                    <a:pt x="6491" y="0"/>
                    <a:pt x="6400" y="27"/>
                    <a:pt x="6311" y="90"/>
                  </a:cubicBezTo>
                  <a:cubicBezTo>
                    <a:pt x="5393" y="684"/>
                    <a:pt x="4343" y="997"/>
                    <a:pt x="3289" y="997"/>
                  </a:cubicBezTo>
                  <a:cubicBezTo>
                    <a:pt x="2417" y="997"/>
                    <a:pt x="1544" y="783"/>
                    <a:pt x="740" y="337"/>
                  </a:cubicBezTo>
                  <a:cubicBezTo>
                    <a:pt x="678" y="305"/>
                    <a:pt x="606" y="289"/>
                    <a:pt x="531" y="289"/>
                  </a:cubicBezTo>
                  <a:cubicBezTo>
                    <a:pt x="371" y="289"/>
                    <a:pt x="201" y="365"/>
                    <a:pt x="100" y="534"/>
                  </a:cubicBezTo>
                  <a:cubicBezTo>
                    <a:pt x="1" y="731"/>
                    <a:pt x="50" y="1027"/>
                    <a:pt x="297" y="1175"/>
                  </a:cubicBezTo>
                  <a:cubicBezTo>
                    <a:pt x="1184" y="1667"/>
                    <a:pt x="2219" y="1914"/>
                    <a:pt x="3254" y="1914"/>
                  </a:cubicBezTo>
                  <a:lnTo>
                    <a:pt x="3747" y="1914"/>
                  </a:lnTo>
                  <a:cubicBezTo>
                    <a:pt x="4832" y="1815"/>
                    <a:pt x="5916" y="1470"/>
                    <a:pt x="6853" y="829"/>
                  </a:cubicBezTo>
                  <a:cubicBezTo>
                    <a:pt x="7256" y="547"/>
                    <a:pt x="6966" y="0"/>
                    <a:pt x="6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1;p34">
              <a:extLst>
                <a:ext uri="{FF2B5EF4-FFF2-40B4-BE49-F238E27FC236}">
                  <a16:creationId xmlns:a16="http://schemas.microsoft.com/office/drawing/2014/main" id="{575312A4-9D88-8FC3-DFF3-B293C23B6FCA}"/>
                </a:ext>
              </a:extLst>
            </p:cNvPr>
            <p:cNvSpPr/>
            <p:nvPr/>
          </p:nvSpPr>
          <p:spPr>
            <a:xfrm>
              <a:off x="3024975" y="559750"/>
              <a:ext cx="1433250" cy="2131550"/>
            </a:xfrm>
            <a:custGeom>
              <a:avLst/>
              <a:gdLst/>
              <a:ahLst/>
              <a:cxnLst/>
              <a:rect l="l" t="t" r="r" b="b"/>
              <a:pathLst>
                <a:path w="57330" h="85262" extrusionOk="0">
                  <a:moveTo>
                    <a:pt x="34753" y="1"/>
                  </a:moveTo>
                  <a:cubicBezTo>
                    <a:pt x="34605" y="346"/>
                    <a:pt x="34260" y="642"/>
                    <a:pt x="33866" y="691"/>
                  </a:cubicBezTo>
                  <a:lnTo>
                    <a:pt x="20359" y="3698"/>
                  </a:lnTo>
                  <a:cubicBezTo>
                    <a:pt x="20258" y="3723"/>
                    <a:pt x="20155" y="3736"/>
                    <a:pt x="20053" y="3736"/>
                  </a:cubicBezTo>
                  <a:cubicBezTo>
                    <a:pt x="19559" y="3736"/>
                    <a:pt x="19084" y="3449"/>
                    <a:pt x="18880" y="2958"/>
                  </a:cubicBezTo>
                  <a:cubicBezTo>
                    <a:pt x="6902" y="8085"/>
                    <a:pt x="2022" y="20064"/>
                    <a:pt x="2564" y="33176"/>
                  </a:cubicBezTo>
                  <a:cubicBezTo>
                    <a:pt x="2810" y="39584"/>
                    <a:pt x="1627" y="46682"/>
                    <a:pt x="641" y="54915"/>
                  </a:cubicBezTo>
                  <a:cubicBezTo>
                    <a:pt x="1" y="60731"/>
                    <a:pt x="2170" y="69456"/>
                    <a:pt x="3106" y="72562"/>
                  </a:cubicBezTo>
                  <a:cubicBezTo>
                    <a:pt x="3353" y="73351"/>
                    <a:pt x="3550" y="74090"/>
                    <a:pt x="3747" y="74780"/>
                  </a:cubicBezTo>
                  <a:cubicBezTo>
                    <a:pt x="5324" y="80745"/>
                    <a:pt x="4979" y="83456"/>
                    <a:pt x="5324" y="84688"/>
                  </a:cubicBezTo>
                  <a:cubicBezTo>
                    <a:pt x="5450" y="85090"/>
                    <a:pt x="6509" y="85262"/>
                    <a:pt x="8136" y="85262"/>
                  </a:cubicBezTo>
                  <a:cubicBezTo>
                    <a:pt x="9705" y="85262"/>
                    <a:pt x="11801" y="85102"/>
                    <a:pt x="14099" y="84836"/>
                  </a:cubicBezTo>
                  <a:cubicBezTo>
                    <a:pt x="16711" y="84590"/>
                    <a:pt x="19570" y="84146"/>
                    <a:pt x="22183" y="83653"/>
                  </a:cubicBezTo>
                  <a:cubicBezTo>
                    <a:pt x="26866" y="82766"/>
                    <a:pt x="30760" y="81632"/>
                    <a:pt x="31155" y="80696"/>
                  </a:cubicBezTo>
                  <a:cubicBezTo>
                    <a:pt x="32485" y="77491"/>
                    <a:pt x="32535" y="69752"/>
                    <a:pt x="31450" y="63147"/>
                  </a:cubicBezTo>
                  <a:lnTo>
                    <a:pt x="30809" y="63147"/>
                  </a:lnTo>
                  <a:cubicBezTo>
                    <a:pt x="30563" y="63097"/>
                    <a:pt x="30366" y="62900"/>
                    <a:pt x="30415" y="62654"/>
                  </a:cubicBezTo>
                  <a:cubicBezTo>
                    <a:pt x="30415" y="62555"/>
                    <a:pt x="30415" y="62457"/>
                    <a:pt x="30464" y="62407"/>
                  </a:cubicBezTo>
                  <a:cubicBezTo>
                    <a:pt x="30563" y="62259"/>
                    <a:pt x="30711" y="62210"/>
                    <a:pt x="30859" y="62210"/>
                  </a:cubicBezTo>
                  <a:lnTo>
                    <a:pt x="31302" y="62210"/>
                  </a:lnTo>
                  <a:cubicBezTo>
                    <a:pt x="31204" y="61668"/>
                    <a:pt x="31105" y="61126"/>
                    <a:pt x="30957" y="60583"/>
                  </a:cubicBezTo>
                  <a:cubicBezTo>
                    <a:pt x="30662" y="59302"/>
                    <a:pt x="30317" y="57971"/>
                    <a:pt x="29824" y="56739"/>
                  </a:cubicBezTo>
                  <a:cubicBezTo>
                    <a:pt x="29380" y="55457"/>
                    <a:pt x="29035" y="54126"/>
                    <a:pt x="28739" y="52795"/>
                  </a:cubicBezTo>
                  <a:cubicBezTo>
                    <a:pt x="28591" y="52203"/>
                    <a:pt x="28443" y="51513"/>
                    <a:pt x="28295" y="50823"/>
                  </a:cubicBezTo>
                  <a:cubicBezTo>
                    <a:pt x="27803" y="48309"/>
                    <a:pt x="27310" y="45401"/>
                    <a:pt x="26866" y="42394"/>
                  </a:cubicBezTo>
                  <a:cubicBezTo>
                    <a:pt x="25535" y="42295"/>
                    <a:pt x="24204" y="42098"/>
                    <a:pt x="22922" y="41753"/>
                  </a:cubicBezTo>
                  <a:cubicBezTo>
                    <a:pt x="21789" y="41457"/>
                    <a:pt x="20704" y="41014"/>
                    <a:pt x="19718" y="40373"/>
                  </a:cubicBezTo>
                  <a:cubicBezTo>
                    <a:pt x="17648" y="39140"/>
                    <a:pt x="17106" y="36429"/>
                    <a:pt x="18486" y="34458"/>
                  </a:cubicBezTo>
                  <a:cubicBezTo>
                    <a:pt x="19275" y="33373"/>
                    <a:pt x="20803" y="32979"/>
                    <a:pt x="22479" y="32880"/>
                  </a:cubicBezTo>
                  <a:cubicBezTo>
                    <a:pt x="22858" y="32862"/>
                    <a:pt x="23243" y="32851"/>
                    <a:pt x="23633" y="32851"/>
                  </a:cubicBezTo>
                  <a:cubicBezTo>
                    <a:pt x="24308" y="32851"/>
                    <a:pt x="24995" y="32885"/>
                    <a:pt x="25683" y="32979"/>
                  </a:cubicBezTo>
                  <a:cubicBezTo>
                    <a:pt x="25091" y="27803"/>
                    <a:pt x="24746" y="23613"/>
                    <a:pt x="24697" y="22627"/>
                  </a:cubicBezTo>
                  <a:lnTo>
                    <a:pt x="24746" y="22627"/>
                  </a:lnTo>
                  <a:cubicBezTo>
                    <a:pt x="24746" y="22627"/>
                    <a:pt x="24796" y="22578"/>
                    <a:pt x="24796" y="22578"/>
                  </a:cubicBezTo>
                  <a:lnTo>
                    <a:pt x="24943" y="22578"/>
                  </a:lnTo>
                  <a:cubicBezTo>
                    <a:pt x="24993" y="22578"/>
                    <a:pt x="25042" y="22528"/>
                    <a:pt x="25091" y="22528"/>
                  </a:cubicBezTo>
                  <a:cubicBezTo>
                    <a:pt x="25190" y="22479"/>
                    <a:pt x="25289" y="22479"/>
                    <a:pt x="25436" y="22430"/>
                  </a:cubicBezTo>
                  <a:lnTo>
                    <a:pt x="25584" y="22430"/>
                  </a:lnTo>
                  <a:cubicBezTo>
                    <a:pt x="25634" y="22380"/>
                    <a:pt x="25683" y="22380"/>
                    <a:pt x="25732" y="22380"/>
                  </a:cubicBezTo>
                  <a:cubicBezTo>
                    <a:pt x="25781" y="22380"/>
                    <a:pt x="25831" y="22380"/>
                    <a:pt x="25929" y="22331"/>
                  </a:cubicBezTo>
                  <a:lnTo>
                    <a:pt x="26077" y="22331"/>
                  </a:lnTo>
                  <a:cubicBezTo>
                    <a:pt x="26176" y="22282"/>
                    <a:pt x="26324" y="22233"/>
                    <a:pt x="26472" y="22233"/>
                  </a:cubicBezTo>
                  <a:cubicBezTo>
                    <a:pt x="26521" y="22233"/>
                    <a:pt x="26619" y="22183"/>
                    <a:pt x="26718" y="22183"/>
                  </a:cubicBezTo>
                  <a:cubicBezTo>
                    <a:pt x="26817" y="22134"/>
                    <a:pt x="26965" y="22134"/>
                    <a:pt x="27112" y="22085"/>
                  </a:cubicBezTo>
                  <a:cubicBezTo>
                    <a:pt x="27803" y="21937"/>
                    <a:pt x="28641" y="21789"/>
                    <a:pt x="29577" y="21592"/>
                  </a:cubicBezTo>
                  <a:cubicBezTo>
                    <a:pt x="29725" y="21542"/>
                    <a:pt x="29873" y="21493"/>
                    <a:pt x="30021" y="21493"/>
                  </a:cubicBezTo>
                  <a:lnTo>
                    <a:pt x="30070" y="21493"/>
                  </a:lnTo>
                  <a:cubicBezTo>
                    <a:pt x="30218" y="21444"/>
                    <a:pt x="30317" y="21395"/>
                    <a:pt x="30464" y="21395"/>
                  </a:cubicBezTo>
                  <a:cubicBezTo>
                    <a:pt x="30711" y="21345"/>
                    <a:pt x="30908" y="21296"/>
                    <a:pt x="31155" y="21247"/>
                  </a:cubicBezTo>
                  <a:lnTo>
                    <a:pt x="31500" y="21197"/>
                  </a:lnTo>
                  <a:cubicBezTo>
                    <a:pt x="31845" y="21099"/>
                    <a:pt x="32190" y="21049"/>
                    <a:pt x="32584" y="20951"/>
                  </a:cubicBezTo>
                  <a:cubicBezTo>
                    <a:pt x="32880" y="20902"/>
                    <a:pt x="33225" y="20803"/>
                    <a:pt x="33619" y="20754"/>
                  </a:cubicBezTo>
                  <a:cubicBezTo>
                    <a:pt x="35690" y="20310"/>
                    <a:pt x="38006" y="19817"/>
                    <a:pt x="40471" y="19324"/>
                  </a:cubicBezTo>
                  <a:cubicBezTo>
                    <a:pt x="40767" y="19275"/>
                    <a:pt x="41013" y="19176"/>
                    <a:pt x="41309" y="19127"/>
                  </a:cubicBezTo>
                  <a:cubicBezTo>
                    <a:pt x="42098" y="18979"/>
                    <a:pt x="42887" y="18782"/>
                    <a:pt x="43675" y="18634"/>
                  </a:cubicBezTo>
                  <a:cubicBezTo>
                    <a:pt x="44612" y="18437"/>
                    <a:pt x="45203" y="14099"/>
                    <a:pt x="45203" y="14099"/>
                  </a:cubicBezTo>
                  <a:cubicBezTo>
                    <a:pt x="45203" y="14099"/>
                    <a:pt x="47855" y="17603"/>
                    <a:pt x="48703" y="17603"/>
                  </a:cubicBezTo>
                  <a:cubicBezTo>
                    <a:pt x="48720" y="17603"/>
                    <a:pt x="48737" y="17602"/>
                    <a:pt x="48753" y="17599"/>
                  </a:cubicBezTo>
                  <a:cubicBezTo>
                    <a:pt x="52105" y="16859"/>
                    <a:pt x="54914" y="16317"/>
                    <a:pt x="56344" y="16021"/>
                  </a:cubicBezTo>
                  <a:cubicBezTo>
                    <a:pt x="56689" y="15972"/>
                    <a:pt x="56985" y="15923"/>
                    <a:pt x="57182" y="15874"/>
                  </a:cubicBezTo>
                  <a:cubicBezTo>
                    <a:pt x="57330" y="15874"/>
                    <a:pt x="53830" y="198"/>
                    <a:pt x="34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2;p34">
              <a:extLst>
                <a:ext uri="{FF2B5EF4-FFF2-40B4-BE49-F238E27FC236}">
                  <a16:creationId xmlns:a16="http://schemas.microsoft.com/office/drawing/2014/main" id="{AFD46BE4-2F99-07AD-8C6A-035416EC33C3}"/>
                </a:ext>
              </a:extLst>
            </p:cNvPr>
            <p:cNvSpPr/>
            <p:nvPr/>
          </p:nvSpPr>
          <p:spPr>
            <a:xfrm>
              <a:off x="3524075" y="1441500"/>
              <a:ext cx="106025" cy="87075"/>
            </a:xfrm>
            <a:custGeom>
              <a:avLst/>
              <a:gdLst/>
              <a:ahLst/>
              <a:cxnLst/>
              <a:rect l="l" t="t" r="r" b="b"/>
              <a:pathLst>
                <a:path w="4241" h="3483" extrusionOk="0">
                  <a:moveTo>
                    <a:pt x="3230" y="1"/>
                  </a:moveTo>
                  <a:cubicBezTo>
                    <a:pt x="3020" y="1"/>
                    <a:pt x="2811" y="26"/>
                    <a:pt x="2613" y="75"/>
                  </a:cubicBezTo>
                  <a:cubicBezTo>
                    <a:pt x="1825" y="173"/>
                    <a:pt x="1036" y="518"/>
                    <a:pt x="395" y="1011"/>
                  </a:cubicBezTo>
                  <a:cubicBezTo>
                    <a:pt x="1" y="1258"/>
                    <a:pt x="198" y="1849"/>
                    <a:pt x="642" y="1849"/>
                  </a:cubicBezTo>
                  <a:cubicBezTo>
                    <a:pt x="740" y="1849"/>
                    <a:pt x="839" y="1800"/>
                    <a:pt x="937" y="1751"/>
                  </a:cubicBezTo>
                  <a:cubicBezTo>
                    <a:pt x="1085" y="1652"/>
                    <a:pt x="1282" y="1504"/>
                    <a:pt x="1480" y="1406"/>
                  </a:cubicBezTo>
                  <a:cubicBezTo>
                    <a:pt x="1480" y="1406"/>
                    <a:pt x="1480" y="1455"/>
                    <a:pt x="1480" y="1455"/>
                  </a:cubicBezTo>
                  <a:cubicBezTo>
                    <a:pt x="1874" y="1997"/>
                    <a:pt x="2318" y="2540"/>
                    <a:pt x="2761" y="3032"/>
                  </a:cubicBezTo>
                  <a:cubicBezTo>
                    <a:pt x="2909" y="3180"/>
                    <a:pt x="3008" y="3279"/>
                    <a:pt x="3156" y="3378"/>
                  </a:cubicBezTo>
                  <a:cubicBezTo>
                    <a:pt x="3224" y="3446"/>
                    <a:pt x="3325" y="3483"/>
                    <a:pt x="3432" y="3483"/>
                  </a:cubicBezTo>
                  <a:cubicBezTo>
                    <a:pt x="3557" y="3483"/>
                    <a:pt x="3691" y="3434"/>
                    <a:pt x="3796" y="3328"/>
                  </a:cubicBezTo>
                  <a:cubicBezTo>
                    <a:pt x="3944" y="3131"/>
                    <a:pt x="3944" y="2835"/>
                    <a:pt x="3747" y="2687"/>
                  </a:cubicBezTo>
                  <a:cubicBezTo>
                    <a:pt x="3353" y="2342"/>
                    <a:pt x="3008" y="1948"/>
                    <a:pt x="2712" y="1554"/>
                  </a:cubicBezTo>
                  <a:cubicBezTo>
                    <a:pt x="2564" y="1406"/>
                    <a:pt x="2465" y="1209"/>
                    <a:pt x="2367" y="1061"/>
                  </a:cubicBezTo>
                  <a:cubicBezTo>
                    <a:pt x="2465" y="1011"/>
                    <a:pt x="2564" y="1011"/>
                    <a:pt x="2663" y="962"/>
                  </a:cubicBezTo>
                  <a:cubicBezTo>
                    <a:pt x="2835" y="937"/>
                    <a:pt x="3008" y="925"/>
                    <a:pt x="3174" y="925"/>
                  </a:cubicBezTo>
                  <a:cubicBezTo>
                    <a:pt x="3340" y="925"/>
                    <a:pt x="3501" y="937"/>
                    <a:pt x="3649" y="962"/>
                  </a:cubicBezTo>
                  <a:cubicBezTo>
                    <a:pt x="3680" y="968"/>
                    <a:pt x="3712" y="972"/>
                    <a:pt x="3744" y="972"/>
                  </a:cubicBezTo>
                  <a:cubicBezTo>
                    <a:pt x="3955" y="972"/>
                    <a:pt x="4148" y="832"/>
                    <a:pt x="4191" y="617"/>
                  </a:cubicBezTo>
                  <a:cubicBezTo>
                    <a:pt x="4240" y="371"/>
                    <a:pt x="4092" y="124"/>
                    <a:pt x="3846" y="75"/>
                  </a:cubicBezTo>
                  <a:cubicBezTo>
                    <a:pt x="3649" y="26"/>
                    <a:pt x="3439" y="1"/>
                    <a:pt x="3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3;p34">
              <a:extLst>
                <a:ext uri="{FF2B5EF4-FFF2-40B4-BE49-F238E27FC236}">
                  <a16:creationId xmlns:a16="http://schemas.microsoft.com/office/drawing/2014/main" id="{16A9405F-BAF3-3198-443D-BC156BB52215}"/>
                </a:ext>
              </a:extLst>
            </p:cNvPr>
            <p:cNvSpPr/>
            <p:nvPr/>
          </p:nvSpPr>
          <p:spPr>
            <a:xfrm>
              <a:off x="3445200" y="238050"/>
              <a:ext cx="414100" cy="325425"/>
            </a:xfrm>
            <a:custGeom>
              <a:avLst/>
              <a:gdLst/>
              <a:ahLst/>
              <a:cxnLst/>
              <a:rect l="l" t="t" r="r" b="b"/>
              <a:pathLst>
                <a:path w="16564" h="13017" extrusionOk="0">
                  <a:moveTo>
                    <a:pt x="9348" y="1"/>
                  </a:moveTo>
                  <a:cubicBezTo>
                    <a:pt x="8785" y="1"/>
                    <a:pt x="8183" y="49"/>
                    <a:pt x="7543" y="151"/>
                  </a:cubicBezTo>
                  <a:cubicBezTo>
                    <a:pt x="790" y="1285"/>
                    <a:pt x="1" y="7151"/>
                    <a:pt x="1135" y="10749"/>
                  </a:cubicBezTo>
                  <a:cubicBezTo>
                    <a:pt x="1430" y="11587"/>
                    <a:pt x="1874" y="12376"/>
                    <a:pt x="2466" y="13017"/>
                  </a:cubicBezTo>
                  <a:cubicBezTo>
                    <a:pt x="2564" y="12967"/>
                    <a:pt x="2663" y="12967"/>
                    <a:pt x="2712" y="12967"/>
                  </a:cubicBezTo>
                  <a:lnTo>
                    <a:pt x="16219" y="9960"/>
                  </a:lnTo>
                  <a:cubicBezTo>
                    <a:pt x="16514" y="8531"/>
                    <a:pt x="16564" y="7101"/>
                    <a:pt x="16317" y="5721"/>
                  </a:cubicBezTo>
                  <a:cubicBezTo>
                    <a:pt x="15794" y="2842"/>
                    <a:pt x="13687" y="1"/>
                    <a:pt x="9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4;p34">
              <a:extLst>
                <a:ext uri="{FF2B5EF4-FFF2-40B4-BE49-F238E27FC236}">
                  <a16:creationId xmlns:a16="http://schemas.microsoft.com/office/drawing/2014/main" id="{80220D58-B64E-4B9B-52C6-B17DD05FC836}"/>
                </a:ext>
              </a:extLst>
            </p:cNvPr>
            <p:cNvSpPr/>
            <p:nvPr/>
          </p:nvSpPr>
          <p:spPr>
            <a:xfrm>
              <a:off x="3485875" y="485875"/>
              <a:ext cx="411625" cy="167050"/>
            </a:xfrm>
            <a:custGeom>
              <a:avLst/>
              <a:gdLst/>
              <a:ahLst/>
              <a:cxnLst/>
              <a:rect l="l" t="t" r="r" b="b"/>
              <a:pathLst>
                <a:path w="16465" h="6682" extrusionOk="0">
                  <a:moveTo>
                    <a:pt x="14974" y="0"/>
                  </a:moveTo>
                  <a:cubicBezTo>
                    <a:pt x="14864" y="0"/>
                    <a:pt x="14753" y="16"/>
                    <a:pt x="14641" y="47"/>
                  </a:cubicBezTo>
                  <a:lnTo>
                    <a:pt x="14592" y="47"/>
                  </a:lnTo>
                  <a:lnTo>
                    <a:pt x="1085" y="3054"/>
                  </a:lnTo>
                  <a:cubicBezTo>
                    <a:pt x="1036" y="3054"/>
                    <a:pt x="937" y="3054"/>
                    <a:pt x="839" y="3104"/>
                  </a:cubicBezTo>
                  <a:cubicBezTo>
                    <a:pt x="296" y="3350"/>
                    <a:pt x="1" y="3991"/>
                    <a:pt x="149" y="4583"/>
                  </a:cubicBezTo>
                  <a:lnTo>
                    <a:pt x="395" y="5716"/>
                  </a:lnTo>
                  <a:cubicBezTo>
                    <a:pt x="524" y="6273"/>
                    <a:pt x="1062" y="6681"/>
                    <a:pt x="1654" y="6681"/>
                  </a:cubicBezTo>
                  <a:cubicBezTo>
                    <a:pt x="1743" y="6681"/>
                    <a:pt x="1833" y="6672"/>
                    <a:pt x="1923" y="6653"/>
                  </a:cubicBezTo>
                  <a:lnTo>
                    <a:pt x="15430" y="3646"/>
                  </a:lnTo>
                  <a:cubicBezTo>
                    <a:pt x="15824" y="3597"/>
                    <a:pt x="16169" y="3301"/>
                    <a:pt x="16317" y="2956"/>
                  </a:cubicBezTo>
                  <a:cubicBezTo>
                    <a:pt x="16465" y="2709"/>
                    <a:pt x="16465" y="2414"/>
                    <a:pt x="16416" y="2118"/>
                  </a:cubicBezTo>
                  <a:lnTo>
                    <a:pt x="16169" y="984"/>
                  </a:lnTo>
                  <a:cubicBezTo>
                    <a:pt x="16045" y="406"/>
                    <a:pt x="15540" y="0"/>
                    <a:pt x="14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5;p34">
              <a:extLst>
                <a:ext uri="{FF2B5EF4-FFF2-40B4-BE49-F238E27FC236}">
                  <a16:creationId xmlns:a16="http://schemas.microsoft.com/office/drawing/2014/main" id="{18058E41-52C2-BA1D-21A2-5E2A088B2946}"/>
                </a:ext>
              </a:extLst>
            </p:cNvPr>
            <p:cNvSpPr/>
            <p:nvPr/>
          </p:nvSpPr>
          <p:spPr>
            <a:xfrm>
              <a:off x="3784100" y="2076475"/>
              <a:ext cx="314275" cy="61950"/>
            </a:xfrm>
            <a:custGeom>
              <a:avLst/>
              <a:gdLst/>
              <a:ahLst/>
              <a:cxnLst/>
              <a:rect l="l" t="t" r="r" b="b"/>
              <a:pathLst>
                <a:path w="12571" h="2478" extrusionOk="0">
                  <a:moveTo>
                    <a:pt x="12130" y="1"/>
                  </a:moveTo>
                  <a:cubicBezTo>
                    <a:pt x="12096" y="1"/>
                    <a:pt x="12062" y="5"/>
                    <a:pt x="12029" y="13"/>
                  </a:cubicBezTo>
                  <a:lnTo>
                    <a:pt x="11881" y="13"/>
                  </a:lnTo>
                  <a:cubicBezTo>
                    <a:pt x="8907" y="1354"/>
                    <a:pt x="4224" y="1555"/>
                    <a:pt x="1916" y="1555"/>
                  </a:cubicBezTo>
                  <a:cubicBezTo>
                    <a:pt x="1508" y="1555"/>
                    <a:pt x="1174" y="1549"/>
                    <a:pt x="937" y="1541"/>
                  </a:cubicBezTo>
                  <a:lnTo>
                    <a:pt x="494" y="1541"/>
                  </a:lnTo>
                  <a:cubicBezTo>
                    <a:pt x="346" y="1541"/>
                    <a:pt x="198" y="1590"/>
                    <a:pt x="99" y="1738"/>
                  </a:cubicBezTo>
                  <a:cubicBezTo>
                    <a:pt x="50" y="1788"/>
                    <a:pt x="50" y="1886"/>
                    <a:pt x="50" y="1985"/>
                  </a:cubicBezTo>
                  <a:cubicBezTo>
                    <a:pt x="1" y="2231"/>
                    <a:pt x="198" y="2428"/>
                    <a:pt x="444" y="2478"/>
                  </a:cubicBezTo>
                  <a:lnTo>
                    <a:pt x="1973" y="2478"/>
                  </a:lnTo>
                  <a:cubicBezTo>
                    <a:pt x="4388" y="2478"/>
                    <a:pt x="9170" y="2281"/>
                    <a:pt x="12275" y="851"/>
                  </a:cubicBezTo>
                  <a:cubicBezTo>
                    <a:pt x="12423" y="802"/>
                    <a:pt x="12522" y="654"/>
                    <a:pt x="12522" y="506"/>
                  </a:cubicBezTo>
                  <a:cubicBezTo>
                    <a:pt x="12571" y="407"/>
                    <a:pt x="12571" y="309"/>
                    <a:pt x="12522" y="260"/>
                  </a:cubicBezTo>
                  <a:cubicBezTo>
                    <a:pt x="12440" y="96"/>
                    <a:pt x="12291" y="1"/>
                    <a:pt x="1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6;p34">
              <a:extLst>
                <a:ext uri="{FF2B5EF4-FFF2-40B4-BE49-F238E27FC236}">
                  <a16:creationId xmlns:a16="http://schemas.microsoft.com/office/drawing/2014/main" id="{59FB6196-E826-0E6C-25E1-74A0ECAC019D}"/>
                </a:ext>
              </a:extLst>
            </p:cNvPr>
            <p:cNvSpPr/>
            <p:nvPr/>
          </p:nvSpPr>
          <p:spPr>
            <a:xfrm>
              <a:off x="3987450" y="1116525"/>
              <a:ext cx="135575" cy="74400"/>
            </a:xfrm>
            <a:custGeom>
              <a:avLst/>
              <a:gdLst/>
              <a:ahLst/>
              <a:cxnLst/>
              <a:rect l="l" t="t" r="r" b="b"/>
              <a:pathLst>
                <a:path w="5423" h="2976" extrusionOk="0">
                  <a:moveTo>
                    <a:pt x="4132" y="1"/>
                  </a:moveTo>
                  <a:cubicBezTo>
                    <a:pt x="3625" y="1"/>
                    <a:pt x="3072" y="154"/>
                    <a:pt x="2613" y="307"/>
                  </a:cubicBezTo>
                  <a:cubicBezTo>
                    <a:pt x="1923" y="504"/>
                    <a:pt x="690" y="849"/>
                    <a:pt x="247" y="1440"/>
                  </a:cubicBezTo>
                  <a:cubicBezTo>
                    <a:pt x="0" y="1736"/>
                    <a:pt x="0" y="2130"/>
                    <a:pt x="198" y="2476"/>
                  </a:cubicBezTo>
                  <a:cubicBezTo>
                    <a:pt x="507" y="2785"/>
                    <a:pt x="936" y="2976"/>
                    <a:pt x="1378" y="2976"/>
                  </a:cubicBezTo>
                  <a:cubicBezTo>
                    <a:pt x="1428" y="2976"/>
                    <a:pt x="1478" y="2974"/>
                    <a:pt x="1529" y="2968"/>
                  </a:cubicBezTo>
                  <a:cubicBezTo>
                    <a:pt x="1972" y="2919"/>
                    <a:pt x="2465" y="2821"/>
                    <a:pt x="2909" y="2673"/>
                  </a:cubicBezTo>
                  <a:cubicBezTo>
                    <a:pt x="3500" y="2525"/>
                    <a:pt x="4092" y="2328"/>
                    <a:pt x="4683" y="2130"/>
                  </a:cubicBezTo>
                  <a:cubicBezTo>
                    <a:pt x="4831" y="2081"/>
                    <a:pt x="4979" y="2032"/>
                    <a:pt x="5127" y="1933"/>
                  </a:cubicBezTo>
                  <a:cubicBezTo>
                    <a:pt x="5423" y="1687"/>
                    <a:pt x="5423" y="997"/>
                    <a:pt x="5324" y="701"/>
                  </a:cubicBezTo>
                  <a:cubicBezTo>
                    <a:pt x="5275" y="504"/>
                    <a:pt x="5127" y="307"/>
                    <a:pt x="4979" y="208"/>
                  </a:cubicBezTo>
                  <a:cubicBezTo>
                    <a:pt x="4736" y="58"/>
                    <a:pt x="4443" y="1"/>
                    <a:pt x="4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7;p34">
              <a:extLst>
                <a:ext uri="{FF2B5EF4-FFF2-40B4-BE49-F238E27FC236}">
                  <a16:creationId xmlns:a16="http://schemas.microsoft.com/office/drawing/2014/main" id="{0DED327F-E74F-C739-F810-0F30CA2F355E}"/>
                </a:ext>
              </a:extLst>
            </p:cNvPr>
            <p:cNvSpPr/>
            <p:nvPr/>
          </p:nvSpPr>
          <p:spPr>
            <a:xfrm>
              <a:off x="4291850" y="1039675"/>
              <a:ext cx="134350" cy="73425"/>
            </a:xfrm>
            <a:custGeom>
              <a:avLst/>
              <a:gdLst/>
              <a:ahLst/>
              <a:cxnLst/>
              <a:rect l="l" t="t" r="r" b="b"/>
              <a:pathLst>
                <a:path w="5374" h="2937" extrusionOk="0">
                  <a:moveTo>
                    <a:pt x="4065" y="1"/>
                  </a:moveTo>
                  <a:cubicBezTo>
                    <a:pt x="3429" y="1"/>
                    <a:pt x="2694" y="173"/>
                    <a:pt x="2218" y="275"/>
                  </a:cubicBezTo>
                  <a:cubicBezTo>
                    <a:pt x="1479" y="472"/>
                    <a:pt x="444" y="719"/>
                    <a:pt x="99" y="1360"/>
                  </a:cubicBezTo>
                  <a:cubicBezTo>
                    <a:pt x="0" y="1557"/>
                    <a:pt x="0" y="1803"/>
                    <a:pt x="49" y="2000"/>
                  </a:cubicBezTo>
                  <a:cubicBezTo>
                    <a:pt x="99" y="2296"/>
                    <a:pt x="444" y="2888"/>
                    <a:pt x="838" y="2937"/>
                  </a:cubicBezTo>
                  <a:cubicBezTo>
                    <a:pt x="986" y="2937"/>
                    <a:pt x="1134" y="2937"/>
                    <a:pt x="1282" y="2888"/>
                  </a:cubicBezTo>
                  <a:cubicBezTo>
                    <a:pt x="1923" y="2789"/>
                    <a:pt x="2514" y="2641"/>
                    <a:pt x="3155" y="2493"/>
                  </a:cubicBezTo>
                  <a:cubicBezTo>
                    <a:pt x="3599" y="2395"/>
                    <a:pt x="4042" y="2247"/>
                    <a:pt x="4437" y="2050"/>
                  </a:cubicBezTo>
                  <a:cubicBezTo>
                    <a:pt x="4929" y="1902"/>
                    <a:pt x="5275" y="1458"/>
                    <a:pt x="5373" y="965"/>
                  </a:cubicBezTo>
                  <a:cubicBezTo>
                    <a:pt x="5373" y="620"/>
                    <a:pt x="5176" y="275"/>
                    <a:pt x="4831" y="127"/>
                  </a:cubicBezTo>
                  <a:cubicBezTo>
                    <a:pt x="4617" y="35"/>
                    <a:pt x="4351" y="1"/>
                    <a:pt x="4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roup 37">
            <a:extLst>
              <a:ext uri="{FF2B5EF4-FFF2-40B4-BE49-F238E27FC236}">
                <a16:creationId xmlns:a16="http://schemas.microsoft.com/office/drawing/2014/main" id="{26658A93-5FC8-BACD-A79F-C7F2CC1BD0C3}"/>
              </a:ext>
            </a:extLst>
          </p:cNvPr>
          <p:cNvGrpSpPr/>
          <p:nvPr/>
        </p:nvGrpSpPr>
        <p:grpSpPr>
          <a:xfrm rot="7568819">
            <a:off x="-391434" y="-1511280"/>
            <a:ext cx="894688" cy="3130585"/>
            <a:chOff x="-395326" y="3202918"/>
            <a:chExt cx="894688" cy="3130585"/>
          </a:xfrm>
        </p:grpSpPr>
        <p:grpSp>
          <p:nvGrpSpPr>
            <p:cNvPr id="39" name="Google Shape;336;p29">
              <a:extLst>
                <a:ext uri="{FF2B5EF4-FFF2-40B4-BE49-F238E27FC236}">
                  <a16:creationId xmlns:a16="http://schemas.microsoft.com/office/drawing/2014/main" id="{1AD3B01B-7320-D203-CFAA-E535F455805D}"/>
                </a:ext>
              </a:extLst>
            </p:cNvPr>
            <p:cNvGrpSpPr/>
            <p:nvPr/>
          </p:nvGrpSpPr>
          <p:grpSpPr>
            <a:xfrm rot="6752136">
              <a:off x="-795333" y="4183360"/>
              <a:ext cx="2067632" cy="383376"/>
              <a:chOff x="4399950" y="2954075"/>
              <a:chExt cx="1287675" cy="238725"/>
            </a:xfrm>
          </p:grpSpPr>
          <p:sp>
            <p:nvSpPr>
              <p:cNvPr id="54" name="Google Shape;337;p29">
                <a:extLst>
                  <a:ext uri="{FF2B5EF4-FFF2-40B4-BE49-F238E27FC236}">
                    <a16:creationId xmlns:a16="http://schemas.microsoft.com/office/drawing/2014/main" id="{C29C1650-CA8E-8D07-17E9-09DCE5FCBDA2}"/>
                  </a:ext>
                </a:extLst>
              </p:cNvPr>
              <p:cNvSpPr/>
              <p:nvPr/>
            </p:nvSpPr>
            <p:spPr>
              <a:xfrm>
                <a:off x="4399950" y="2954075"/>
                <a:ext cx="1287675" cy="238725"/>
              </a:xfrm>
              <a:custGeom>
                <a:avLst/>
                <a:gdLst/>
                <a:ahLst/>
                <a:cxnLst/>
                <a:rect l="l" t="t" r="r" b="b"/>
                <a:pathLst>
                  <a:path w="51507" h="9549" extrusionOk="0">
                    <a:moveTo>
                      <a:pt x="2212" y="3839"/>
                    </a:moveTo>
                    <a:cubicBezTo>
                      <a:pt x="2695" y="3839"/>
                      <a:pt x="3155" y="4212"/>
                      <a:pt x="3155" y="4774"/>
                    </a:cubicBezTo>
                    <a:cubicBezTo>
                      <a:pt x="3155" y="5298"/>
                      <a:pt x="2739" y="5715"/>
                      <a:pt x="2215" y="5715"/>
                    </a:cubicBezTo>
                    <a:cubicBezTo>
                      <a:pt x="1369" y="5715"/>
                      <a:pt x="953" y="4703"/>
                      <a:pt x="1548" y="4120"/>
                    </a:cubicBezTo>
                    <a:cubicBezTo>
                      <a:pt x="1742" y="3926"/>
                      <a:pt x="1979" y="3839"/>
                      <a:pt x="2212" y="3839"/>
                    </a:cubicBezTo>
                    <a:close/>
                    <a:moveTo>
                      <a:pt x="1584" y="0"/>
                    </a:moveTo>
                    <a:cubicBezTo>
                      <a:pt x="703" y="0"/>
                      <a:pt x="0" y="714"/>
                      <a:pt x="0" y="1596"/>
                    </a:cubicBezTo>
                    <a:lnTo>
                      <a:pt x="0" y="7965"/>
                    </a:lnTo>
                    <a:cubicBezTo>
                      <a:pt x="0" y="8834"/>
                      <a:pt x="703" y="9549"/>
                      <a:pt x="1584" y="9549"/>
                    </a:cubicBezTo>
                    <a:lnTo>
                      <a:pt x="49911" y="9549"/>
                    </a:lnTo>
                    <a:cubicBezTo>
                      <a:pt x="50792" y="9549"/>
                      <a:pt x="51507" y="8846"/>
                      <a:pt x="51507" y="7965"/>
                    </a:cubicBezTo>
                    <a:lnTo>
                      <a:pt x="51507" y="1596"/>
                    </a:lnTo>
                    <a:cubicBezTo>
                      <a:pt x="51507" y="714"/>
                      <a:pt x="50792" y="0"/>
                      <a:pt x="49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8;p29">
                <a:extLst>
                  <a:ext uri="{FF2B5EF4-FFF2-40B4-BE49-F238E27FC236}">
                    <a16:creationId xmlns:a16="http://schemas.microsoft.com/office/drawing/2014/main" id="{61297769-A883-350F-1141-A944C80B96C6}"/>
                  </a:ext>
                </a:extLst>
              </p:cNvPr>
              <p:cNvSpPr/>
              <p:nvPr/>
            </p:nvSpPr>
            <p:spPr>
              <a:xfrm>
                <a:off x="4471375" y="3122975"/>
                <a:ext cx="10450" cy="52575"/>
              </a:xfrm>
              <a:custGeom>
                <a:avLst/>
                <a:gdLst/>
                <a:ahLst/>
                <a:cxnLst/>
                <a:rect l="l" t="t" r="r" b="b"/>
                <a:pathLst>
                  <a:path w="418" h="2103" extrusionOk="0">
                    <a:moveTo>
                      <a:pt x="211" y="1"/>
                    </a:moveTo>
                    <a:cubicBezTo>
                      <a:pt x="114" y="1"/>
                      <a:pt x="19" y="66"/>
                      <a:pt x="13" y="197"/>
                    </a:cubicBezTo>
                    <a:lnTo>
                      <a:pt x="13" y="1888"/>
                    </a:lnTo>
                    <a:cubicBezTo>
                      <a:pt x="1" y="1983"/>
                      <a:pt x="60" y="2055"/>
                      <a:pt x="144" y="2090"/>
                    </a:cubicBezTo>
                    <a:cubicBezTo>
                      <a:pt x="167" y="2090"/>
                      <a:pt x="191" y="2102"/>
                      <a:pt x="215" y="2102"/>
                    </a:cubicBezTo>
                    <a:cubicBezTo>
                      <a:pt x="322" y="2102"/>
                      <a:pt x="417" y="2007"/>
                      <a:pt x="417" y="1888"/>
                    </a:cubicBezTo>
                    <a:lnTo>
                      <a:pt x="417" y="197"/>
                    </a:lnTo>
                    <a:cubicBezTo>
                      <a:pt x="406" y="66"/>
                      <a:pt x="30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9;p29">
                <a:extLst>
                  <a:ext uri="{FF2B5EF4-FFF2-40B4-BE49-F238E27FC236}">
                    <a16:creationId xmlns:a16="http://schemas.microsoft.com/office/drawing/2014/main" id="{0E7ECAB2-AD78-E114-6EE0-3F25D6120819}"/>
                  </a:ext>
                </a:extLst>
              </p:cNvPr>
              <p:cNvSpPr/>
              <p:nvPr/>
            </p:nvSpPr>
            <p:spPr>
              <a:xfrm>
                <a:off x="4505900" y="3122750"/>
                <a:ext cx="10450" cy="52800"/>
              </a:xfrm>
              <a:custGeom>
                <a:avLst/>
                <a:gdLst/>
                <a:ahLst/>
                <a:cxnLst/>
                <a:rect l="l" t="t" r="r" b="b"/>
                <a:pathLst>
                  <a:path w="418" h="2112" extrusionOk="0">
                    <a:moveTo>
                      <a:pt x="205" y="1"/>
                    </a:moveTo>
                    <a:cubicBezTo>
                      <a:pt x="102" y="1"/>
                      <a:pt x="1" y="69"/>
                      <a:pt x="1" y="206"/>
                    </a:cubicBezTo>
                    <a:lnTo>
                      <a:pt x="1" y="1897"/>
                    </a:lnTo>
                    <a:cubicBezTo>
                      <a:pt x="1" y="1992"/>
                      <a:pt x="48" y="2064"/>
                      <a:pt x="132" y="2099"/>
                    </a:cubicBezTo>
                    <a:cubicBezTo>
                      <a:pt x="156" y="2099"/>
                      <a:pt x="179" y="2111"/>
                      <a:pt x="203" y="2111"/>
                    </a:cubicBezTo>
                    <a:cubicBezTo>
                      <a:pt x="322" y="2111"/>
                      <a:pt x="406" y="2016"/>
                      <a:pt x="418" y="1897"/>
                    </a:cubicBezTo>
                    <a:lnTo>
                      <a:pt x="418" y="206"/>
                    </a:lnTo>
                    <a:cubicBezTo>
                      <a:pt x="412" y="69"/>
                      <a:pt x="307"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0;p29">
                <a:extLst>
                  <a:ext uri="{FF2B5EF4-FFF2-40B4-BE49-F238E27FC236}">
                    <a16:creationId xmlns:a16="http://schemas.microsoft.com/office/drawing/2014/main" id="{EE11D53F-102D-7BD1-E2BF-D3124F76BBA5}"/>
                  </a:ext>
                </a:extLst>
              </p:cNvPr>
              <p:cNvSpPr/>
              <p:nvPr/>
            </p:nvSpPr>
            <p:spPr>
              <a:xfrm>
                <a:off x="45401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43" y="2090"/>
                    </a:cubicBezTo>
                    <a:cubicBezTo>
                      <a:pt x="167" y="2090"/>
                      <a:pt x="191" y="2102"/>
                      <a:pt x="214"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1;p29">
                <a:extLst>
                  <a:ext uri="{FF2B5EF4-FFF2-40B4-BE49-F238E27FC236}">
                    <a16:creationId xmlns:a16="http://schemas.microsoft.com/office/drawing/2014/main" id="{C836D5F6-B23E-3E34-2B07-FDD39B206705}"/>
                  </a:ext>
                </a:extLst>
              </p:cNvPr>
              <p:cNvSpPr/>
              <p:nvPr/>
            </p:nvSpPr>
            <p:spPr>
              <a:xfrm>
                <a:off x="4574675" y="3122975"/>
                <a:ext cx="10425" cy="52575"/>
              </a:xfrm>
              <a:custGeom>
                <a:avLst/>
                <a:gdLst/>
                <a:ahLst/>
                <a:cxnLst/>
                <a:rect l="l" t="t" r="r" b="b"/>
                <a:pathLst>
                  <a:path w="417"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2;p29">
                <a:extLst>
                  <a:ext uri="{FF2B5EF4-FFF2-40B4-BE49-F238E27FC236}">
                    <a16:creationId xmlns:a16="http://schemas.microsoft.com/office/drawing/2014/main" id="{6F2BF27D-B81B-7813-F7D8-991768597497}"/>
                  </a:ext>
                </a:extLst>
              </p:cNvPr>
              <p:cNvSpPr/>
              <p:nvPr/>
            </p:nvSpPr>
            <p:spPr>
              <a:xfrm>
                <a:off x="4608900"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3;p29">
                <a:extLst>
                  <a:ext uri="{FF2B5EF4-FFF2-40B4-BE49-F238E27FC236}">
                    <a16:creationId xmlns:a16="http://schemas.microsoft.com/office/drawing/2014/main" id="{8A268581-4106-3E18-DE8F-702DF7CB7FEF}"/>
                  </a:ext>
                </a:extLst>
              </p:cNvPr>
              <p:cNvSpPr/>
              <p:nvPr/>
            </p:nvSpPr>
            <p:spPr>
              <a:xfrm>
                <a:off x="4643425" y="3122975"/>
                <a:ext cx="10150" cy="52575"/>
              </a:xfrm>
              <a:custGeom>
                <a:avLst/>
                <a:gdLst/>
                <a:ahLst/>
                <a:cxnLst/>
                <a:rect l="l" t="t" r="r" b="b"/>
                <a:pathLst>
                  <a:path w="406" h="2103" extrusionOk="0">
                    <a:moveTo>
                      <a:pt x="207" y="1"/>
                    </a:moveTo>
                    <a:cubicBezTo>
                      <a:pt x="111" y="1"/>
                      <a:pt x="12" y="66"/>
                      <a:pt x="1" y="197"/>
                    </a:cubicBezTo>
                    <a:lnTo>
                      <a:pt x="1" y="1888"/>
                    </a:lnTo>
                    <a:cubicBezTo>
                      <a:pt x="1"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4;p29">
                <a:extLst>
                  <a:ext uri="{FF2B5EF4-FFF2-40B4-BE49-F238E27FC236}">
                    <a16:creationId xmlns:a16="http://schemas.microsoft.com/office/drawing/2014/main" id="{C041DC96-E5E8-F8C6-ABDC-21435CBE6EF7}"/>
                  </a:ext>
                </a:extLst>
              </p:cNvPr>
              <p:cNvSpPr/>
              <p:nvPr/>
            </p:nvSpPr>
            <p:spPr>
              <a:xfrm>
                <a:off x="467765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6" y="2090"/>
                      <a:pt x="179" y="2102"/>
                      <a:pt x="203" y="2102"/>
                    </a:cubicBezTo>
                    <a:cubicBezTo>
                      <a:pt x="322" y="2102"/>
                      <a:pt x="417" y="2007"/>
                      <a:pt x="417" y="1888"/>
                    </a:cubicBezTo>
                    <a:lnTo>
                      <a:pt x="417"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5;p29">
                <a:extLst>
                  <a:ext uri="{FF2B5EF4-FFF2-40B4-BE49-F238E27FC236}">
                    <a16:creationId xmlns:a16="http://schemas.microsoft.com/office/drawing/2014/main" id="{EBE9701E-621F-726C-0728-1CD2AE68B7BB}"/>
                  </a:ext>
                </a:extLst>
              </p:cNvPr>
              <p:cNvSpPr/>
              <p:nvPr/>
            </p:nvSpPr>
            <p:spPr>
              <a:xfrm>
                <a:off x="4712175" y="3122975"/>
                <a:ext cx="10150" cy="52575"/>
              </a:xfrm>
              <a:custGeom>
                <a:avLst/>
                <a:gdLst/>
                <a:ahLst/>
                <a:cxnLst/>
                <a:rect l="l" t="t" r="r" b="b"/>
                <a:pathLst>
                  <a:path w="406" h="2103" extrusionOk="0">
                    <a:moveTo>
                      <a:pt x="199" y="1"/>
                    </a:moveTo>
                    <a:cubicBezTo>
                      <a:pt x="102" y="1"/>
                      <a:pt x="7"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394" y="66"/>
                      <a:pt x="29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p29">
                <a:extLst>
                  <a:ext uri="{FF2B5EF4-FFF2-40B4-BE49-F238E27FC236}">
                    <a16:creationId xmlns:a16="http://schemas.microsoft.com/office/drawing/2014/main" id="{B4D1E136-14E4-E547-51EF-352AC8E70F0F}"/>
                  </a:ext>
                </a:extLst>
              </p:cNvPr>
              <p:cNvSpPr/>
              <p:nvPr/>
            </p:nvSpPr>
            <p:spPr>
              <a:xfrm>
                <a:off x="4746425"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47;p29">
                <a:extLst>
                  <a:ext uri="{FF2B5EF4-FFF2-40B4-BE49-F238E27FC236}">
                    <a16:creationId xmlns:a16="http://schemas.microsoft.com/office/drawing/2014/main" id="{88D2BF27-5065-3275-9A43-10EE22DF0124}"/>
                  </a:ext>
                </a:extLst>
              </p:cNvPr>
              <p:cNvSpPr/>
              <p:nvPr/>
            </p:nvSpPr>
            <p:spPr>
              <a:xfrm>
                <a:off x="47806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48;p29">
                <a:extLst>
                  <a:ext uri="{FF2B5EF4-FFF2-40B4-BE49-F238E27FC236}">
                    <a16:creationId xmlns:a16="http://schemas.microsoft.com/office/drawing/2014/main" id="{1DBB97C1-429C-F167-5ADF-7E88B1F39255}"/>
                  </a:ext>
                </a:extLst>
              </p:cNvPr>
              <p:cNvSpPr/>
              <p:nvPr/>
            </p:nvSpPr>
            <p:spPr>
              <a:xfrm>
                <a:off x="4815175"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49;p29">
                <a:extLst>
                  <a:ext uri="{FF2B5EF4-FFF2-40B4-BE49-F238E27FC236}">
                    <a16:creationId xmlns:a16="http://schemas.microsoft.com/office/drawing/2014/main" id="{44B92A65-AA76-C35E-A3E8-6D69449E2C14}"/>
                  </a:ext>
                </a:extLst>
              </p:cNvPr>
              <p:cNvSpPr/>
              <p:nvPr/>
            </p:nvSpPr>
            <p:spPr>
              <a:xfrm>
                <a:off x="4849400"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67" y="2108"/>
                      <a:pt x="191"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50;p29">
                <a:extLst>
                  <a:ext uri="{FF2B5EF4-FFF2-40B4-BE49-F238E27FC236}">
                    <a16:creationId xmlns:a16="http://schemas.microsoft.com/office/drawing/2014/main" id="{6158D691-DEA4-9A7F-1CFD-E679C514C066}"/>
                  </a:ext>
                </a:extLst>
              </p:cNvPr>
              <p:cNvSpPr/>
              <p:nvPr/>
            </p:nvSpPr>
            <p:spPr>
              <a:xfrm>
                <a:off x="4883925"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51;p29">
                <a:extLst>
                  <a:ext uri="{FF2B5EF4-FFF2-40B4-BE49-F238E27FC236}">
                    <a16:creationId xmlns:a16="http://schemas.microsoft.com/office/drawing/2014/main" id="{2C1672EC-B536-33F9-EEAC-2452BD234D7B}"/>
                  </a:ext>
                </a:extLst>
              </p:cNvPr>
              <p:cNvSpPr/>
              <p:nvPr/>
            </p:nvSpPr>
            <p:spPr>
              <a:xfrm>
                <a:off x="4918150" y="3122750"/>
                <a:ext cx="10450" cy="52800"/>
              </a:xfrm>
              <a:custGeom>
                <a:avLst/>
                <a:gdLst/>
                <a:ahLst/>
                <a:cxnLst/>
                <a:rect l="l" t="t" r="r" b="b"/>
                <a:pathLst>
                  <a:path w="418" h="2112" extrusionOk="0">
                    <a:moveTo>
                      <a:pt x="209" y="1"/>
                    </a:moveTo>
                    <a:cubicBezTo>
                      <a:pt x="105" y="1"/>
                      <a:pt x="1" y="69"/>
                      <a:pt x="1" y="206"/>
                    </a:cubicBezTo>
                    <a:lnTo>
                      <a:pt x="1" y="1897"/>
                    </a:lnTo>
                    <a:cubicBezTo>
                      <a:pt x="1" y="1992"/>
                      <a:pt x="61" y="2064"/>
                      <a:pt x="144" y="2099"/>
                    </a:cubicBezTo>
                    <a:cubicBezTo>
                      <a:pt x="168" y="2099"/>
                      <a:pt x="191" y="2111"/>
                      <a:pt x="215" y="2111"/>
                    </a:cubicBezTo>
                    <a:cubicBezTo>
                      <a:pt x="322" y="2111"/>
                      <a:pt x="418" y="2016"/>
                      <a:pt x="418" y="1897"/>
                    </a:cubicBezTo>
                    <a:lnTo>
                      <a:pt x="418" y="206"/>
                    </a:lnTo>
                    <a:cubicBezTo>
                      <a:pt x="418" y="69"/>
                      <a:pt x="314"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52;p29">
                <a:extLst>
                  <a:ext uri="{FF2B5EF4-FFF2-40B4-BE49-F238E27FC236}">
                    <a16:creationId xmlns:a16="http://schemas.microsoft.com/office/drawing/2014/main" id="{14A47109-D70A-450E-2FE8-998360597338}"/>
                  </a:ext>
                </a:extLst>
              </p:cNvPr>
              <p:cNvSpPr/>
              <p:nvPr/>
            </p:nvSpPr>
            <p:spPr>
              <a:xfrm>
                <a:off x="4952700" y="3122975"/>
                <a:ext cx="10125" cy="52575"/>
              </a:xfrm>
              <a:custGeom>
                <a:avLst/>
                <a:gdLst/>
                <a:ahLst/>
                <a:cxnLst/>
                <a:rect l="l" t="t" r="r" b="b"/>
                <a:pathLst>
                  <a:path w="405" h="2103" extrusionOk="0">
                    <a:moveTo>
                      <a:pt x="198" y="1"/>
                    </a:moveTo>
                    <a:cubicBezTo>
                      <a:pt x="101" y="1"/>
                      <a:pt x="6" y="66"/>
                      <a:pt x="0" y="197"/>
                    </a:cubicBezTo>
                    <a:lnTo>
                      <a:pt x="0" y="1888"/>
                    </a:lnTo>
                    <a:cubicBezTo>
                      <a:pt x="0" y="1983"/>
                      <a:pt x="48" y="2055"/>
                      <a:pt x="131" y="2090"/>
                    </a:cubicBezTo>
                    <a:cubicBezTo>
                      <a:pt x="155" y="2090"/>
                      <a:pt x="179" y="2102"/>
                      <a:pt x="203" y="2102"/>
                    </a:cubicBezTo>
                    <a:cubicBezTo>
                      <a:pt x="310"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53;p29">
                <a:extLst>
                  <a:ext uri="{FF2B5EF4-FFF2-40B4-BE49-F238E27FC236}">
                    <a16:creationId xmlns:a16="http://schemas.microsoft.com/office/drawing/2014/main" id="{DAAE9419-9BBB-079C-1DA7-A85EBE6061D9}"/>
                  </a:ext>
                </a:extLst>
              </p:cNvPr>
              <p:cNvSpPr/>
              <p:nvPr/>
            </p:nvSpPr>
            <p:spPr>
              <a:xfrm>
                <a:off x="4986925" y="3122525"/>
                <a:ext cx="10450" cy="53025"/>
              </a:xfrm>
              <a:custGeom>
                <a:avLst/>
                <a:gdLst/>
                <a:ahLst/>
                <a:cxnLst/>
                <a:rect l="l" t="t" r="r" b="b"/>
                <a:pathLst>
                  <a:path w="418" h="2121" extrusionOk="0">
                    <a:moveTo>
                      <a:pt x="215" y="1"/>
                    </a:moveTo>
                    <a:cubicBezTo>
                      <a:pt x="96" y="1"/>
                      <a:pt x="0" y="96"/>
                      <a:pt x="0" y="215"/>
                    </a:cubicBezTo>
                    <a:lnTo>
                      <a:pt x="0" y="1906"/>
                    </a:lnTo>
                    <a:cubicBezTo>
                      <a:pt x="0" y="2001"/>
                      <a:pt x="60" y="2073"/>
                      <a:pt x="143" y="2108"/>
                    </a:cubicBezTo>
                    <a:cubicBezTo>
                      <a:pt x="155" y="2108"/>
                      <a:pt x="179"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54;p29">
                <a:extLst>
                  <a:ext uri="{FF2B5EF4-FFF2-40B4-BE49-F238E27FC236}">
                    <a16:creationId xmlns:a16="http://schemas.microsoft.com/office/drawing/2014/main" id="{1C1F84BB-70D8-9C02-C2E4-9F4E8FEDB7E7}"/>
                  </a:ext>
                </a:extLst>
              </p:cNvPr>
              <p:cNvSpPr/>
              <p:nvPr/>
            </p:nvSpPr>
            <p:spPr>
              <a:xfrm>
                <a:off x="5021450" y="3122975"/>
                <a:ext cx="10150" cy="52575"/>
              </a:xfrm>
              <a:custGeom>
                <a:avLst/>
                <a:gdLst/>
                <a:ahLst/>
                <a:cxnLst/>
                <a:rect l="l" t="t" r="r" b="b"/>
                <a:pathLst>
                  <a:path w="406" h="2103" extrusionOk="0">
                    <a:moveTo>
                      <a:pt x="198" y="1"/>
                    </a:moveTo>
                    <a:cubicBezTo>
                      <a:pt x="102" y="1"/>
                      <a:pt x="6"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55;p29">
                <a:extLst>
                  <a:ext uri="{FF2B5EF4-FFF2-40B4-BE49-F238E27FC236}">
                    <a16:creationId xmlns:a16="http://schemas.microsoft.com/office/drawing/2014/main" id="{F5E658C9-B671-B897-3D69-A35181ACE9AD}"/>
                  </a:ext>
                </a:extLst>
              </p:cNvPr>
              <p:cNvSpPr/>
              <p:nvPr/>
            </p:nvSpPr>
            <p:spPr>
              <a:xfrm>
                <a:off x="5055675" y="3122525"/>
                <a:ext cx="10450" cy="53025"/>
              </a:xfrm>
              <a:custGeom>
                <a:avLst/>
                <a:gdLst/>
                <a:ahLst/>
                <a:cxnLst/>
                <a:rect l="l" t="t" r="r" b="b"/>
                <a:pathLst>
                  <a:path w="418" h="2121" extrusionOk="0">
                    <a:moveTo>
                      <a:pt x="203" y="1"/>
                    </a:moveTo>
                    <a:cubicBezTo>
                      <a:pt x="96" y="1"/>
                      <a:pt x="1" y="96"/>
                      <a:pt x="1" y="215"/>
                    </a:cubicBezTo>
                    <a:lnTo>
                      <a:pt x="1" y="1906"/>
                    </a:lnTo>
                    <a:cubicBezTo>
                      <a:pt x="1" y="2001"/>
                      <a:pt x="60" y="2073"/>
                      <a:pt x="144" y="2108"/>
                    </a:cubicBezTo>
                    <a:cubicBezTo>
                      <a:pt x="155" y="2108"/>
                      <a:pt x="179" y="2120"/>
                      <a:pt x="203" y="2120"/>
                    </a:cubicBezTo>
                    <a:cubicBezTo>
                      <a:pt x="322" y="2120"/>
                      <a:pt x="417" y="2025"/>
                      <a:pt x="417" y="1906"/>
                    </a:cubicBezTo>
                    <a:lnTo>
                      <a:pt x="417" y="215"/>
                    </a:lnTo>
                    <a:cubicBezTo>
                      <a:pt x="417"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56;p29">
                <a:extLst>
                  <a:ext uri="{FF2B5EF4-FFF2-40B4-BE49-F238E27FC236}">
                    <a16:creationId xmlns:a16="http://schemas.microsoft.com/office/drawing/2014/main" id="{08A04F60-39E2-F580-1079-CFF90EE7732F}"/>
                  </a:ext>
                </a:extLst>
              </p:cNvPr>
              <p:cNvSpPr/>
              <p:nvPr/>
            </p:nvSpPr>
            <p:spPr>
              <a:xfrm>
                <a:off x="50902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44" y="2090"/>
                    </a:cubicBezTo>
                    <a:cubicBezTo>
                      <a:pt x="156" y="2090"/>
                      <a:pt x="179" y="2102"/>
                      <a:pt x="203" y="2102"/>
                    </a:cubicBezTo>
                    <a:cubicBezTo>
                      <a:pt x="322" y="2102"/>
                      <a:pt x="418" y="2007"/>
                      <a:pt x="418" y="1888"/>
                    </a:cubicBezTo>
                    <a:lnTo>
                      <a:pt x="418"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57;p29">
                <a:extLst>
                  <a:ext uri="{FF2B5EF4-FFF2-40B4-BE49-F238E27FC236}">
                    <a16:creationId xmlns:a16="http://schemas.microsoft.com/office/drawing/2014/main" id="{D9D30F7A-E7F4-D74A-3CD3-C1A3687C5EDC}"/>
                  </a:ext>
                </a:extLst>
              </p:cNvPr>
              <p:cNvSpPr/>
              <p:nvPr/>
            </p:nvSpPr>
            <p:spPr>
              <a:xfrm>
                <a:off x="51244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1"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58;p29">
                <a:extLst>
                  <a:ext uri="{FF2B5EF4-FFF2-40B4-BE49-F238E27FC236}">
                    <a16:creationId xmlns:a16="http://schemas.microsoft.com/office/drawing/2014/main" id="{8EFFC847-A200-5BE1-0E00-1E6FA9067C86}"/>
                  </a:ext>
                </a:extLst>
              </p:cNvPr>
              <p:cNvSpPr/>
              <p:nvPr/>
            </p:nvSpPr>
            <p:spPr>
              <a:xfrm>
                <a:off x="5158675"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59;p29">
                <a:extLst>
                  <a:ext uri="{FF2B5EF4-FFF2-40B4-BE49-F238E27FC236}">
                    <a16:creationId xmlns:a16="http://schemas.microsoft.com/office/drawing/2014/main" id="{12468A6F-F3DF-C325-9993-42ACAE70903D}"/>
                  </a:ext>
                </a:extLst>
              </p:cNvPr>
              <p:cNvSpPr/>
              <p:nvPr/>
            </p:nvSpPr>
            <p:spPr>
              <a:xfrm>
                <a:off x="5193200" y="3122975"/>
                <a:ext cx="10450" cy="52575"/>
              </a:xfrm>
              <a:custGeom>
                <a:avLst/>
                <a:gdLst/>
                <a:ahLst/>
                <a:cxnLst/>
                <a:rect l="l" t="t" r="r" b="b"/>
                <a:pathLst>
                  <a:path w="418"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60;p29">
                <a:extLst>
                  <a:ext uri="{FF2B5EF4-FFF2-40B4-BE49-F238E27FC236}">
                    <a16:creationId xmlns:a16="http://schemas.microsoft.com/office/drawing/2014/main" id="{64F28E65-9827-3EC5-8463-0411313CA70D}"/>
                  </a:ext>
                </a:extLst>
              </p:cNvPr>
              <p:cNvSpPr/>
              <p:nvPr/>
            </p:nvSpPr>
            <p:spPr>
              <a:xfrm>
                <a:off x="5227425"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61;p29">
                <a:extLst>
                  <a:ext uri="{FF2B5EF4-FFF2-40B4-BE49-F238E27FC236}">
                    <a16:creationId xmlns:a16="http://schemas.microsoft.com/office/drawing/2014/main" id="{18BACA62-83D5-49C7-07A2-BC6A3C7AFE5B}"/>
                  </a:ext>
                </a:extLst>
              </p:cNvPr>
              <p:cNvSpPr/>
              <p:nvPr/>
            </p:nvSpPr>
            <p:spPr>
              <a:xfrm>
                <a:off x="5261950"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5"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62;p29">
                <a:extLst>
                  <a:ext uri="{FF2B5EF4-FFF2-40B4-BE49-F238E27FC236}">
                    <a16:creationId xmlns:a16="http://schemas.microsoft.com/office/drawing/2014/main" id="{4039F56B-B7D7-E4F2-D865-14C2D1403820}"/>
                  </a:ext>
                </a:extLst>
              </p:cNvPr>
              <p:cNvSpPr/>
              <p:nvPr/>
            </p:nvSpPr>
            <p:spPr>
              <a:xfrm>
                <a:off x="5296175"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56" y="2108"/>
                      <a:pt x="180" y="2120"/>
                      <a:pt x="215" y="2120"/>
                    </a:cubicBezTo>
                    <a:cubicBezTo>
                      <a:pt x="322" y="2120"/>
                      <a:pt x="418" y="2025"/>
                      <a:pt x="418" y="1906"/>
                    </a:cubicBezTo>
                    <a:lnTo>
                      <a:pt x="418" y="215"/>
                    </a:lnTo>
                    <a:cubicBezTo>
                      <a:pt x="418"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63;p29">
                <a:extLst>
                  <a:ext uri="{FF2B5EF4-FFF2-40B4-BE49-F238E27FC236}">
                    <a16:creationId xmlns:a16="http://schemas.microsoft.com/office/drawing/2014/main" id="{7AC771DE-D28C-D365-18E8-3EE9363A6315}"/>
                  </a:ext>
                </a:extLst>
              </p:cNvPr>
              <p:cNvSpPr/>
              <p:nvPr/>
            </p:nvSpPr>
            <p:spPr>
              <a:xfrm>
                <a:off x="5330725" y="3122750"/>
                <a:ext cx="10125" cy="52800"/>
              </a:xfrm>
              <a:custGeom>
                <a:avLst/>
                <a:gdLst/>
                <a:ahLst/>
                <a:cxnLst/>
                <a:rect l="l" t="t" r="r" b="b"/>
                <a:pathLst>
                  <a:path w="405" h="2112" extrusionOk="0">
                    <a:moveTo>
                      <a:pt x="202" y="1"/>
                    </a:moveTo>
                    <a:cubicBezTo>
                      <a:pt x="101" y="1"/>
                      <a:pt x="0" y="69"/>
                      <a:pt x="0" y="206"/>
                    </a:cubicBezTo>
                    <a:lnTo>
                      <a:pt x="0" y="1897"/>
                    </a:lnTo>
                    <a:cubicBezTo>
                      <a:pt x="0" y="1992"/>
                      <a:pt x="48" y="2064"/>
                      <a:pt x="131" y="2099"/>
                    </a:cubicBezTo>
                    <a:cubicBezTo>
                      <a:pt x="155" y="2099"/>
                      <a:pt x="179" y="2111"/>
                      <a:pt x="202" y="2111"/>
                    </a:cubicBezTo>
                    <a:cubicBezTo>
                      <a:pt x="322" y="2111"/>
                      <a:pt x="405" y="2016"/>
                      <a:pt x="405" y="1897"/>
                    </a:cubicBezTo>
                    <a:lnTo>
                      <a:pt x="405" y="206"/>
                    </a:lnTo>
                    <a:cubicBezTo>
                      <a:pt x="405" y="69"/>
                      <a:pt x="3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64;p29">
                <a:extLst>
                  <a:ext uri="{FF2B5EF4-FFF2-40B4-BE49-F238E27FC236}">
                    <a16:creationId xmlns:a16="http://schemas.microsoft.com/office/drawing/2014/main" id="{925153C1-F721-7C00-D716-1827525DC575}"/>
                  </a:ext>
                </a:extLst>
              </p:cNvPr>
              <p:cNvSpPr/>
              <p:nvPr/>
            </p:nvSpPr>
            <p:spPr>
              <a:xfrm>
                <a:off x="53649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65;p29">
                <a:extLst>
                  <a:ext uri="{FF2B5EF4-FFF2-40B4-BE49-F238E27FC236}">
                    <a16:creationId xmlns:a16="http://schemas.microsoft.com/office/drawing/2014/main" id="{5EF81124-12FB-5316-33CA-74321EF4D918}"/>
                  </a:ext>
                </a:extLst>
              </p:cNvPr>
              <p:cNvSpPr/>
              <p:nvPr/>
            </p:nvSpPr>
            <p:spPr>
              <a:xfrm>
                <a:off x="5399475" y="3122750"/>
                <a:ext cx="10150" cy="52800"/>
              </a:xfrm>
              <a:custGeom>
                <a:avLst/>
                <a:gdLst/>
                <a:ahLst/>
                <a:cxnLst/>
                <a:rect l="l" t="t" r="r" b="b"/>
                <a:pathLst>
                  <a:path w="406" h="2112" extrusionOk="0">
                    <a:moveTo>
                      <a:pt x="203" y="1"/>
                    </a:moveTo>
                    <a:cubicBezTo>
                      <a:pt x="102" y="1"/>
                      <a:pt x="0" y="69"/>
                      <a:pt x="0" y="206"/>
                    </a:cubicBezTo>
                    <a:lnTo>
                      <a:pt x="0" y="1897"/>
                    </a:lnTo>
                    <a:cubicBezTo>
                      <a:pt x="0" y="1992"/>
                      <a:pt x="48" y="2064"/>
                      <a:pt x="131" y="2099"/>
                    </a:cubicBezTo>
                    <a:cubicBezTo>
                      <a:pt x="155" y="2099"/>
                      <a:pt x="179" y="2111"/>
                      <a:pt x="203" y="2111"/>
                    </a:cubicBezTo>
                    <a:cubicBezTo>
                      <a:pt x="310" y="2111"/>
                      <a:pt x="405" y="2016"/>
                      <a:pt x="405" y="1897"/>
                    </a:cubicBezTo>
                    <a:lnTo>
                      <a:pt x="405" y="206"/>
                    </a:lnTo>
                    <a:cubicBezTo>
                      <a:pt x="405" y="69"/>
                      <a:pt x="30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66;p29">
                <a:extLst>
                  <a:ext uri="{FF2B5EF4-FFF2-40B4-BE49-F238E27FC236}">
                    <a16:creationId xmlns:a16="http://schemas.microsoft.com/office/drawing/2014/main" id="{13870AD9-BC35-00DB-9354-4657C1C9548C}"/>
                  </a:ext>
                </a:extLst>
              </p:cNvPr>
              <p:cNvSpPr/>
              <p:nvPr/>
            </p:nvSpPr>
            <p:spPr>
              <a:xfrm>
                <a:off x="54337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67;p29">
                <a:extLst>
                  <a:ext uri="{FF2B5EF4-FFF2-40B4-BE49-F238E27FC236}">
                    <a16:creationId xmlns:a16="http://schemas.microsoft.com/office/drawing/2014/main" id="{7B739ADC-103F-78AA-9FED-3AC8BD4A743F}"/>
                  </a:ext>
                </a:extLst>
              </p:cNvPr>
              <p:cNvSpPr/>
              <p:nvPr/>
            </p:nvSpPr>
            <p:spPr>
              <a:xfrm>
                <a:off x="5467925" y="3122750"/>
                <a:ext cx="10450" cy="52800"/>
              </a:xfrm>
              <a:custGeom>
                <a:avLst/>
                <a:gdLst/>
                <a:ahLst/>
                <a:cxnLst/>
                <a:rect l="l" t="t" r="r" b="b"/>
                <a:pathLst>
                  <a:path w="418" h="2112" extrusionOk="0">
                    <a:moveTo>
                      <a:pt x="215" y="1"/>
                    </a:moveTo>
                    <a:cubicBezTo>
                      <a:pt x="114" y="1"/>
                      <a:pt x="13" y="69"/>
                      <a:pt x="13" y="206"/>
                    </a:cubicBezTo>
                    <a:lnTo>
                      <a:pt x="13" y="1897"/>
                    </a:lnTo>
                    <a:cubicBezTo>
                      <a:pt x="1" y="1992"/>
                      <a:pt x="60" y="2064"/>
                      <a:pt x="144" y="2099"/>
                    </a:cubicBezTo>
                    <a:cubicBezTo>
                      <a:pt x="168" y="2099"/>
                      <a:pt x="191" y="2111"/>
                      <a:pt x="215" y="2111"/>
                    </a:cubicBezTo>
                    <a:cubicBezTo>
                      <a:pt x="322" y="2111"/>
                      <a:pt x="418" y="2016"/>
                      <a:pt x="418" y="1897"/>
                    </a:cubicBezTo>
                    <a:lnTo>
                      <a:pt x="418" y="206"/>
                    </a:lnTo>
                    <a:cubicBezTo>
                      <a:pt x="418" y="69"/>
                      <a:pt x="31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68;p29">
                <a:extLst>
                  <a:ext uri="{FF2B5EF4-FFF2-40B4-BE49-F238E27FC236}">
                    <a16:creationId xmlns:a16="http://schemas.microsoft.com/office/drawing/2014/main" id="{A246771C-0A72-0B91-EEA5-8025F504CA59}"/>
                  </a:ext>
                </a:extLst>
              </p:cNvPr>
              <p:cNvSpPr/>
              <p:nvPr/>
            </p:nvSpPr>
            <p:spPr>
              <a:xfrm>
                <a:off x="5502450" y="3122975"/>
                <a:ext cx="10450" cy="52575"/>
              </a:xfrm>
              <a:custGeom>
                <a:avLst/>
                <a:gdLst/>
                <a:ahLst/>
                <a:cxnLst/>
                <a:rect l="l" t="t" r="r" b="b"/>
                <a:pathLst>
                  <a:path w="418" h="2103" extrusionOk="0">
                    <a:moveTo>
                      <a:pt x="209" y="1"/>
                    </a:moveTo>
                    <a:cubicBezTo>
                      <a:pt x="111" y="1"/>
                      <a:pt x="13" y="66"/>
                      <a:pt x="1" y="197"/>
                    </a:cubicBezTo>
                    <a:lnTo>
                      <a:pt x="1" y="1888"/>
                    </a:lnTo>
                    <a:cubicBezTo>
                      <a:pt x="1" y="1983"/>
                      <a:pt x="49" y="2055"/>
                      <a:pt x="132" y="2090"/>
                    </a:cubicBezTo>
                    <a:cubicBezTo>
                      <a:pt x="156" y="2090"/>
                      <a:pt x="180" y="2102"/>
                      <a:pt x="203" y="2102"/>
                    </a:cubicBezTo>
                    <a:cubicBezTo>
                      <a:pt x="322" y="2102"/>
                      <a:pt x="418" y="2007"/>
                      <a:pt x="418" y="1888"/>
                    </a:cubicBezTo>
                    <a:lnTo>
                      <a:pt x="418" y="197"/>
                    </a:lnTo>
                    <a:cubicBezTo>
                      <a:pt x="406" y="66"/>
                      <a:pt x="308"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69;p29">
                <a:extLst>
                  <a:ext uri="{FF2B5EF4-FFF2-40B4-BE49-F238E27FC236}">
                    <a16:creationId xmlns:a16="http://schemas.microsoft.com/office/drawing/2014/main" id="{16D3AD66-3412-C7E9-9DD1-FD1FE146DBE9}"/>
                  </a:ext>
                </a:extLst>
              </p:cNvPr>
              <p:cNvSpPr/>
              <p:nvPr/>
            </p:nvSpPr>
            <p:spPr>
              <a:xfrm>
                <a:off x="553670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70;p29">
                <a:extLst>
                  <a:ext uri="{FF2B5EF4-FFF2-40B4-BE49-F238E27FC236}">
                    <a16:creationId xmlns:a16="http://schemas.microsoft.com/office/drawing/2014/main" id="{2CDCF853-24D6-F952-F8C5-6B07AE2C15AF}"/>
                  </a:ext>
                </a:extLst>
              </p:cNvPr>
              <p:cNvSpPr/>
              <p:nvPr/>
            </p:nvSpPr>
            <p:spPr>
              <a:xfrm>
                <a:off x="5571225" y="3122975"/>
                <a:ext cx="10150" cy="52575"/>
              </a:xfrm>
              <a:custGeom>
                <a:avLst/>
                <a:gdLst/>
                <a:ahLst/>
                <a:cxnLst/>
                <a:rect l="l" t="t" r="r" b="b"/>
                <a:pathLst>
                  <a:path w="406" h="2103" extrusionOk="0">
                    <a:moveTo>
                      <a:pt x="207"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71;p29">
                <a:extLst>
                  <a:ext uri="{FF2B5EF4-FFF2-40B4-BE49-F238E27FC236}">
                    <a16:creationId xmlns:a16="http://schemas.microsoft.com/office/drawing/2014/main" id="{4CA8F0BC-6AD3-9410-1287-08CBF92AA641}"/>
                  </a:ext>
                </a:extLst>
              </p:cNvPr>
              <p:cNvSpPr/>
              <p:nvPr/>
            </p:nvSpPr>
            <p:spPr>
              <a:xfrm>
                <a:off x="5605450"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372;p29">
              <a:extLst>
                <a:ext uri="{FF2B5EF4-FFF2-40B4-BE49-F238E27FC236}">
                  <a16:creationId xmlns:a16="http://schemas.microsoft.com/office/drawing/2014/main" id="{B47B91E0-E234-E0F9-A9D4-FF8886074EC1}"/>
                </a:ext>
              </a:extLst>
            </p:cNvPr>
            <p:cNvGrpSpPr/>
            <p:nvPr/>
          </p:nvGrpSpPr>
          <p:grpSpPr>
            <a:xfrm rot="-4260837" flipH="1">
              <a:off x="-992576" y="4841566"/>
              <a:ext cx="2550809" cy="433066"/>
              <a:chOff x="4330300" y="3920250"/>
              <a:chExt cx="1682975" cy="210775"/>
            </a:xfrm>
          </p:grpSpPr>
          <p:sp>
            <p:nvSpPr>
              <p:cNvPr id="49" name="Google Shape;373;p29">
                <a:extLst>
                  <a:ext uri="{FF2B5EF4-FFF2-40B4-BE49-F238E27FC236}">
                    <a16:creationId xmlns:a16="http://schemas.microsoft.com/office/drawing/2014/main" id="{D05946EE-1908-09FE-8234-C2C2EA5FE773}"/>
                  </a:ext>
                </a:extLst>
              </p:cNvPr>
              <p:cNvSpPr/>
              <p:nvPr/>
            </p:nvSpPr>
            <p:spPr>
              <a:xfrm>
                <a:off x="4586275" y="3920250"/>
                <a:ext cx="1427000" cy="210775"/>
              </a:xfrm>
              <a:custGeom>
                <a:avLst/>
                <a:gdLst/>
                <a:ahLst/>
                <a:cxnLst/>
                <a:rect l="l" t="t" r="r" b="b"/>
                <a:pathLst>
                  <a:path w="57080" h="8431" extrusionOk="0">
                    <a:moveTo>
                      <a:pt x="1" y="1"/>
                    </a:moveTo>
                    <a:lnTo>
                      <a:pt x="1" y="8430"/>
                    </a:lnTo>
                    <a:lnTo>
                      <a:pt x="57079" y="8430"/>
                    </a:lnTo>
                    <a:lnTo>
                      <a:pt x="57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4;p29">
                <a:extLst>
                  <a:ext uri="{FF2B5EF4-FFF2-40B4-BE49-F238E27FC236}">
                    <a16:creationId xmlns:a16="http://schemas.microsoft.com/office/drawing/2014/main" id="{2335EFC7-FA84-5E67-2A09-24BF07673FBF}"/>
                  </a:ext>
                </a:extLst>
              </p:cNvPr>
              <p:cNvSpPr/>
              <p:nvPr/>
            </p:nvSpPr>
            <p:spPr>
              <a:xfrm>
                <a:off x="4330300" y="3920250"/>
                <a:ext cx="304225" cy="210775"/>
              </a:xfrm>
              <a:custGeom>
                <a:avLst/>
                <a:gdLst/>
                <a:ahLst/>
                <a:cxnLst/>
                <a:rect l="l" t="t" r="r" b="b"/>
                <a:pathLst>
                  <a:path w="12169" h="8431" extrusionOk="0">
                    <a:moveTo>
                      <a:pt x="10240" y="1"/>
                    </a:moveTo>
                    <a:lnTo>
                      <a:pt x="0" y="4215"/>
                    </a:lnTo>
                    <a:lnTo>
                      <a:pt x="10240" y="8430"/>
                    </a:lnTo>
                    <a:lnTo>
                      <a:pt x="12168" y="6299"/>
                    </a:lnTo>
                    <a:lnTo>
                      <a:pt x="10240" y="4215"/>
                    </a:lnTo>
                    <a:lnTo>
                      <a:pt x="12168" y="1751"/>
                    </a:lnTo>
                    <a:lnTo>
                      <a:pt x="10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5;p29">
                <a:extLst>
                  <a:ext uri="{FF2B5EF4-FFF2-40B4-BE49-F238E27FC236}">
                    <a16:creationId xmlns:a16="http://schemas.microsoft.com/office/drawing/2014/main" id="{AE6FBA62-81DD-463F-A69B-776F602F5E29}"/>
                  </a:ext>
                </a:extLst>
              </p:cNvPr>
              <p:cNvSpPr/>
              <p:nvPr/>
            </p:nvSpPr>
            <p:spPr>
              <a:xfrm>
                <a:off x="4330300" y="3978300"/>
                <a:ext cx="114625" cy="94675"/>
              </a:xfrm>
              <a:custGeom>
                <a:avLst/>
                <a:gdLst/>
                <a:ahLst/>
                <a:cxnLst/>
                <a:rect l="l" t="t" r="r" b="b"/>
                <a:pathLst>
                  <a:path w="4585" h="3787" extrusionOk="0">
                    <a:moveTo>
                      <a:pt x="4584" y="0"/>
                    </a:moveTo>
                    <a:lnTo>
                      <a:pt x="0" y="1893"/>
                    </a:lnTo>
                    <a:lnTo>
                      <a:pt x="4584" y="3787"/>
                    </a:lnTo>
                    <a:lnTo>
                      <a:pt x="4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6;p29">
                <a:extLst>
                  <a:ext uri="{FF2B5EF4-FFF2-40B4-BE49-F238E27FC236}">
                    <a16:creationId xmlns:a16="http://schemas.microsoft.com/office/drawing/2014/main" id="{E9C4BAC4-8D93-41AD-C88E-8EC41AB4BF44}"/>
                  </a:ext>
                </a:extLst>
              </p:cNvPr>
              <p:cNvSpPr/>
              <p:nvPr/>
            </p:nvSpPr>
            <p:spPr>
              <a:xfrm>
                <a:off x="4634500" y="4070875"/>
                <a:ext cx="1378775" cy="13700"/>
              </a:xfrm>
              <a:custGeom>
                <a:avLst/>
                <a:gdLst/>
                <a:ahLst/>
                <a:cxnLst/>
                <a:rect l="l" t="t" r="r" b="b"/>
                <a:pathLst>
                  <a:path w="55151" h="548" extrusionOk="0">
                    <a:moveTo>
                      <a:pt x="0" y="0"/>
                    </a:moveTo>
                    <a:lnTo>
                      <a:pt x="0" y="548"/>
                    </a:lnTo>
                    <a:lnTo>
                      <a:pt x="55150" y="548"/>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7;p29">
                <a:extLst>
                  <a:ext uri="{FF2B5EF4-FFF2-40B4-BE49-F238E27FC236}">
                    <a16:creationId xmlns:a16="http://schemas.microsoft.com/office/drawing/2014/main" id="{9167BD23-0FB9-9E7C-455B-364F8B651825}"/>
                  </a:ext>
                </a:extLst>
              </p:cNvPr>
              <p:cNvSpPr/>
              <p:nvPr/>
            </p:nvSpPr>
            <p:spPr>
              <a:xfrm>
                <a:off x="4634500" y="3960150"/>
                <a:ext cx="1378775" cy="14000"/>
              </a:xfrm>
              <a:custGeom>
                <a:avLst/>
                <a:gdLst/>
                <a:ahLst/>
                <a:cxnLst/>
                <a:rect l="l" t="t" r="r" b="b"/>
                <a:pathLst>
                  <a:path w="55151" h="560" extrusionOk="0">
                    <a:moveTo>
                      <a:pt x="0" y="0"/>
                    </a:moveTo>
                    <a:lnTo>
                      <a:pt x="0" y="560"/>
                    </a:lnTo>
                    <a:lnTo>
                      <a:pt x="55150" y="560"/>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00;p29">
              <a:extLst>
                <a:ext uri="{FF2B5EF4-FFF2-40B4-BE49-F238E27FC236}">
                  <a16:creationId xmlns:a16="http://schemas.microsoft.com/office/drawing/2014/main" id="{0E674D6B-F3B6-798F-196C-A7683515D6EE}"/>
                </a:ext>
              </a:extLst>
            </p:cNvPr>
            <p:cNvGrpSpPr/>
            <p:nvPr/>
          </p:nvGrpSpPr>
          <p:grpSpPr>
            <a:xfrm rot="6540864">
              <a:off x="-1326462" y="4134054"/>
              <a:ext cx="2344260" cy="481988"/>
              <a:chOff x="4341300" y="4367325"/>
              <a:chExt cx="1511525" cy="310775"/>
            </a:xfrm>
          </p:grpSpPr>
          <p:sp>
            <p:nvSpPr>
              <p:cNvPr id="42" name="Google Shape;401;p29">
                <a:extLst>
                  <a:ext uri="{FF2B5EF4-FFF2-40B4-BE49-F238E27FC236}">
                    <a16:creationId xmlns:a16="http://schemas.microsoft.com/office/drawing/2014/main" id="{15E6C10E-8A55-988C-BA16-AAC590CBA21F}"/>
                  </a:ext>
                </a:extLst>
              </p:cNvPr>
              <p:cNvSpPr/>
              <p:nvPr/>
            </p:nvSpPr>
            <p:spPr>
              <a:xfrm>
                <a:off x="4341300" y="4473600"/>
                <a:ext cx="118800" cy="96450"/>
              </a:xfrm>
              <a:custGeom>
                <a:avLst/>
                <a:gdLst/>
                <a:ahLst/>
                <a:cxnLst/>
                <a:rect l="l" t="t" r="r" b="b"/>
                <a:pathLst>
                  <a:path w="4752" h="3858" extrusionOk="0">
                    <a:moveTo>
                      <a:pt x="4751" y="0"/>
                    </a:moveTo>
                    <a:lnTo>
                      <a:pt x="1096" y="893"/>
                    </a:lnTo>
                    <a:cubicBezTo>
                      <a:pt x="1" y="1155"/>
                      <a:pt x="1" y="2703"/>
                      <a:pt x="1096" y="2965"/>
                    </a:cubicBezTo>
                    <a:lnTo>
                      <a:pt x="4751" y="3858"/>
                    </a:lnTo>
                    <a:lnTo>
                      <a:pt x="4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2;p29">
                <a:extLst>
                  <a:ext uri="{FF2B5EF4-FFF2-40B4-BE49-F238E27FC236}">
                    <a16:creationId xmlns:a16="http://schemas.microsoft.com/office/drawing/2014/main" id="{CE56668C-930A-6167-0DC8-DB36D80C935C}"/>
                  </a:ext>
                </a:extLst>
              </p:cNvPr>
              <p:cNvSpPr/>
              <p:nvPr/>
            </p:nvSpPr>
            <p:spPr>
              <a:xfrm>
                <a:off x="4547575" y="4395325"/>
                <a:ext cx="141125" cy="254500"/>
              </a:xfrm>
              <a:custGeom>
                <a:avLst/>
                <a:gdLst/>
                <a:ahLst/>
                <a:cxnLst/>
                <a:rect l="l" t="t" r="r" b="b"/>
                <a:pathLst>
                  <a:path w="5645" h="10180" extrusionOk="0">
                    <a:moveTo>
                      <a:pt x="2501" y="0"/>
                    </a:moveTo>
                    <a:cubicBezTo>
                      <a:pt x="1120" y="0"/>
                      <a:pt x="1" y="1119"/>
                      <a:pt x="1" y="2500"/>
                    </a:cubicBezTo>
                    <a:lnTo>
                      <a:pt x="1" y="7680"/>
                    </a:lnTo>
                    <a:cubicBezTo>
                      <a:pt x="1" y="9061"/>
                      <a:pt x="1120" y="10180"/>
                      <a:pt x="2501" y="10180"/>
                    </a:cubicBezTo>
                    <a:lnTo>
                      <a:pt x="5644" y="10180"/>
                    </a:lnTo>
                    <a:lnTo>
                      <a:pt x="5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3;p29">
                <a:extLst>
                  <a:ext uri="{FF2B5EF4-FFF2-40B4-BE49-F238E27FC236}">
                    <a16:creationId xmlns:a16="http://schemas.microsoft.com/office/drawing/2014/main" id="{52E96BD2-5D1F-870B-CF7B-4AEF277FAE15}"/>
                  </a:ext>
                </a:extLst>
              </p:cNvPr>
              <p:cNvSpPr/>
              <p:nvPr/>
            </p:nvSpPr>
            <p:spPr>
              <a:xfrm>
                <a:off x="4438350" y="4442650"/>
                <a:ext cx="109250" cy="159550"/>
              </a:xfrm>
              <a:custGeom>
                <a:avLst/>
                <a:gdLst/>
                <a:ahLst/>
                <a:cxnLst/>
                <a:rect l="l" t="t" r="r" b="b"/>
                <a:pathLst>
                  <a:path w="4370" h="6382" extrusionOk="0">
                    <a:moveTo>
                      <a:pt x="2917" y="0"/>
                    </a:moveTo>
                    <a:cubicBezTo>
                      <a:pt x="1310" y="0"/>
                      <a:pt x="0" y="1310"/>
                      <a:pt x="0" y="2929"/>
                    </a:cubicBezTo>
                    <a:lnTo>
                      <a:pt x="0" y="3465"/>
                    </a:lnTo>
                    <a:cubicBezTo>
                      <a:pt x="0" y="5084"/>
                      <a:pt x="1310" y="6382"/>
                      <a:pt x="2917" y="6382"/>
                    </a:cubicBezTo>
                    <a:lnTo>
                      <a:pt x="4370" y="6382"/>
                    </a:lnTo>
                    <a:lnTo>
                      <a:pt x="4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p29">
                <a:extLst>
                  <a:ext uri="{FF2B5EF4-FFF2-40B4-BE49-F238E27FC236}">
                    <a16:creationId xmlns:a16="http://schemas.microsoft.com/office/drawing/2014/main" id="{267E7156-9C23-00AB-19F8-ECF57A235002}"/>
                  </a:ext>
                </a:extLst>
              </p:cNvPr>
              <p:cNvSpPr/>
              <p:nvPr/>
            </p:nvSpPr>
            <p:spPr>
              <a:xfrm>
                <a:off x="4544300" y="4439800"/>
                <a:ext cx="6875" cy="165975"/>
              </a:xfrm>
              <a:custGeom>
                <a:avLst/>
                <a:gdLst/>
                <a:ahLst/>
                <a:cxnLst/>
                <a:rect l="l" t="t" r="r" b="b"/>
                <a:pathLst>
                  <a:path w="275" h="6639" extrusionOk="0">
                    <a:moveTo>
                      <a:pt x="133" y="1"/>
                    </a:moveTo>
                    <a:cubicBezTo>
                      <a:pt x="69" y="1"/>
                      <a:pt x="7" y="43"/>
                      <a:pt x="1" y="126"/>
                    </a:cubicBezTo>
                    <a:lnTo>
                      <a:pt x="1" y="6496"/>
                    </a:lnTo>
                    <a:cubicBezTo>
                      <a:pt x="1" y="6579"/>
                      <a:pt x="60" y="6639"/>
                      <a:pt x="132" y="6639"/>
                    </a:cubicBezTo>
                    <a:cubicBezTo>
                      <a:pt x="167" y="6639"/>
                      <a:pt x="191" y="6627"/>
                      <a:pt x="215" y="6615"/>
                    </a:cubicBezTo>
                    <a:cubicBezTo>
                      <a:pt x="251" y="6579"/>
                      <a:pt x="275" y="6543"/>
                      <a:pt x="275" y="6496"/>
                    </a:cubicBezTo>
                    <a:lnTo>
                      <a:pt x="275" y="126"/>
                    </a:lnTo>
                    <a:cubicBezTo>
                      <a:pt x="263" y="43"/>
                      <a:pt x="197"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p29">
                <a:extLst>
                  <a:ext uri="{FF2B5EF4-FFF2-40B4-BE49-F238E27FC236}">
                    <a16:creationId xmlns:a16="http://schemas.microsoft.com/office/drawing/2014/main" id="{FFA6959B-E728-28D1-CC42-F3DE0DBDCDDF}"/>
                  </a:ext>
                </a:extLst>
              </p:cNvPr>
              <p:cNvSpPr/>
              <p:nvPr/>
            </p:nvSpPr>
            <p:spPr>
              <a:xfrm>
                <a:off x="4664550" y="4367325"/>
                <a:ext cx="1188275" cy="310775"/>
              </a:xfrm>
              <a:custGeom>
                <a:avLst/>
                <a:gdLst/>
                <a:ahLst/>
                <a:cxnLst/>
                <a:rect l="l" t="t" r="r" b="b"/>
                <a:pathLst>
                  <a:path w="47531" h="12431" extrusionOk="0">
                    <a:moveTo>
                      <a:pt x="2311" y="1"/>
                    </a:moveTo>
                    <a:cubicBezTo>
                      <a:pt x="1037" y="1"/>
                      <a:pt x="1" y="1037"/>
                      <a:pt x="1" y="2323"/>
                    </a:cubicBezTo>
                    <a:lnTo>
                      <a:pt x="1" y="10121"/>
                    </a:lnTo>
                    <a:cubicBezTo>
                      <a:pt x="1" y="11395"/>
                      <a:pt x="1037" y="12431"/>
                      <a:pt x="2311" y="12431"/>
                    </a:cubicBezTo>
                    <a:lnTo>
                      <a:pt x="45209" y="12431"/>
                    </a:lnTo>
                    <a:cubicBezTo>
                      <a:pt x="46495" y="12431"/>
                      <a:pt x="47531" y="11395"/>
                      <a:pt x="47531" y="10121"/>
                    </a:cubicBezTo>
                    <a:lnTo>
                      <a:pt x="47531" y="2323"/>
                    </a:lnTo>
                    <a:cubicBezTo>
                      <a:pt x="47531" y="1037"/>
                      <a:pt x="46483" y="1"/>
                      <a:pt x="45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6;p29">
                <a:extLst>
                  <a:ext uri="{FF2B5EF4-FFF2-40B4-BE49-F238E27FC236}">
                    <a16:creationId xmlns:a16="http://schemas.microsoft.com/office/drawing/2014/main" id="{BD022A13-EE81-1EF8-3BC8-927B1850322B}"/>
                  </a:ext>
                </a:extLst>
              </p:cNvPr>
              <p:cNvSpPr/>
              <p:nvPr/>
            </p:nvSpPr>
            <p:spPr>
              <a:xfrm>
                <a:off x="5734925" y="4367325"/>
                <a:ext cx="46175" cy="310775"/>
              </a:xfrm>
              <a:custGeom>
                <a:avLst/>
                <a:gdLst/>
                <a:ahLst/>
                <a:cxnLst/>
                <a:rect l="l" t="t" r="r" b="b"/>
                <a:pathLst>
                  <a:path w="1847" h="12431" extrusionOk="0">
                    <a:moveTo>
                      <a:pt x="1" y="1"/>
                    </a:moveTo>
                    <a:lnTo>
                      <a:pt x="1"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p29">
                <a:extLst>
                  <a:ext uri="{FF2B5EF4-FFF2-40B4-BE49-F238E27FC236}">
                    <a16:creationId xmlns:a16="http://schemas.microsoft.com/office/drawing/2014/main" id="{4C0F882B-4FAF-6476-DEFD-56B68927099E}"/>
                  </a:ext>
                </a:extLst>
              </p:cNvPr>
              <p:cNvSpPr/>
              <p:nvPr/>
            </p:nvSpPr>
            <p:spPr>
              <a:xfrm>
                <a:off x="4740175" y="4367325"/>
                <a:ext cx="46150" cy="310775"/>
              </a:xfrm>
              <a:custGeom>
                <a:avLst/>
                <a:gdLst/>
                <a:ahLst/>
                <a:cxnLst/>
                <a:rect l="l" t="t" r="r" b="b"/>
                <a:pathLst>
                  <a:path w="1846" h="12431" extrusionOk="0">
                    <a:moveTo>
                      <a:pt x="0" y="1"/>
                    </a:moveTo>
                    <a:lnTo>
                      <a:pt x="0"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86" name="Picture 985">
            <a:extLst>
              <a:ext uri="{FF2B5EF4-FFF2-40B4-BE49-F238E27FC236}">
                <a16:creationId xmlns:a16="http://schemas.microsoft.com/office/drawing/2014/main" id="{001521FF-D7DC-7F5F-C2A3-1AB251FA220F}"/>
              </a:ext>
            </a:extLst>
          </p:cNvPr>
          <p:cNvPicPr>
            <a:picLocks noChangeAspect="1"/>
          </p:cNvPicPr>
          <p:nvPr/>
        </p:nvPicPr>
        <p:blipFill>
          <a:blip r:embed="rId3"/>
          <a:stretch>
            <a:fillRect/>
          </a:stretch>
        </p:blipFill>
        <p:spPr>
          <a:xfrm>
            <a:off x="1007053" y="1332438"/>
            <a:ext cx="5827288" cy="3594586"/>
          </a:xfrm>
          <a:prstGeom prst="rect">
            <a:avLst/>
          </a:prstGeom>
        </p:spPr>
      </p:pic>
    </p:spTree>
    <p:extLst>
      <p:ext uri="{BB962C8B-B14F-4D97-AF65-F5344CB8AC3E}">
        <p14:creationId xmlns:p14="http://schemas.microsoft.com/office/powerpoint/2010/main" val="325009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39"/>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Logistic regression with L2</a:t>
            </a:r>
            <a:endParaRPr dirty="0"/>
          </a:p>
        </p:txBody>
      </p:sp>
      <p:grpSp>
        <p:nvGrpSpPr>
          <p:cNvPr id="38" name="Group 37">
            <a:extLst>
              <a:ext uri="{FF2B5EF4-FFF2-40B4-BE49-F238E27FC236}">
                <a16:creationId xmlns:a16="http://schemas.microsoft.com/office/drawing/2014/main" id="{26658A93-5FC8-BACD-A79F-C7F2CC1BD0C3}"/>
              </a:ext>
            </a:extLst>
          </p:cNvPr>
          <p:cNvGrpSpPr/>
          <p:nvPr/>
        </p:nvGrpSpPr>
        <p:grpSpPr>
          <a:xfrm rot="7568819">
            <a:off x="-391434" y="-1511280"/>
            <a:ext cx="894688" cy="3130585"/>
            <a:chOff x="-395326" y="3202918"/>
            <a:chExt cx="894688" cy="3130585"/>
          </a:xfrm>
        </p:grpSpPr>
        <p:grpSp>
          <p:nvGrpSpPr>
            <p:cNvPr id="39" name="Google Shape;336;p29">
              <a:extLst>
                <a:ext uri="{FF2B5EF4-FFF2-40B4-BE49-F238E27FC236}">
                  <a16:creationId xmlns:a16="http://schemas.microsoft.com/office/drawing/2014/main" id="{1AD3B01B-7320-D203-CFAA-E535F455805D}"/>
                </a:ext>
              </a:extLst>
            </p:cNvPr>
            <p:cNvGrpSpPr/>
            <p:nvPr/>
          </p:nvGrpSpPr>
          <p:grpSpPr>
            <a:xfrm rot="6752136">
              <a:off x="-795333" y="4183360"/>
              <a:ext cx="2067632" cy="383376"/>
              <a:chOff x="4399950" y="2954075"/>
              <a:chExt cx="1287675" cy="238725"/>
            </a:xfrm>
          </p:grpSpPr>
          <p:sp>
            <p:nvSpPr>
              <p:cNvPr id="54" name="Google Shape;337;p29">
                <a:extLst>
                  <a:ext uri="{FF2B5EF4-FFF2-40B4-BE49-F238E27FC236}">
                    <a16:creationId xmlns:a16="http://schemas.microsoft.com/office/drawing/2014/main" id="{C29C1650-CA8E-8D07-17E9-09DCE5FCBDA2}"/>
                  </a:ext>
                </a:extLst>
              </p:cNvPr>
              <p:cNvSpPr/>
              <p:nvPr/>
            </p:nvSpPr>
            <p:spPr>
              <a:xfrm>
                <a:off x="4399950" y="2954075"/>
                <a:ext cx="1287675" cy="238725"/>
              </a:xfrm>
              <a:custGeom>
                <a:avLst/>
                <a:gdLst/>
                <a:ahLst/>
                <a:cxnLst/>
                <a:rect l="l" t="t" r="r" b="b"/>
                <a:pathLst>
                  <a:path w="51507" h="9549" extrusionOk="0">
                    <a:moveTo>
                      <a:pt x="2212" y="3839"/>
                    </a:moveTo>
                    <a:cubicBezTo>
                      <a:pt x="2695" y="3839"/>
                      <a:pt x="3155" y="4212"/>
                      <a:pt x="3155" y="4774"/>
                    </a:cubicBezTo>
                    <a:cubicBezTo>
                      <a:pt x="3155" y="5298"/>
                      <a:pt x="2739" y="5715"/>
                      <a:pt x="2215" y="5715"/>
                    </a:cubicBezTo>
                    <a:cubicBezTo>
                      <a:pt x="1369" y="5715"/>
                      <a:pt x="953" y="4703"/>
                      <a:pt x="1548" y="4120"/>
                    </a:cubicBezTo>
                    <a:cubicBezTo>
                      <a:pt x="1742" y="3926"/>
                      <a:pt x="1979" y="3839"/>
                      <a:pt x="2212" y="3839"/>
                    </a:cubicBezTo>
                    <a:close/>
                    <a:moveTo>
                      <a:pt x="1584" y="0"/>
                    </a:moveTo>
                    <a:cubicBezTo>
                      <a:pt x="703" y="0"/>
                      <a:pt x="0" y="714"/>
                      <a:pt x="0" y="1596"/>
                    </a:cubicBezTo>
                    <a:lnTo>
                      <a:pt x="0" y="7965"/>
                    </a:lnTo>
                    <a:cubicBezTo>
                      <a:pt x="0" y="8834"/>
                      <a:pt x="703" y="9549"/>
                      <a:pt x="1584" y="9549"/>
                    </a:cubicBezTo>
                    <a:lnTo>
                      <a:pt x="49911" y="9549"/>
                    </a:lnTo>
                    <a:cubicBezTo>
                      <a:pt x="50792" y="9549"/>
                      <a:pt x="51507" y="8846"/>
                      <a:pt x="51507" y="7965"/>
                    </a:cubicBezTo>
                    <a:lnTo>
                      <a:pt x="51507" y="1596"/>
                    </a:lnTo>
                    <a:cubicBezTo>
                      <a:pt x="51507" y="714"/>
                      <a:pt x="50792" y="0"/>
                      <a:pt x="49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8;p29">
                <a:extLst>
                  <a:ext uri="{FF2B5EF4-FFF2-40B4-BE49-F238E27FC236}">
                    <a16:creationId xmlns:a16="http://schemas.microsoft.com/office/drawing/2014/main" id="{61297769-A883-350F-1141-A944C80B96C6}"/>
                  </a:ext>
                </a:extLst>
              </p:cNvPr>
              <p:cNvSpPr/>
              <p:nvPr/>
            </p:nvSpPr>
            <p:spPr>
              <a:xfrm>
                <a:off x="4471375" y="3122975"/>
                <a:ext cx="10450" cy="52575"/>
              </a:xfrm>
              <a:custGeom>
                <a:avLst/>
                <a:gdLst/>
                <a:ahLst/>
                <a:cxnLst/>
                <a:rect l="l" t="t" r="r" b="b"/>
                <a:pathLst>
                  <a:path w="418" h="2103" extrusionOk="0">
                    <a:moveTo>
                      <a:pt x="211" y="1"/>
                    </a:moveTo>
                    <a:cubicBezTo>
                      <a:pt x="114" y="1"/>
                      <a:pt x="19" y="66"/>
                      <a:pt x="13" y="197"/>
                    </a:cubicBezTo>
                    <a:lnTo>
                      <a:pt x="13" y="1888"/>
                    </a:lnTo>
                    <a:cubicBezTo>
                      <a:pt x="1" y="1983"/>
                      <a:pt x="60" y="2055"/>
                      <a:pt x="144" y="2090"/>
                    </a:cubicBezTo>
                    <a:cubicBezTo>
                      <a:pt x="167" y="2090"/>
                      <a:pt x="191" y="2102"/>
                      <a:pt x="215" y="2102"/>
                    </a:cubicBezTo>
                    <a:cubicBezTo>
                      <a:pt x="322" y="2102"/>
                      <a:pt x="417" y="2007"/>
                      <a:pt x="417" y="1888"/>
                    </a:cubicBezTo>
                    <a:lnTo>
                      <a:pt x="417" y="197"/>
                    </a:lnTo>
                    <a:cubicBezTo>
                      <a:pt x="406" y="66"/>
                      <a:pt x="30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9;p29">
                <a:extLst>
                  <a:ext uri="{FF2B5EF4-FFF2-40B4-BE49-F238E27FC236}">
                    <a16:creationId xmlns:a16="http://schemas.microsoft.com/office/drawing/2014/main" id="{0E7ECAB2-AD78-E114-6EE0-3F25D6120819}"/>
                  </a:ext>
                </a:extLst>
              </p:cNvPr>
              <p:cNvSpPr/>
              <p:nvPr/>
            </p:nvSpPr>
            <p:spPr>
              <a:xfrm>
                <a:off x="4505900" y="3122750"/>
                <a:ext cx="10450" cy="52800"/>
              </a:xfrm>
              <a:custGeom>
                <a:avLst/>
                <a:gdLst/>
                <a:ahLst/>
                <a:cxnLst/>
                <a:rect l="l" t="t" r="r" b="b"/>
                <a:pathLst>
                  <a:path w="418" h="2112" extrusionOk="0">
                    <a:moveTo>
                      <a:pt x="205" y="1"/>
                    </a:moveTo>
                    <a:cubicBezTo>
                      <a:pt x="102" y="1"/>
                      <a:pt x="1" y="69"/>
                      <a:pt x="1" y="206"/>
                    </a:cubicBezTo>
                    <a:lnTo>
                      <a:pt x="1" y="1897"/>
                    </a:lnTo>
                    <a:cubicBezTo>
                      <a:pt x="1" y="1992"/>
                      <a:pt x="48" y="2064"/>
                      <a:pt x="132" y="2099"/>
                    </a:cubicBezTo>
                    <a:cubicBezTo>
                      <a:pt x="156" y="2099"/>
                      <a:pt x="179" y="2111"/>
                      <a:pt x="203" y="2111"/>
                    </a:cubicBezTo>
                    <a:cubicBezTo>
                      <a:pt x="322" y="2111"/>
                      <a:pt x="406" y="2016"/>
                      <a:pt x="418" y="1897"/>
                    </a:cubicBezTo>
                    <a:lnTo>
                      <a:pt x="418" y="206"/>
                    </a:lnTo>
                    <a:cubicBezTo>
                      <a:pt x="412" y="69"/>
                      <a:pt x="307"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0;p29">
                <a:extLst>
                  <a:ext uri="{FF2B5EF4-FFF2-40B4-BE49-F238E27FC236}">
                    <a16:creationId xmlns:a16="http://schemas.microsoft.com/office/drawing/2014/main" id="{EE11D53F-102D-7BD1-E2BF-D3124F76BBA5}"/>
                  </a:ext>
                </a:extLst>
              </p:cNvPr>
              <p:cNvSpPr/>
              <p:nvPr/>
            </p:nvSpPr>
            <p:spPr>
              <a:xfrm>
                <a:off x="45401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43" y="2090"/>
                    </a:cubicBezTo>
                    <a:cubicBezTo>
                      <a:pt x="167" y="2090"/>
                      <a:pt x="191" y="2102"/>
                      <a:pt x="214"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1;p29">
                <a:extLst>
                  <a:ext uri="{FF2B5EF4-FFF2-40B4-BE49-F238E27FC236}">
                    <a16:creationId xmlns:a16="http://schemas.microsoft.com/office/drawing/2014/main" id="{C836D5F6-B23E-3E34-2B07-FDD39B206705}"/>
                  </a:ext>
                </a:extLst>
              </p:cNvPr>
              <p:cNvSpPr/>
              <p:nvPr/>
            </p:nvSpPr>
            <p:spPr>
              <a:xfrm>
                <a:off x="4574675" y="3122975"/>
                <a:ext cx="10425" cy="52575"/>
              </a:xfrm>
              <a:custGeom>
                <a:avLst/>
                <a:gdLst/>
                <a:ahLst/>
                <a:cxnLst/>
                <a:rect l="l" t="t" r="r" b="b"/>
                <a:pathLst>
                  <a:path w="417"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2;p29">
                <a:extLst>
                  <a:ext uri="{FF2B5EF4-FFF2-40B4-BE49-F238E27FC236}">
                    <a16:creationId xmlns:a16="http://schemas.microsoft.com/office/drawing/2014/main" id="{6F2BF27D-B81B-7813-F7D8-991768597497}"/>
                  </a:ext>
                </a:extLst>
              </p:cNvPr>
              <p:cNvSpPr/>
              <p:nvPr/>
            </p:nvSpPr>
            <p:spPr>
              <a:xfrm>
                <a:off x="4608900"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3;p29">
                <a:extLst>
                  <a:ext uri="{FF2B5EF4-FFF2-40B4-BE49-F238E27FC236}">
                    <a16:creationId xmlns:a16="http://schemas.microsoft.com/office/drawing/2014/main" id="{8A268581-4106-3E18-DE8F-702DF7CB7FEF}"/>
                  </a:ext>
                </a:extLst>
              </p:cNvPr>
              <p:cNvSpPr/>
              <p:nvPr/>
            </p:nvSpPr>
            <p:spPr>
              <a:xfrm>
                <a:off x="4643425" y="3122975"/>
                <a:ext cx="10150" cy="52575"/>
              </a:xfrm>
              <a:custGeom>
                <a:avLst/>
                <a:gdLst/>
                <a:ahLst/>
                <a:cxnLst/>
                <a:rect l="l" t="t" r="r" b="b"/>
                <a:pathLst>
                  <a:path w="406" h="2103" extrusionOk="0">
                    <a:moveTo>
                      <a:pt x="207" y="1"/>
                    </a:moveTo>
                    <a:cubicBezTo>
                      <a:pt x="111" y="1"/>
                      <a:pt x="12" y="66"/>
                      <a:pt x="1" y="197"/>
                    </a:cubicBezTo>
                    <a:lnTo>
                      <a:pt x="1" y="1888"/>
                    </a:lnTo>
                    <a:cubicBezTo>
                      <a:pt x="1"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4;p29">
                <a:extLst>
                  <a:ext uri="{FF2B5EF4-FFF2-40B4-BE49-F238E27FC236}">
                    <a16:creationId xmlns:a16="http://schemas.microsoft.com/office/drawing/2014/main" id="{C041DC96-E5E8-F8C6-ABDC-21435CBE6EF7}"/>
                  </a:ext>
                </a:extLst>
              </p:cNvPr>
              <p:cNvSpPr/>
              <p:nvPr/>
            </p:nvSpPr>
            <p:spPr>
              <a:xfrm>
                <a:off x="467765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6" y="2090"/>
                      <a:pt x="179" y="2102"/>
                      <a:pt x="203" y="2102"/>
                    </a:cubicBezTo>
                    <a:cubicBezTo>
                      <a:pt x="322" y="2102"/>
                      <a:pt x="417" y="2007"/>
                      <a:pt x="417" y="1888"/>
                    </a:cubicBezTo>
                    <a:lnTo>
                      <a:pt x="417"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5;p29">
                <a:extLst>
                  <a:ext uri="{FF2B5EF4-FFF2-40B4-BE49-F238E27FC236}">
                    <a16:creationId xmlns:a16="http://schemas.microsoft.com/office/drawing/2014/main" id="{EBE9701E-621F-726C-0728-1CD2AE68B7BB}"/>
                  </a:ext>
                </a:extLst>
              </p:cNvPr>
              <p:cNvSpPr/>
              <p:nvPr/>
            </p:nvSpPr>
            <p:spPr>
              <a:xfrm>
                <a:off x="4712175" y="3122975"/>
                <a:ext cx="10150" cy="52575"/>
              </a:xfrm>
              <a:custGeom>
                <a:avLst/>
                <a:gdLst/>
                <a:ahLst/>
                <a:cxnLst/>
                <a:rect l="l" t="t" r="r" b="b"/>
                <a:pathLst>
                  <a:path w="406" h="2103" extrusionOk="0">
                    <a:moveTo>
                      <a:pt x="199" y="1"/>
                    </a:moveTo>
                    <a:cubicBezTo>
                      <a:pt x="102" y="1"/>
                      <a:pt x="7"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394" y="66"/>
                      <a:pt x="29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p29">
                <a:extLst>
                  <a:ext uri="{FF2B5EF4-FFF2-40B4-BE49-F238E27FC236}">
                    <a16:creationId xmlns:a16="http://schemas.microsoft.com/office/drawing/2014/main" id="{B4D1E136-14E4-E547-51EF-352AC8E70F0F}"/>
                  </a:ext>
                </a:extLst>
              </p:cNvPr>
              <p:cNvSpPr/>
              <p:nvPr/>
            </p:nvSpPr>
            <p:spPr>
              <a:xfrm>
                <a:off x="4746425"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47;p29">
                <a:extLst>
                  <a:ext uri="{FF2B5EF4-FFF2-40B4-BE49-F238E27FC236}">
                    <a16:creationId xmlns:a16="http://schemas.microsoft.com/office/drawing/2014/main" id="{88D2BF27-5065-3275-9A43-10EE22DF0124}"/>
                  </a:ext>
                </a:extLst>
              </p:cNvPr>
              <p:cNvSpPr/>
              <p:nvPr/>
            </p:nvSpPr>
            <p:spPr>
              <a:xfrm>
                <a:off x="47806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48;p29">
                <a:extLst>
                  <a:ext uri="{FF2B5EF4-FFF2-40B4-BE49-F238E27FC236}">
                    <a16:creationId xmlns:a16="http://schemas.microsoft.com/office/drawing/2014/main" id="{1DBB97C1-429C-F167-5ADF-7E88B1F39255}"/>
                  </a:ext>
                </a:extLst>
              </p:cNvPr>
              <p:cNvSpPr/>
              <p:nvPr/>
            </p:nvSpPr>
            <p:spPr>
              <a:xfrm>
                <a:off x="4815175"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49;p29">
                <a:extLst>
                  <a:ext uri="{FF2B5EF4-FFF2-40B4-BE49-F238E27FC236}">
                    <a16:creationId xmlns:a16="http://schemas.microsoft.com/office/drawing/2014/main" id="{44B92A65-AA76-C35E-A3E8-6D69449E2C14}"/>
                  </a:ext>
                </a:extLst>
              </p:cNvPr>
              <p:cNvSpPr/>
              <p:nvPr/>
            </p:nvSpPr>
            <p:spPr>
              <a:xfrm>
                <a:off x="4849400"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67" y="2108"/>
                      <a:pt x="191"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50;p29">
                <a:extLst>
                  <a:ext uri="{FF2B5EF4-FFF2-40B4-BE49-F238E27FC236}">
                    <a16:creationId xmlns:a16="http://schemas.microsoft.com/office/drawing/2014/main" id="{6158D691-DEA4-9A7F-1CFD-E679C514C066}"/>
                  </a:ext>
                </a:extLst>
              </p:cNvPr>
              <p:cNvSpPr/>
              <p:nvPr/>
            </p:nvSpPr>
            <p:spPr>
              <a:xfrm>
                <a:off x="4883925"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51;p29">
                <a:extLst>
                  <a:ext uri="{FF2B5EF4-FFF2-40B4-BE49-F238E27FC236}">
                    <a16:creationId xmlns:a16="http://schemas.microsoft.com/office/drawing/2014/main" id="{2C1672EC-B536-33F9-EEAC-2452BD234D7B}"/>
                  </a:ext>
                </a:extLst>
              </p:cNvPr>
              <p:cNvSpPr/>
              <p:nvPr/>
            </p:nvSpPr>
            <p:spPr>
              <a:xfrm>
                <a:off x="4918150" y="3122750"/>
                <a:ext cx="10450" cy="52800"/>
              </a:xfrm>
              <a:custGeom>
                <a:avLst/>
                <a:gdLst/>
                <a:ahLst/>
                <a:cxnLst/>
                <a:rect l="l" t="t" r="r" b="b"/>
                <a:pathLst>
                  <a:path w="418" h="2112" extrusionOk="0">
                    <a:moveTo>
                      <a:pt x="209" y="1"/>
                    </a:moveTo>
                    <a:cubicBezTo>
                      <a:pt x="105" y="1"/>
                      <a:pt x="1" y="69"/>
                      <a:pt x="1" y="206"/>
                    </a:cubicBezTo>
                    <a:lnTo>
                      <a:pt x="1" y="1897"/>
                    </a:lnTo>
                    <a:cubicBezTo>
                      <a:pt x="1" y="1992"/>
                      <a:pt x="61" y="2064"/>
                      <a:pt x="144" y="2099"/>
                    </a:cubicBezTo>
                    <a:cubicBezTo>
                      <a:pt x="168" y="2099"/>
                      <a:pt x="191" y="2111"/>
                      <a:pt x="215" y="2111"/>
                    </a:cubicBezTo>
                    <a:cubicBezTo>
                      <a:pt x="322" y="2111"/>
                      <a:pt x="418" y="2016"/>
                      <a:pt x="418" y="1897"/>
                    </a:cubicBezTo>
                    <a:lnTo>
                      <a:pt x="418" y="206"/>
                    </a:lnTo>
                    <a:cubicBezTo>
                      <a:pt x="418" y="69"/>
                      <a:pt x="314"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52;p29">
                <a:extLst>
                  <a:ext uri="{FF2B5EF4-FFF2-40B4-BE49-F238E27FC236}">
                    <a16:creationId xmlns:a16="http://schemas.microsoft.com/office/drawing/2014/main" id="{14A47109-D70A-450E-2FE8-998360597338}"/>
                  </a:ext>
                </a:extLst>
              </p:cNvPr>
              <p:cNvSpPr/>
              <p:nvPr/>
            </p:nvSpPr>
            <p:spPr>
              <a:xfrm>
                <a:off x="4952700" y="3122975"/>
                <a:ext cx="10125" cy="52575"/>
              </a:xfrm>
              <a:custGeom>
                <a:avLst/>
                <a:gdLst/>
                <a:ahLst/>
                <a:cxnLst/>
                <a:rect l="l" t="t" r="r" b="b"/>
                <a:pathLst>
                  <a:path w="405" h="2103" extrusionOk="0">
                    <a:moveTo>
                      <a:pt x="198" y="1"/>
                    </a:moveTo>
                    <a:cubicBezTo>
                      <a:pt x="101" y="1"/>
                      <a:pt x="6" y="66"/>
                      <a:pt x="0" y="197"/>
                    </a:cubicBezTo>
                    <a:lnTo>
                      <a:pt x="0" y="1888"/>
                    </a:lnTo>
                    <a:cubicBezTo>
                      <a:pt x="0" y="1983"/>
                      <a:pt x="48" y="2055"/>
                      <a:pt x="131" y="2090"/>
                    </a:cubicBezTo>
                    <a:cubicBezTo>
                      <a:pt x="155" y="2090"/>
                      <a:pt x="179" y="2102"/>
                      <a:pt x="203" y="2102"/>
                    </a:cubicBezTo>
                    <a:cubicBezTo>
                      <a:pt x="310"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53;p29">
                <a:extLst>
                  <a:ext uri="{FF2B5EF4-FFF2-40B4-BE49-F238E27FC236}">
                    <a16:creationId xmlns:a16="http://schemas.microsoft.com/office/drawing/2014/main" id="{DAAE9419-9BBB-079C-1DA7-A85EBE6061D9}"/>
                  </a:ext>
                </a:extLst>
              </p:cNvPr>
              <p:cNvSpPr/>
              <p:nvPr/>
            </p:nvSpPr>
            <p:spPr>
              <a:xfrm>
                <a:off x="4986925" y="3122525"/>
                <a:ext cx="10450" cy="53025"/>
              </a:xfrm>
              <a:custGeom>
                <a:avLst/>
                <a:gdLst/>
                <a:ahLst/>
                <a:cxnLst/>
                <a:rect l="l" t="t" r="r" b="b"/>
                <a:pathLst>
                  <a:path w="418" h="2121" extrusionOk="0">
                    <a:moveTo>
                      <a:pt x="215" y="1"/>
                    </a:moveTo>
                    <a:cubicBezTo>
                      <a:pt x="96" y="1"/>
                      <a:pt x="0" y="96"/>
                      <a:pt x="0" y="215"/>
                    </a:cubicBezTo>
                    <a:lnTo>
                      <a:pt x="0" y="1906"/>
                    </a:lnTo>
                    <a:cubicBezTo>
                      <a:pt x="0" y="2001"/>
                      <a:pt x="60" y="2073"/>
                      <a:pt x="143" y="2108"/>
                    </a:cubicBezTo>
                    <a:cubicBezTo>
                      <a:pt x="155" y="2108"/>
                      <a:pt x="179"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54;p29">
                <a:extLst>
                  <a:ext uri="{FF2B5EF4-FFF2-40B4-BE49-F238E27FC236}">
                    <a16:creationId xmlns:a16="http://schemas.microsoft.com/office/drawing/2014/main" id="{1C1F84BB-70D8-9C02-C2E4-9F4E8FEDB7E7}"/>
                  </a:ext>
                </a:extLst>
              </p:cNvPr>
              <p:cNvSpPr/>
              <p:nvPr/>
            </p:nvSpPr>
            <p:spPr>
              <a:xfrm>
                <a:off x="5021450" y="3122975"/>
                <a:ext cx="10150" cy="52575"/>
              </a:xfrm>
              <a:custGeom>
                <a:avLst/>
                <a:gdLst/>
                <a:ahLst/>
                <a:cxnLst/>
                <a:rect l="l" t="t" r="r" b="b"/>
                <a:pathLst>
                  <a:path w="406" h="2103" extrusionOk="0">
                    <a:moveTo>
                      <a:pt x="198" y="1"/>
                    </a:moveTo>
                    <a:cubicBezTo>
                      <a:pt x="102" y="1"/>
                      <a:pt x="6"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55;p29">
                <a:extLst>
                  <a:ext uri="{FF2B5EF4-FFF2-40B4-BE49-F238E27FC236}">
                    <a16:creationId xmlns:a16="http://schemas.microsoft.com/office/drawing/2014/main" id="{F5E658C9-B671-B897-3D69-A35181ACE9AD}"/>
                  </a:ext>
                </a:extLst>
              </p:cNvPr>
              <p:cNvSpPr/>
              <p:nvPr/>
            </p:nvSpPr>
            <p:spPr>
              <a:xfrm>
                <a:off x="5055675" y="3122525"/>
                <a:ext cx="10450" cy="53025"/>
              </a:xfrm>
              <a:custGeom>
                <a:avLst/>
                <a:gdLst/>
                <a:ahLst/>
                <a:cxnLst/>
                <a:rect l="l" t="t" r="r" b="b"/>
                <a:pathLst>
                  <a:path w="418" h="2121" extrusionOk="0">
                    <a:moveTo>
                      <a:pt x="203" y="1"/>
                    </a:moveTo>
                    <a:cubicBezTo>
                      <a:pt x="96" y="1"/>
                      <a:pt x="1" y="96"/>
                      <a:pt x="1" y="215"/>
                    </a:cubicBezTo>
                    <a:lnTo>
                      <a:pt x="1" y="1906"/>
                    </a:lnTo>
                    <a:cubicBezTo>
                      <a:pt x="1" y="2001"/>
                      <a:pt x="60" y="2073"/>
                      <a:pt x="144" y="2108"/>
                    </a:cubicBezTo>
                    <a:cubicBezTo>
                      <a:pt x="155" y="2108"/>
                      <a:pt x="179" y="2120"/>
                      <a:pt x="203" y="2120"/>
                    </a:cubicBezTo>
                    <a:cubicBezTo>
                      <a:pt x="322" y="2120"/>
                      <a:pt x="417" y="2025"/>
                      <a:pt x="417" y="1906"/>
                    </a:cubicBezTo>
                    <a:lnTo>
                      <a:pt x="417" y="215"/>
                    </a:lnTo>
                    <a:cubicBezTo>
                      <a:pt x="417"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56;p29">
                <a:extLst>
                  <a:ext uri="{FF2B5EF4-FFF2-40B4-BE49-F238E27FC236}">
                    <a16:creationId xmlns:a16="http://schemas.microsoft.com/office/drawing/2014/main" id="{08A04F60-39E2-F580-1079-CFF90EE7732F}"/>
                  </a:ext>
                </a:extLst>
              </p:cNvPr>
              <p:cNvSpPr/>
              <p:nvPr/>
            </p:nvSpPr>
            <p:spPr>
              <a:xfrm>
                <a:off x="50902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44" y="2090"/>
                    </a:cubicBezTo>
                    <a:cubicBezTo>
                      <a:pt x="156" y="2090"/>
                      <a:pt x="179" y="2102"/>
                      <a:pt x="203" y="2102"/>
                    </a:cubicBezTo>
                    <a:cubicBezTo>
                      <a:pt x="322" y="2102"/>
                      <a:pt x="418" y="2007"/>
                      <a:pt x="418" y="1888"/>
                    </a:cubicBezTo>
                    <a:lnTo>
                      <a:pt x="418"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57;p29">
                <a:extLst>
                  <a:ext uri="{FF2B5EF4-FFF2-40B4-BE49-F238E27FC236}">
                    <a16:creationId xmlns:a16="http://schemas.microsoft.com/office/drawing/2014/main" id="{D9D30F7A-E7F4-D74A-3CD3-C1A3687C5EDC}"/>
                  </a:ext>
                </a:extLst>
              </p:cNvPr>
              <p:cNvSpPr/>
              <p:nvPr/>
            </p:nvSpPr>
            <p:spPr>
              <a:xfrm>
                <a:off x="51244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1"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58;p29">
                <a:extLst>
                  <a:ext uri="{FF2B5EF4-FFF2-40B4-BE49-F238E27FC236}">
                    <a16:creationId xmlns:a16="http://schemas.microsoft.com/office/drawing/2014/main" id="{8EFFC847-A200-5BE1-0E00-1E6FA9067C86}"/>
                  </a:ext>
                </a:extLst>
              </p:cNvPr>
              <p:cNvSpPr/>
              <p:nvPr/>
            </p:nvSpPr>
            <p:spPr>
              <a:xfrm>
                <a:off x="5158675"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59;p29">
                <a:extLst>
                  <a:ext uri="{FF2B5EF4-FFF2-40B4-BE49-F238E27FC236}">
                    <a16:creationId xmlns:a16="http://schemas.microsoft.com/office/drawing/2014/main" id="{12468A6F-F3DF-C325-9993-42ACAE70903D}"/>
                  </a:ext>
                </a:extLst>
              </p:cNvPr>
              <p:cNvSpPr/>
              <p:nvPr/>
            </p:nvSpPr>
            <p:spPr>
              <a:xfrm>
                <a:off x="5193200" y="3122975"/>
                <a:ext cx="10450" cy="52575"/>
              </a:xfrm>
              <a:custGeom>
                <a:avLst/>
                <a:gdLst/>
                <a:ahLst/>
                <a:cxnLst/>
                <a:rect l="l" t="t" r="r" b="b"/>
                <a:pathLst>
                  <a:path w="418"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60;p29">
                <a:extLst>
                  <a:ext uri="{FF2B5EF4-FFF2-40B4-BE49-F238E27FC236}">
                    <a16:creationId xmlns:a16="http://schemas.microsoft.com/office/drawing/2014/main" id="{64F28E65-9827-3EC5-8463-0411313CA70D}"/>
                  </a:ext>
                </a:extLst>
              </p:cNvPr>
              <p:cNvSpPr/>
              <p:nvPr/>
            </p:nvSpPr>
            <p:spPr>
              <a:xfrm>
                <a:off x="5227425"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61;p29">
                <a:extLst>
                  <a:ext uri="{FF2B5EF4-FFF2-40B4-BE49-F238E27FC236}">
                    <a16:creationId xmlns:a16="http://schemas.microsoft.com/office/drawing/2014/main" id="{18BACA62-83D5-49C7-07A2-BC6A3C7AFE5B}"/>
                  </a:ext>
                </a:extLst>
              </p:cNvPr>
              <p:cNvSpPr/>
              <p:nvPr/>
            </p:nvSpPr>
            <p:spPr>
              <a:xfrm>
                <a:off x="5261950"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5"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62;p29">
                <a:extLst>
                  <a:ext uri="{FF2B5EF4-FFF2-40B4-BE49-F238E27FC236}">
                    <a16:creationId xmlns:a16="http://schemas.microsoft.com/office/drawing/2014/main" id="{4039F56B-B7D7-E4F2-D865-14C2D1403820}"/>
                  </a:ext>
                </a:extLst>
              </p:cNvPr>
              <p:cNvSpPr/>
              <p:nvPr/>
            </p:nvSpPr>
            <p:spPr>
              <a:xfrm>
                <a:off x="5296175"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56" y="2108"/>
                      <a:pt x="180" y="2120"/>
                      <a:pt x="215" y="2120"/>
                    </a:cubicBezTo>
                    <a:cubicBezTo>
                      <a:pt x="322" y="2120"/>
                      <a:pt x="418" y="2025"/>
                      <a:pt x="418" y="1906"/>
                    </a:cubicBezTo>
                    <a:lnTo>
                      <a:pt x="418" y="215"/>
                    </a:lnTo>
                    <a:cubicBezTo>
                      <a:pt x="418"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63;p29">
                <a:extLst>
                  <a:ext uri="{FF2B5EF4-FFF2-40B4-BE49-F238E27FC236}">
                    <a16:creationId xmlns:a16="http://schemas.microsoft.com/office/drawing/2014/main" id="{7AC771DE-D28C-D365-18E8-3EE9363A6315}"/>
                  </a:ext>
                </a:extLst>
              </p:cNvPr>
              <p:cNvSpPr/>
              <p:nvPr/>
            </p:nvSpPr>
            <p:spPr>
              <a:xfrm>
                <a:off x="5330725" y="3122750"/>
                <a:ext cx="10125" cy="52800"/>
              </a:xfrm>
              <a:custGeom>
                <a:avLst/>
                <a:gdLst/>
                <a:ahLst/>
                <a:cxnLst/>
                <a:rect l="l" t="t" r="r" b="b"/>
                <a:pathLst>
                  <a:path w="405" h="2112" extrusionOk="0">
                    <a:moveTo>
                      <a:pt x="202" y="1"/>
                    </a:moveTo>
                    <a:cubicBezTo>
                      <a:pt x="101" y="1"/>
                      <a:pt x="0" y="69"/>
                      <a:pt x="0" y="206"/>
                    </a:cubicBezTo>
                    <a:lnTo>
                      <a:pt x="0" y="1897"/>
                    </a:lnTo>
                    <a:cubicBezTo>
                      <a:pt x="0" y="1992"/>
                      <a:pt x="48" y="2064"/>
                      <a:pt x="131" y="2099"/>
                    </a:cubicBezTo>
                    <a:cubicBezTo>
                      <a:pt x="155" y="2099"/>
                      <a:pt x="179" y="2111"/>
                      <a:pt x="202" y="2111"/>
                    </a:cubicBezTo>
                    <a:cubicBezTo>
                      <a:pt x="322" y="2111"/>
                      <a:pt x="405" y="2016"/>
                      <a:pt x="405" y="1897"/>
                    </a:cubicBezTo>
                    <a:lnTo>
                      <a:pt x="405" y="206"/>
                    </a:lnTo>
                    <a:cubicBezTo>
                      <a:pt x="405" y="69"/>
                      <a:pt x="3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64;p29">
                <a:extLst>
                  <a:ext uri="{FF2B5EF4-FFF2-40B4-BE49-F238E27FC236}">
                    <a16:creationId xmlns:a16="http://schemas.microsoft.com/office/drawing/2014/main" id="{925153C1-F721-7C00-D716-1827525DC575}"/>
                  </a:ext>
                </a:extLst>
              </p:cNvPr>
              <p:cNvSpPr/>
              <p:nvPr/>
            </p:nvSpPr>
            <p:spPr>
              <a:xfrm>
                <a:off x="53649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65;p29">
                <a:extLst>
                  <a:ext uri="{FF2B5EF4-FFF2-40B4-BE49-F238E27FC236}">
                    <a16:creationId xmlns:a16="http://schemas.microsoft.com/office/drawing/2014/main" id="{5EF81124-12FB-5316-33CA-74321EF4D918}"/>
                  </a:ext>
                </a:extLst>
              </p:cNvPr>
              <p:cNvSpPr/>
              <p:nvPr/>
            </p:nvSpPr>
            <p:spPr>
              <a:xfrm>
                <a:off x="5399475" y="3122750"/>
                <a:ext cx="10150" cy="52800"/>
              </a:xfrm>
              <a:custGeom>
                <a:avLst/>
                <a:gdLst/>
                <a:ahLst/>
                <a:cxnLst/>
                <a:rect l="l" t="t" r="r" b="b"/>
                <a:pathLst>
                  <a:path w="406" h="2112" extrusionOk="0">
                    <a:moveTo>
                      <a:pt x="203" y="1"/>
                    </a:moveTo>
                    <a:cubicBezTo>
                      <a:pt x="102" y="1"/>
                      <a:pt x="0" y="69"/>
                      <a:pt x="0" y="206"/>
                    </a:cubicBezTo>
                    <a:lnTo>
                      <a:pt x="0" y="1897"/>
                    </a:lnTo>
                    <a:cubicBezTo>
                      <a:pt x="0" y="1992"/>
                      <a:pt x="48" y="2064"/>
                      <a:pt x="131" y="2099"/>
                    </a:cubicBezTo>
                    <a:cubicBezTo>
                      <a:pt x="155" y="2099"/>
                      <a:pt x="179" y="2111"/>
                      <a:pt x="203" y="2111"/>
                    </a:cubicBezTo>
                    <a:cubicBezTo>
                      <a:pt x="310" y="2111"/>
                      <a:pt x="405" y="2016"/>
                      <a:pt x="405" y="1897"/>
                    </a:cubicBezTo>
                    <a:lnTo>
                      <a:pt x="405" y="206"/>
                    </a:lnTo>
                    <a:cubicBezTo>
                      <a:pt x="405" y="69"/>
                      <a:pt x="30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66;p29">
                <a:extLst>
                  <a:ext uri="{FF2B5EF4-FFF2-40B4-BE49-F238E27FC236}">
                    <a16:creationId xmlns:a16="http://schemas.microsoft.com/office/drawing/2014/main" id="{13870AD9-BC35-00DB-9354-4657C1C9548C}"/>
                  </a:ext>
                </a:extLst>
              </p:cNvPr>
              <p:cNvSpPr/>
              <p:nvPr/>
            </p:nvSpPr>
            <p:spPr>
              <a:xfrm>
                <a:off x="54337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67;p29">
                <a:extLst>
                  <a:ext uri="{FF2B5EF4-FFF2-40B4-BE49-F238E27FC236}">
                    <a16:creationId xmlns:a16="http://schemas.microsoft.com/office/drawing/2014/main" id="{7B739ADC-103F-78AA-9FED-3AC8BD4A743F}"/>
                  </a:ext>
                </a:extLst>
              </p:cNvPr>
              <p:cNvSpPr/>
              <p:nvPr/>
            </p:nvSpPr>
            <p:spPr>
              <a:xfrm>
                <a:off x="5467925" y="3122750"/>
                <a:ext cx="10450" cy="52800"/>
              </a:xfrm>
              <a:custGeom>
                <a:avLst/>
                <a:gdLst/>
                <a:ahLst/>
                <a:cxnLst/>
                <a:rect l="l" t="t" r="r" b="b"/>
                <a:pathLst>
                  <a:path w="418" h="2112" extrusionOk="0">
                    <a:moveTo>
                      <a:pt x="215" y="1"/>
                    </a:moveTo>
                    <a:cubicBezTo>
                      <a:pt x="114" y="1"/>
                      <a:pt x="13" y="69"/>
                      <a:pt x="13" y="206"/>
                    </a:cubicBezTo>
                    <a:lnTo>
                      <a:pt x="13" y="1897"/>
                    </a:lnTo>
                    <a:cubicBezTo>
                      <a:pt x="1" y="1992"/>
                      <a:pt x="60" y="2064"/>
                      <a:pt x="144" y="2099"/>
                    </a:cubicBezTo>
                    <a:cubicBezTo>
                      <a:pt x="168" y="2099"/>
                      <a:pt x="191" y="2111"/>
                      <a:pt x="215" y="2111"/>
                    </a:cubicBezTo>
                    <a:cubicBezTo>
                      <a:pt x="322" y="2111"/>
                      <a:pt x="418" y="2016"/>
                      <a:pt x="418" y="1897"/>
                    </a:cubicBezTo>
                    <a:lnTo>
                      <a:pt x="418" y="206"/>
                    </a:lnTo>
                    <a:cubicBezTo>
                      <a:pt x="418" y="69"/>
                      <a:pt x="31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68;p29">
                <a:extLst>
                  <a:ext uri="{FF2B5EF4-FFF2-40B4-BE49-F238E27FC236}">
                    <a16:creationId xmlns:a16="http://schemas.microsoft.com/office/drawing/2014/main" id="{A246771C-0A72-0B91-EEA5-8025F504CA59}"/>
                  </a:ext>
                </a:extLst>
              </p:cNvPr>
              <p:cNvSpPr/>
              <p:nvPr/>
            </p:nvSpPr>
            <p:spPr>
              <a:xfrm>
                <a:off x="5502450" y="3122975"/>
                <a:ext cx="10450" cy="52575"/>
              </a:xfrm>
              <a:custGeom>
                <a:avLst/>
                <a:gdLst/>
                <a:ahLst/>
                <a:cxnLst/>
                <a:rect l="l" t="t" r="r" b="b"/>
                <a:pathLst>
                  <a:path w="418" h="2103" extrusionOk="0">
                    <a:moveTo>
                      <a:pt x="209" y="1"/>
                    </a:moveTo>
                    <a:cubicBezTo>
                      <a:pt x="111" y="1"/>
                      <a:pt x="13" y="66"/>
                      <a:pt x="1" y="197"/>
                    </a:cubicBezTo>
                    <a:lnTo>
                      <a:pt x="1" y="1888"/>
                    </a:lnTo>
                    <a:cubicBezTo>
                      <a:pt x="1" y="1983"/>
                      <a:pt x="49" y="2055"/>
                      <a:pt x="132" y="2090"/>
                    </a:cubicBezTo>
                    <a:cubicBezTo>
                      <a:pt x="156" y="2090"/>
                      <a:pt x="180" y="2102"/>
                      <a:pt x="203" y="2102"/>
                    </a:cubicBezTo>
                    <a:cubicBezTo>
                      <a:pt x="322" y="2102"/>
                      <a:pt x="418" y="2007"/>
                      <a:pt x="418" y="1888"/>
                    </a:cubicBezTo>
                    <a:lnTo>
                      <a:pt x="418" y="197"/>
                    </a:lnTo>
                    <a:cubicBezTo>
                      <a:pt x="406" y="66"/>
                      <a:pt x="308"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69;p29">
                <a:extLst>
                  <a:ext uri="{FF2B5EF4-FFF2-40B4-BE49-F238E27FC236}">
                    <a16:creationId xmlns:a16="http://schemas.microsoft.com/office/drawing/2014/main" id="{16D3AD66-3412-C7E9-9DD1-FD1FE146DBE9}"/>
                  </a:ext>
                </a:extLst>
              </p:cNvPr>
              <p:cNvSpPr/>
              <p:nvPr/>
            </p:nvSpPr>
            <p:spPr>
              <a:xfrm>
                <a:off x="553670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70;p29">
                <a:extLst>
                  <a:ext uri="{FF2B5EF4-FFF2-40B4-BE49-F238E27FC236}">
                    <a16:creationId xmlns:a16="http://schemas.microsoft.com/office/drawing/2014/main" id="{2CDCF853-24D6-F952-F8C5-6B07AE2C15AF}"/>
                  </a:ext>
                </a:extLst>
              </p:cNvPr>
              <p:cNvSpPr/>
              <p:nvPr/>
            </p:nvSpPr>
            <p:spPr>
              <a:xfrm>
                <a:off x="5571225" y="3122975"/>
                <a:ext cx="10150" cy="52575"/>
              </a:xfrm>
              <a:custGeom>
                <a:avLst/>
                <a:gdLst/>
                <a:ahLst/>
                <a:cxnLst/>
                <a:rect l="l" t="t" r="r" b="b"/>
                <a:pathLst>
                  <a:path w="406" h="2103" extrusionOk="0">
                    <a:moveTo>
                      <a:pt x="207"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71;p29">
                <a:extLst>
                  <a:ext uri="{FF2B5EF4-FFF2-40B4-BE49-F238E27FC236}">
                    <a16:creationId xmlns:a16="http://schemas.microsoft.com/office/drawing/2014/main" id="{4CA8F0BC-6AD3-9410-1287-08CBF92AA641}"/>
                  </a:ext>
                </a:extLst>
              </p:cNvPr>
              <p:cNvSpPr/>
              <p:nvPr/>
            </p:nvSpPr>
            <p:spPr>
              <a:xfrm>
                <a:off x="5605450"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372;p29">
              <a:extLst>
                <a:ext uri="{FF2B5EF4-FFF2-40B4-BE49-F238E27FC236}">
                  <a16:creationId xmlns:a16="http://schemas.microsoft.com/office/drawing/2014/main" id="{B47B91E0-E234-E0F9-A9D4-FF8886074EC1}"/>
                </a:ext>
              </a:extLst>
            </p:cNvPr>
            <p:cNvGrpSpPr/>
            <p:nvPr/>
          </p:nvGrpSpPr>
          <p:grpSpPr>
            <a:xfrm rot="-4260837" flipH="1">
              <a:off x="-992576" y="4841566"/>
              <a:ext cx="2550809" cy="433066"/>
              <a:chOff x="4330300" y="3920250"/>
              <a:chExt cx="1682975" cy="210775"/>
            </a:xfrm>
          </p:grpSpPr>
          <p:sp>
            <p:nvSpPr>
              <p:cNvPr id="49" name="Google Shape;373;p29">
                <a:extLst>
                  <a:ext uri="{FF2B5EF4-FFF2-40B4-BE49-F238E27FC236}">
                    <a16:creationId xmlns:a16="http://schemas.microsoft.com/office/drawing/2014/main" id="{D05946EE-1908-09FE-8234-C2C2EA5FE773}"/>
                  </a:ext>
                </a:extLst>
              </p:cNvPr>
              <p:cNvSpPr/>
              <p:nvPr/>
            </p:nvSpPr>
            <p:spPr>
              <a:xfrm>
                <a:off x="4586275" y="3920250"/>
                <a:ext cx="1427000" cy="210775"/>
              </a:xfrm>
              <a:custGeom>
                <a:avLst/>
                <a:gdLst/>
                <a:ahLst/>
                <a:cxnLst/>
                <a:rect l="l" t="t" r="r" b="b"/>
                <a:pathLst>
                  <a:path w="57080" h="8431" extrusionOk="0">
                    <a:moveTo>
                      <a:pt x="1" y="1"/>
                    </a:moveTo>
                    <a:lnTo>
                      <a:pt x="1" y="8430"/>
                    </a:lnTo>
                    <a:lnTo>
                      <a:pt x="57079" y="8430"/>
                    </a:lnTo>
                    <a:lnTo>
                      <a:pt x="57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4;p29">
                <a:extLst>
                  <a:ext uri="{FF2B5EF4-FFF2-40B4-BE49-F238E27FC236}">
                    <a16:creationId xmlns:a16="http://schemas.microsoft.com/office/drawing/2014/main" id="{2335EFC7-FA84-5E67-2A09-24BF07673FBF}"/>
                  </a:ext>
                </a:extLst>
              </p:cNvPr>
              <p:cNvSpPr/>
              <p:nvPr/>
            </p:nvSpPr>
            <p:spPr>
              <a:xfrm>
                <a:off x="4330300" y="3920250"/>
                <a:ext cx="304225" cy="210775"/>
              </a:xfrm>
              <a:custGeom>
                <a:avLst/>
                <a:gdLst/>
                <a:ahLst/>
                <a:cxnLst/>
                <a:rect l="l" t="t" r="r" b="b"/>
                <a:pathLst>
                  <a:path w="12169" h="8431" extrusionOk="0">
                    <a:moveTo>
                      <a:pt x="10240" y="1"/>
                    </a:moveTo>
                    <a:lnTo>
                      <a:pt x="0" y="4215"/>
                    </a:lnTo>
                    <a:lnTo>
                      <a:pt x="10240" y="8430"/>
                    </a:lnTo>
                    <a:lnTo>
                      <a:pt x="12168" y="6299"/>
                    </a:lnTo>
                    <a:lnTo>
                      <a:pt x="10240" y="4215"/>
                    </a:lnTo>
                    <a:lnTo>
                      <a:pt x="12168" y="1751"/>
                    </a:lnTo>
                    <a:lnTo>
                      <a:pt x="10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5;p29">
                <a:extLst>
                  <a:ext uri="{FF2B5EF4-FFF2-40B4-BE49-F238E27FC236}">
                    <a16:creationId xmlns:a16="http://schemas.microsoft.com/office/drawing/2014/main" id="{AE6FBA62-81DD-463F-A69B-776F602F5E29}"/>
                  </a:ext>
                </a:extLst>
              </p:cNvPr>
              <p:cNvSpPr/>
              <p:nvPr/>
            </p:nvSpPr>
            <p:spPr>
              <a:xfrm>
                <a:off x="4330300" y="3978300"/>
                <a:ext cx="114625" cy="94675"/>
              </a:xfrm>
              <a:custGeom>
                <a:avLst/>
                <a:gdLst/>
                <a:ahLst/>
                <a:cxnLst/>
                <a:rect l="l" t="t" r="r" b="b"/>
                <a:pathLst>
                  <a:path w="4585" h="3787" extrusionOk="0">
                    <a:moveTo>
                      <a:pt x="4584" y="0"/>
                    </a:moveTo>
                    <a:lnTo>
                      <a:pt x="0" y="1893"/>
                    </a:lnTo>
                    <a:lnTo>
                      <a:pt x="4584" y="3787"/>
                    </a:lnTo>
                    <a:lnTo>
                      <a:pt x="4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6;p29">
                <a:extLst>
                  <a:ext uri="{FF2B5EF4-FFF2-40B4-BE49-F238E27FC236}">
                    <a16:creationId xmlns:a16="http://schemas.microsoft.com/office/drawing/2014/main" id="{E9C4BAC4-8D93-41AD-C88E-8EC41AB4BF44}"/>
                  </a:ext>
                </a:extLst>
              </p:cNvPr>
              <p:cNvSpPr/>
              <p:nvPr/>
            </p:nvSpPr>
            <p:spPr>
              <a:xfrm>
                <a:off x="4634500" y="4070875"/>
                <a:ext cx="1378775" cy="13700"/>
              </a:xfrm>
              <a:custGeom>
                <a:avLst/>
                <a:gdLst/>
                <a:ahLst/>
                <a:cxnLst/>
                <a:rect l="l" t="t" r="r" b="b"/>
                <a:pathLst>
                  <a:path w="55151" h="548" extrusionOk="0">
                    <a:moveTo>
                      <a:pt x="0" y="0"/>
                    </a:moveTo>
                    <a:lnTo>
                      <a:pt x="0" y="548"/>
                    </a:lnTo>
                    <a:lnTo>
                      <a:pt x="55150" y="548"/>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7;p29">
                <a:extLst>
                  <a:ext uri="{FF2B5EF4-FFF2-40B4-BE49-F238E27FC236}">
                    <a16:creationId xmlns:a16="http://schemas.microsoft.com/office/drawing/2014/main" id="{9167BD23-0FB9-9E7C-455B-364F8B651825}"/>
                  </a:ext>
                </a:extLst>
              </p:cNvPr>
              <p:cNvSpPr/>
              <p:nvPr/>
            </p:nvSpPr>
            <p:spPr>
              <a:xfrm>
                <a:off x="4634500" y="3960150"/>
                <a:ext cx="1378775" cy="14000"/>
              </a:xfrm>
              <a:custGeom>
                <a:avLst/>
                <a:gdLst/>
                <a:ahLst/>
                <a:cxnLst/>
                <a:rect l="l" t="t" r="r" b="b"/>
                <a:pathLst>
                  <a:path w="55151" h="560" extrusionOk="0">
                    <a:moveTo>
                      <a:pt x="0" y="0"/>
                    </a:moveTo>
                    <a:lnTo>
                      <a:pt x="0" y="560"/>
                    </a:lnTo>
                    <a:lnTo>
                      <a:pt x="55150" y="560"/>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00;p29">
              <a:extLst>
                <a:ext uri="{FF2B5EF4-FFF2-40B4-BE49-F238E27FC236}">
                  <a16:creationId xmlns:a16="http://schemas.microsoft.com/office/drawing/2014/main" id="{0E674D6B-F3B6-798F-196C-A7683515D6EE}"/>
                </a:ext>
              </a:extLst>
            </p:cNvPr>
            <p:cNvGrpSpPr/>
            <p:nvPr/>
          </p:nvGrpSpPr>
          <p:grpSpPr>
            <a:xfrm rot="6540864">
              <a:off x="-1326462" y="4134054"/>
              <a:ext cx="2344260" cy="481988"/>
              <a:chOff x="4341300" y="4367325"/>
              <a:chExt cx="1511525" cy="310775"/>
            </a:xfrm>
          </p:grpSpPr>
          <p:sp>
            <p:nvSpPr>
              <p:cNvPr id="42" name="Google Shape;401;p29">
                <a:extLst>
                  <a:ext uri="{FF2B5EF4-FFF2-40B4-BE49-F238E27FC236}">
                    <a16:creationId xmlns:a16="http://schemas.microsoft.com/office/drawing/2014/main" id="{15E6C10E-8A55-988C-BA16-AAC590CBA21F}"/>
                  </a:ext>
                </a:extLst>
              </p:cNvPr>
              <p:cNvSpPr/>
              <p:nvPr/>
            </p:nvSpPr>
            <p:spPr>
              <a:xfrm>
                <a:off x="4341300" y="4473600"/>
                <a:ext cx="118800" cy="96450"/>
              </a:xfrm>
              <a:custGeom>
                <a:avLst/>
                <a:gdLst/>
                <a:ahLst/>
                <a:cxnLst/>
                <a:rect l="l" t="t" r="r" b="b"/>
                <a:pathLst>
                  <a:path w="4752" h="3858" extrusionOk="0">
                    <a:moveTo>
                      <a:pt x="4751" y="0"/>
                    </a:moveTo>
                    <a:lnTo>
                      <a:pt x="1096" y="893"/>
                    </a:lnTo>
                    <a:cubicBezTo>
                      <a:pt x="1" y="1155"/>
                      <a:pt x="1" y="2703"/>
                      <a:pt x="1096" y="2965"/>
                    </a:cubicBezTo>
                    <a:lnTo>
                      <a:pt x="4751" y="3858"/>
                    </a:lnTo>
                    <a:lnTo>
                      <a:pt x="4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2;p29">
                <a:extLst>
                  <a:ext uri="{FF2B5EF4-FFF2-40B4-BE49-F238E27FC236}">
                    <a16:creationId xmlns:a16="http://schemas.microsoft.com/office/drawing/2014/main" id="{CE56668C-930A-6167-0DC8-DB36D80C935C}"/>
                  </a:ext>
                </a:extLst>
              </p:cNvPr>
              <p:cNvSpPr/>
              <p:nvPr/>
            </p:nvSpPr>
            <p:spPr>
              <a:xfrm>
                <a:off x="4547575" y="4395325"/>
                <a:ext cx="141125" cy="254500"/>
              </a:xfrm>
              <a:custGeom>
                <a:avLst/>
                <a:gdLst/>
                <a:ahLst/>
                <a:cxnLst/>
                <a:rect l="l" t="t" r="r" b="b"/>
                <a:pathLst>
                  <a:path w="5645" h="10180" extrusionOk="0">
                    <a:moveTo>
                      <a:pt x="2501" y="0"/>
                    </a:moveTo>
                    <a:cubicBezTo>
                      <a:pt x="1120" y="0"/>
                      <a:pt x="1" y="1119"/>
                      <a:pt x="1" y="2500"/>
                    </a:cubicBezTo>
                    <a:lnTo>
                      <a:pt x="1" y="7680"/>
                    </a:lnTo>
                    <a:cubicBezTo>
                      <a:pt x="1" y="9061"/>
                      <a:pt x="1120" y="10180"/>
                      <a:pt x="2501" y="10180"/>
                    </a:cubicBezTo>
                    <a:lnTo>
                      <a:pt x="5644" y="10180"/>
                    </a:lnTo>
                    <a:lnTo>
                      <a:pt x="5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3;p29">
                <a:extLst>
                  <a:ext uri="{FF2B5EF4-FFF2-40B4-BE49-F238E27FC236}">
                    <a16:creationId xmlns:a16="http://schemas.microsoft.com/office/drawing/2014/main" id="{52E96BD2-5D1F-870B-CF7B-4AEF277FAE15}"/>
                  </a:ext>
                </a:extLst>
              </p:cNvPr>
              <p:cNvSpPr/>
              <p:nvPr/>
            </p:nvSpPr>
            <p:spPr>
              <a:xfrm>
                <a:off x="4438350" y="4442650"/>
                <a:ext cx="109250" cy="159550"/>
              </a:xfrm>
              <a:custGeom>
                <a:avLst/>
                <a:gdLst/>
                <a:ahLst/>
                <a:cxnLst/>
                <a:rect l="l" t="t" r="r" b="b"/>
                <a:pathLst>
                  <a:path w="4370" h="6382" extrusionOk="0">
                    <a:moveTo>
                      <a:pt x="2917" y="0"/>
                    </a:moveTo>
                    <a:cubicBezTo>
                      <a:pt x="1310" y="0"/>
                      <a:pt x="0" y="1310"/>
                      <a:pt x="0" y="2929"/>
                    </a:cubicBezTo>
                    <a:lnTo>
                      <a:pt x="0" y="3465"/>
                    </a:lnTo>
                    <a:cubicBezTo>
                      <a:pt x="0" y="5084"/>
                      <a:pt x="1310" y="6382"/>
                      <a:pt x="2917" y="6382"/>
                    </a:cubicBezTo>
                    <a:lnTo>
                      <a:pt x="4370" y="6382"/>
                    </a:lnTo>
                    <a:lnTo>
                      <a:pt x="4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p29">
                <a:extLst>
                  <a:ext uri="{FF2B5EF4-FFF2-40B4-BE49-F238E27FC236}">
                    <a16:creationId xmlns:a16="http://schemas.microsoft.com/office/drawing/2014/main" id="{267E7156-9C23-00AB-19F8-ECF57A235002}"/>
                  </a:ext>
                </a:extLst>
              </p:cNvPr>
              <p:cNvSpPr/>
              <p:nvPr/>
            </p:nvSpPr>
            <p:spPr>
              <a:xfrm>
                <a:off x="4544300" y="4439800"/>
                <a:ext cx="6875" cy="165975"/>
              </a:xfrm>
              <a:custGeom>
                <a:avLst/>
                <a:gdLst/>
                <a:ahLst/>
                <a:cxnLst/>
                <a:rect l="l" t="t" r="r" b="b"/>
                <a:pathLst>
                  <a:path w="275" h="6639" extrusionOk="0">
                    <a:moveTo>
                      <a:pt x="133" y="1"/>
                    </a:moveTo>
                    <a:cubicBezTo>
                      <a:pt x="69" y="1"/>
                      <a:pt x="7" y="43"/>
                      <a:pt x="1" y="126"/>
                    </a:cubicBezTo>
                    <a:lnTo>
                      <a:pt x="1" y="6496"/>
                    </a:lnTo>
                    <a:cubicBezTo>
                      <a:pt x="1" y="6579"/>
                      <a:pt x="60" y="6639"/>
                      <a:pt x="132" y="6639"/>
                    </a:cubicBezTo>
                    <a:cubicBezTo>
                      <a:pt x="167" y="6639"/>
                      <a:pt x="191" y="6627"/>
                      <a:pt x="215" y="6615"/>
                    </a:cubicBezTo>
                    <a:cubicBezTo>
                      <a:pt x="251" y="6579"/>
                      <a:pt x="275" y="6543"/>
                      <a:pt x="275" y="6496"/>
                    </a:cubicBezTo>
                    <a:lnTo>
                      <a:pt x="275" y="126"/>
                    </a:lnTo>
                    <a:cubicBezTo>
                      <a:pt x="263" y="43"/>
                      <a:pt x="197"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p29">
                <a:extLst>
                  <a:ext uri="{FF2B5EF4-FFF2-40B4-BE49-F238E27FC236}">
                    <a16:creationId xmlns:a16="http://schemas.microsoft.com/office/drawing/2014/main" id="{FFA6959B-E728-28D1-CC42-F3DE0DBDCDDF}"/>
                  </a:ext>
                </a:extLst>
              </p:cNvPr>
              <p:cNvSpPr/>
              <p:nvPr/>
            </p:nvSpPr>
            <p:spPr>
              <a:xfrm>
                <a:off x="4664550" y="4367325"/>
                <a:ext cx="1188275" cy="310775"/>
              </a:xfrm>
              <a:custGeom>
                <a:avLst/>
                <a:gdLst/>
                <a:ahLst/>
                <a:cxnLst/>
                <a:rect l="l" t="t" r="r" b="b"/>
                <a:pathLst>
                  <a:path w="47531" h="12431" extrusionOk="0">
                    <a:moveTo>
                      <a:pt x="2311" y="1"/>
                    </a:moveTo>
                    <a:cubicBezTo>
                      <a:pt x="1037" y="1"/>
                      <a:pt x="1" y="1037"/>
                      <a:pt x="1" y="2323"/>
                    </a:cubicBezTo>
                    <a:lnTo>
                      <a:pt x="1" y="10121"/>
                    </a:lnTo>
                    <a:cubicBezTo>
                      <a:pt x="1" y="11395"/>
                      <a:pt x="1037" y="12431"/>
                      <a:pt x="2311" y="12431"/>
                    </a:cubicBezTo>
                    <a:lnTo>
                      <a:pt x="45209" y="12431"/>
                    </a:lnTo>
                    <a:cubicBezTo>
                      <a:pt x="46495" y="12431"/>
                      <a:pt x="47531" y="11395"/>
                      <a:pt x="47531" y="10121"/>
                    </a:cubicBezTo>
                    <a:lnTo>
                      <a:pt x="47531" y="2323"/>
                    </a:lnTo>
                    <a:cubicBezTo>
                      <a:pt x="47531" y="1037"/>
                      <a:pt x="46483" y="1"/>
                      <a:pt x="45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6;p29">
                <a:extLst>
                  <a:ext uri="{FF2B5EF4-FFF2-40B4-BE49-F238E27FC236}">
                    <a16:creationId xmlns:a16="http://schemas.microsoft.com/office/drawing/2014/main" id="{BD022A13-EE81-1EF8-3BC8-927B1850322B}"/>
                  </a:ext>
                </a:extLst>
              </p:cNvPr>
              <p:cNvSpPr/>
              <p:nvPr/>
            </p:nvSpPr>
            <p:spPr>
              <a:xfrm>
                <a:off x="5734925" y="4367325"/>
                <a:ext cx="46175" cy="310775"/>
              </a:xfrm>
              <a:custGeom>
                <a:avLst/>
                <a:gdLst/>
                <a:ahLst/>
                <a:cxnLst/>
                <a:rect l="l" t="t" r="r" b="b"/>
                <a:pathLst>
                  <a:path w="1847" h="12431" extrusionOk="0">
                    <a:moveTo>
                      <a:pt x="1" y="1"/>
                    </a:moveTo>
                    <a:lnTo>
                      <a:pt x="1"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p29">
                <a:extLst>
                  <a:ext uri="{FF2B5EF4-FFF2-40B4-BE49-F238E27FC236}">
                    <a16:creationId xmlns:a16="http://schemas.microsoft.com/office/drawing/2014/main" id="{4C0F882B-4FAF-6476-DEFD-56B68927099E}"/>
                  </a:ext>
                </a:extLst>
              </p:cNvPr>
              <p:cNvSpPr/>
              <p:nvPr/>
            </p:nvSpPr>
            <p:spPr>
              <a:xfrm>
                <a:off x="4740175" y="4367325"/>
                <a:ext cx="46150" cy="310775"/>
              </a:xfrm>
              <a:custGeom>
                <a:avLst/>
                <a:gdLst/>
                <a:ahLst/>
                <a:cxnLst/>
                <a:rect l="l" t="t" r="r" b="b"/>
                <a:pathLst>
                  <a:path w="1846" h="12431" extrusionOk="0">
                    <a:moveTo>
                      <a:pt x="0" y="1"/>
                    </a:moveTo>
                    <a:lnTo>
                      <a:pt x="0" y="12431"/>
                    </a:lnTo>
                    <a:lnTo>
                      <a:pt x="1846" y="12431"/>
                    </a:lnTo>
                    <a:lnTo>
                      <a:pt x="1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86" name="Picture 985">
            <a:extLst>
              <a:ext uri="{FF2B5EF4-FFF2-40B4-BE49-F238E27FC236}">
                <a16:creationId xmlns:a16="http://schemas.microsoft.com/office/drawing/2014/main" id="{C1CC2D43-4EAD-BB52-A0B4-3920060A970E}"/>
              </a:ext>
            </a:extLst>
          </p:cNvPr>
          <p:cNvPicPr>
            <a:picLocks noChangeAspect="1"/>
          </p:cNvPicPr>
          <p:nvPr/>
        </p:nvPicPr>
        <p:blipFill>
          <a:blip r:embed="rId3"/>
          <a:stretch>
            <a:fillRect/>
          </a:stretch>
        </p:blipFill>
        <p:spPr>
          <a:xfrm>
            <a:off x="307610" y="1292735"/>
            <a:ext cx="8579291" cy="3689540"/>
          </a:xfrm>
          <a:prstGeom prst="rect">
            <a:avLst/>
          </a:prstGeom>
        </p:spPr>
      </p:pic>
    </p:spTree>
    <p:extLst>
      <p:ext uri="{BB962C8B-B14F-4D97-AF65-F5344CB8AC3E}">
        <p14:creationId xmlns:p14="http://schemas.microsoft.com/office/powerpoint/2010/main" val="1512960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76C93A-EE02-226B-A054-97F57D8C0F55}"/>
              </a:ext>
            </a:extLst>
          </p:cNvPr>
          <p:cNvSpPr>
            <a:spLocks noGrp="1"/>
          </p:cNvSpPr>
          <p:nvPr>
            <p:ph type="title"/>
          </p:nvPr>
        </p:nvSpPr>
        <p:spPr/>
        <p:txBody>
          <a:bodyPr/>
          <a:lstStyle/>
          <a:p>
            <a:r>
              <a:rPr lang="en-IN" dirty="0"/>
              <a:t>Linear regression</a:t>
            </a:r>
          </a:p>
        </p:txBody>
      </p:sp>
      <p:pic>
        <p:nvPicPr>
          <p:cNvPr id="5" name="Picture 4">
            <a:extLst>
              <a:ext uri="{FF2B5EF4-FFF2-40B4-BE49-F238E27FC236}">
                <a16:creationId xmlns:a16="http://schemas.microsoft.com/office/drawing/2014/main" id="{5C41CD41-62A0-9F5C-7491-10A6C88AB938}"/>
              </a:ext>
            </a:extLst>
          </p:cNvPr>
          <p:cNvPicPr>
            <a:picLocks noChangeAspect="1"/>
          </p:cNvPicPr>
          <p:nvPr/>
        </p:nvPicPr>
        <p:blipFill>
          <a:blip r:embed="rId2"/>
          <a:stretch>
            <a:fillRect/>
          </a:stretch>
        </p:blipFill>
        <p:spPr>
          <a:xfrm>
            <a:off x="3526070" y="1570340"/>
            <a:ext cx="3811406" cy="624219"/>
          </a:xfrm>
          <a:prstGeom prst="rect">
            <a:avLst/>
          </a:prstGeom>
        </p:spPr>
      </p:pic>
      <p:pic>
        <p:nvPicPr>
          <p:cNvPr id="7" name="Picture 6">
            <a:extLst>
              <a:ext uri="{FF2B5EF4-FFF2-40B4-BE49-F238E27FC236}">
                <a16:creationId xmlns:a16="http://schemas.microsoft.com/office/drawing/2014/main" id="{4891D5EF-0318-4591-68A9-2B42FA198CA7}"/>
              </a:ext>
            </a:extLst>
          </p:cNvPr>
          <p:cNvPicPr>
            <a:picLocks noChangeAspect="1"/>
          </p:cNvPicPr>
          <p:nvPr/>
        </p:nvPicPr>
        <p:blipFill>
          <a:blip r:embed="rId3"/>
          <a:stretch>
            <a:fillRect/>
          </a:stretch>
        </p:blipFill>
        <p:spPr>
          <a:xfrm>
            <a:off x="3526070" y="2392372"/>
            <a:ext cx="3811406" cy="556570"/>
          </a:xfrm>
          <a:prstGeom prst="rect">
            <a:avLst/>
          </a:prstGeom>
        </p:spPr>
      </p:pic>
      <p:pic>
        <p:nvPicPr>
          <p:cNvPr id="9" name="Picture 8">
            <a:extLst>
              <a:ext uri="{FF2B5EF4-FFF2-40B4-BE49-F238E27FC236}">
                <a16:creationId xmlns:a16="http://schemas.microsoft.com/office/drawing/2014/main" id="{C78D9893-5F45-2B80-5EA1-F34FDBEB1F78}"/>
              </a:ext>
            </a:extLst>
          </p:cNvPr>
          <p:cNvPicPr>
            <a:picLocks noChangeAspect="1"/>
          </p:cNvPicPr>
          <p:nvPr/>
        </p:nvPicPr>
        <p:blipFill>
          <a:blip r:embed="rId4"/>
          <a:stretch>
            <a:fillRect/>
          </a:stretch>
        </p:blipFill>
        <p:spPr>
          <a:xfrm>
            <a:off x="3526070" y="3033382"/>
            <a:ext cx="3811406" cy="685835"/>
          </a:xfrm>
          <a:prstGeom prst="rect">
            <a:avLst/>
          </a:prstGeom>
        </p:spPr>
      </p:pic>
      <p:sp>
        <p:nvSpPr>
          <p:cNvPr id="10" name="TextBox 9">
            <a:extLst>
              <a:ext uri="{FF2B5EF4-FFF2-40B4-BE49-F238E27FC236}">
                <a16:creationId xmlns:a16="http://schemas.microsoft.com/office/drawing/2014/main" id="{9643517B-4529-66CB-6BCF-648581217160}"/>
              </a:ext>
            </a:extLst>
          </p:cNvPr>
          <p:cNvSpPr txBox="1"/>
          <p:nvPr/>
        </p:nvSpPr>
        <p:spPr>
          <a:xfrm>
            <a:off x="2240280" y="1728560"/>
            <a:ext cx="1281120" cy="338554"/>
          </a:xfrm>
          <a:prstGeom prst="rect">
            <a:avLst/>
          </a:prstGeom>
          <a:noFill/>
        </p:spPr>
        <p:txBody>
          <a:bodyPr wrap="none" rtlCol="0">
            <a:spAutoFit/>
          </a:bodyPr>
          <a:lstStyle/>
          <a:p>
            <a:r>
              <a:rPr lang="en-IN" sz="1600" dirty="0">
                <a:latin typeface="KoHo" panose="020B0604020202020204" charset="-34"/>
                <a:cs typeface="KoHo" panose="020B0604020202020204" charset="-34"/>
              </a:rPr>
              <a:t>Hypothesis :</a:t>
            </a:r>
          </a:p>
        </p:txBody>
      </p:sp>
      <p:sp>
        <p:nvSpPr>
          <p:cNvPr id="11" name="TextBox 10">
            <a:extLst>
              <a:ext uri="{FF2B5EF4-FFF2-40B4-BE49-F238E27FC236}">
                <a16:creationId xmlns:a16="http://schemas.microsoft.com/office/drawing/2014/main" id="{B1DE3F0A-139A-1DFF-AE18-110D410F5E97}"/>
              </a:ext>
            </a:extLst>
          </p:cNvPr>
          <p:cNvSpPr txBox="1"/>
          <p:nvPr/>
        </p:nvSpPr>
        <p:spPr>
          <a:xfrm>
            <a:off x="2070361" y="2421543"/>
            <a:ext cx="1451038" cy="338554"/>
          </a:xfrm>
          <a:prstGeom prst="rect">
            <a:avLst/>
          </a:prstGeom>
          <a:noFill/>
        </p:spPr>
        <p:txBody>
          <a:bodyPr wrap="none" rtlCol="0">
            <a:spAutoFit/>
          </a:bodyPr>
          <a:lstStyle/>
          <a:p>
            <a:r>
              <a:rPr lang="en-IN" sz="1600" dirty="0">
                <a:latin typeface="KoHo" panose="020B0604020202020204" charset="-34"/>
                <a:cs typeface="KoHo" panose="020B0604020202020204" charset="-34"/>
              </a:rPr>
              <a:t>Cost function :</a:t>
            </a:r>
          </a:p>
        </p:txBody>
      </p:sp>
      <p:sp>
        <p:nvSpPr>
          <p:cNvPr id="12" name="TextBox 11">
            <a:extLst>
              <a:ext uri="{FF2B5EF4-FFF2-40B4-BE49-F238E27FC236}">
                <a16:creationId xmlns:a16="http://schemas.microsoft.com/office/drawing/2014/main" id="{4BA31624-BFD6-B34A-97E4-1DC80EBB33E4}"/>
              </a:ext>
            </a:extLst>
          </p:cNvPr>
          <p:cNvSpPr txBox="1"/>
          <p:nvPr/>
        </p:nvSpPr>
        <p:spPr>
          <a:xfrm>
            <a:off x="1722509" y="3175926"/>
            <a:ext cx="1798890" cy="338554"/>
          </a:xfrm>
          <a:prstGeom prst="rect">
            <a:avLst/>
          </a:prstGeom>
          <a:noFill/>
        </p:spPr>
        <p:txBody>
          <a:bodyPr wrap="none" rtlCol="0">
            <a:spAutoFit/>
          </a:bodyPr>
          <a:lstStyle/>
          <a:p>
            <a:r>
              <a:rPr lang="en-IN" sz="1600" dirty="0">
                <a:latin typeface="KoHo" panose="020B0604020202020204" charset="-34"/>
                <a:cs typeface="KoHo" panose="020B0604020202020204" charset="-34"/>
              </a:rPr>
              <a:t>Gradient descent :</a:t>
            </a:r>
          </a:p>
        </p:txBody>
      </p:sp>
    </p:spTree>
    <p:extLst>
      <p:ext uri="{BB962C8B-B14F-4D97-AF65-F5344CB8AC3E}">
        <p14:creationId xmlns:p14="http://schemas.microsoft.com/office/powerpoint/2010/main" val="316336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3"/>
          <p:cNvSpPr txBox="1">
            <a:spLocks noGrp="1"/>
          </p:cNvSpPr>
          <p:nvPr>
            <p:ph type="subTitle" idx="1"/>
          </p:nvPr>
        </p:nvSpPr>
        <p:spPr>
          <a:xfrm>
            <a:off x="1155710" y="1534276"/>
            <a:ext cx="6967210" cy="1617751"/>
          </a:xfrm>
          <a:prstGeom prst="rect">
            <a:avLst/>
          </a:prstGeom>
        </p:spPr>
        <p:txBody>
          <a:bodyPr spcFirstLastPara="1" wrap="square" lIns="91425" tIns="91425" rIns="91425" bIns="91425" anchor="ctr" anchorCtr="0">
            <a:noAutofit/>
          </a:bodyPr>
          <a:lstStyle/>
          <a:p>
            <a:r>
              <a:rPr lang="en-IN" sz="2800" dirty="0"/>
              <a:t>1. Customer Churn Prediction</a:t>
            </a:r>
          </a:p>
          <a:p>
            <a:r>
              <a:rPr lang="en-IN" sz="2800" dirty="0"/>
              <a:t>      2. Credit card fraud prediction </a:t>
            </a:r>
          </a:p>
          <a:p>
            <a:r>
              <a:rPr lang="en-IN" sz="2800" dirty="0"/>
              <a:t>3. Spam mail prediction</a:t>
            </a:r>
          </a:p>
          <a:p>
            <a:r>
              <a:rPr lang="en-IN" sz="2800" dirty="0"/>
              <a:t>4. Diabetes prediction </a:t>
            </a:r>
          </a:p>
        </p:txBody>
      </p:sp>
      <p:sp>
        <p:nvSpPr>
          <p:cNvPr id="679" name="Google Shape;679;p33"/>
          <p:cNvSpPr txBox="1">
            <a:spLocks noGrp="1"/>
          </p:cNvSpPr>
          <p:nvPr>
            <p:ph type="title"/>
          </p:nvPr>
        </p:nvSpPr>
        <p:spPr>
          <a:xfrm>
            <a:off x="713225" y="337575"/>
            <a:ext cx="7717500" cy="130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Applications</a:t>
            </a:r>
            <a:endParaRPr dirty="0"/>
          </a:p>
        </p:txBody>
      </p:sp>
      <p:grpSp>
        <p:nvGrpSpPr>
          <p:cNvPr id="680" name="Google Shape;680;p33"/>
          <p:cNvGrpSpPr/>
          <p:nvPr/>
        </p:nvGrpSpPr>
        <p:grpSpPr>
          <a:xfrm>
            <a:off x="2343748" y="3754569"/>
            <a:ext cx="801186" cy="801084"/>
            <a:chOff x="2003702" y="3382630"/>
            <a:chExt cx="973377" cy="973252"/>
          </a:xfrm>
        </p:grpSpPr>
        <p:sp>
          <p:nvSpPr>
            <p:cNvPr id="681" name="Google Shape;681;p33"/>
            <p:cNvSpPr/>
            <p:nvPr/>
          </p:nvSpPr>
          <p:spPr>
            <a:xfrm flipH="1">
              <a:off x="2013608" y="3392864"/>
              <a:ext cx="953235" cy="9531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flipH="1">
              <a:off x="2003702" y="3382630"/>
              <a:ext cx="973377" cy="973252"/>
            </a:xfrm>
            <a:prstGeom prst="arc">
              <a:avLst>
                <a:gd name="adj1" fmla="val 16200000"/>
                <a:gd name="adj2" fmla="val 2087449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33"/>
            <p:cNvGrpSpPr/>
            <p:nvPr/>
          </p:nvGrpSpPr>
          <p:grpSpPr>
            <a:xfrm>
              <a:off x="2257835" y="3702533"/>
              <a:ext cx="465108" cy="333450"/>
              <a:chOff x="3066075" y="3838650"/>
              <a:chExt cx="357775" cy="256500"/>
            </a:xfrm>
          </p:grpSpPr>
          <p:sp>
            <p:nvSpPr>
              <p:cNvPr id="684" name="Google Shape;684;p33"/>
              <p:cNvSpPr/>
              <p:nvPr/>
            </p:nvSpPr>
            <p:spPr>
              <a:xfrm>
                <a:off x="3221125" y="3961475"/>
                <a:ext cx="147675" cy="41100"/>
              </a:xfrm>
              <a:custGeom>
                <a:avLst/>
                <a:gdLst/>
                <a:ahLst/>
                <a:cxnLst/>
                <a:rect l="l" t="t" r="r" b="b"/>
                <a:pathLst>
                  <a:path w="5907" h="1644" extrusionOk="0">
                    <a:moveTo>
                      <a:pt x="5906" y="1"/>
                    </a:moveTo>
                    <a:lnTo>
                      <a:pt x="1" y="1644"/>
                    </a:lnTo>
                    <a:lnTo>
                      <a:pt x="5502" y="1620"/>
                    </a:lnTo>
                    <a:cubicBezTo>
                      <a:pt x="5728" y="1620"/>
                      <a:pt x="5906" y="1441"/>
                      <a:pt x="5906" y="1215"/>
                    </a:cubicBezTo>
                    <a:lnTo>
                      <a:pt x="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066075" y="3838650"/>
                <a:ext cx="357775" cy="256500"/>
              </a:xfrm>
              <a:custGeom>
                <a:avLst/>
                <a:gdLst/>
                <a:ahLst/>
                <a:cxnLst/>
                <a:rect l="l" t="t" r="r" b="b"/>
                <a:pathLst>
                  <a:path w="14311" h="10260" extrusionOk="0">
                    <a:moveTo>
                      <a:pt x="2972" y="3971"/>
                    </a:moveTo>
                    <a:cubicBezTo>
                      <a:pt x="2985" y="3971"/>
                      <a:pt x="2998" y="3972"/>
                      <a:pt x="3012" y="3973"/>
                    </a:cubicBezTo>
                    <a:cubicBezTo>
                      <a:pt x="3369" y="4009"/>
                      <a:pt x="3512" y="4437"/>
                      <a:pt x="3250" y="4675"/>
                    </a:cubicBezTo>
                    <a:cubicBezTo>
                      <a:pt x="3168" y="4750"/>
                      <a:pt x="3070" y="4784"/>
                      <a:pt x="2975" y="4784"/>
                    </a:cubicBezTo>
                    <a:cubicBezTo>
                      <a:pt x="2768" y="4784"/>
                      <a:pt x="2571" y="4623"/>
                      <a:pt x="2571" y="4378"/>
                    </a:cubicBezTo>
                    <a:cubicBezTo>
                      <a:pt x="2571" y="4153"/>
                      <a:pt x="2752" y="3971"/>
                      <a:pt x="2972" y="3971"/>
                    </a:cubicBezTo>
                    <a:close/>
                    <a:moveTo>
                      <a:pt x="11596" y="1"/>
                    </a:moveTo>
                    <a:cubicBezTo>
                      <a:pt x="11396" y="1"/>
                      <a:pt x="11192" y="26"/>
                      <a:pt x="10989" y="80"/>
                    </a:cubicBezTo>
                    <a:cubicBezTo>
                      <a:pt x="10930" y="92"/>
                      <a:pt x="2214" y="2425"/>
                      <a:pt x="2167" y="2449"/>
                    </a:cubicBezTo>
                    <a:cubicBezTo>
                      <a:pt x="1607" y="2592"/>
                      <a:pt x="1131" y="2937"/>
                      <a:pt x="809" y="3413"/>
                    </a:cubicBezTo>
                    <a:cubicBezTo>
                      <a:pt x="1" y="4719"/>
                      <a:pt x="951" y="6371"/>
                      <a:pt x="2444" y="6371"/>
                    </a:cubicBezTo>
                    <a:cubicBezTo>
                      <a:pt x="2490" y="6371"/>
                      <a:pt x="2536" y="6369"/>
                      <a:pt x="2583" y="6366"/>
                    </a:cubicBezTo>
                    <a:lnTo>
                      <a:pt x="2583" y="7473"/>
                    </a:lnTo>
                    <a:lnTo>
                      <a:pt x="1798" y="7473"/>
                    </a:lnTo>
                    <a:cubicBezTo>
                      <a:pt x="1428" y="7473"/>
                      <a:pt x="1071" y="7628"/>
                      <a:pt x="809" y="7878"/>
                    </a:cubicBezTo>
                    <a:cubicBezTo>
                      <a:pt x="238" y="8414"/>
                      <a:pt x="238" y="9319"/>
                      <a:pt x="809" y="9855"/>
                    </a:cubicBezTo>
                    <a:cubicBezTo>
                      <a:pt x="1071" y="10117"/>
                      <a:pt x="1428" y="10259"/>
                      <a:pt x="1798" y="10259"/>
                    </a:cubicBezTo>
                    <a:lnTo>
                      <a:pt x="12894" y="10259"/>
                    </a:lnTo>
                    <a:cubicBezTo>
                      <a:pt x="12901" y="10260"/>
                      <a:pt x="12909" y="10260"/>
                      <a:pt x="12916" y="10260"/>
                    </a:cubicBezTo>
                    <a:cubicBezTo>
                      <a:pt x="13692" y="10260"/>
                      <a:pt x="14311" y="9633"/>
                      <a:pt x="14311" y="8866"/>
                    </a:cubicBezTo>
                    <a:cubicBezTo>
                      <a:pt x="14311" y="8107"/>
                      <a:pt x="13703" y="7485"/>
                      <a:pt x="12937" y="7485"/>
                    </a:cubicBezTo>
                    <a:cubicBezTo>
                      <a:pt x="12923" y="7485"/>
                      <a:pt x="12909" y="7485"/>
                      <a:pt x="12894" y="7485"/>
                    </a:cubicBezTo>
                    <a:lnTo>
                      <a:pt x="12894" y="7473"/>
                    </a:lnTo>
                    <a:lnTo>
                      <a:pt x="3405" y="7473"/>
                    </a:lnTo>
                    <a:lnTo>
                      <a:pt x="3405" y="6164"/>
                    </a:lnTo>
                    <a:lnTo>
                      <a:pt x="13454" y="3354"/>
                    </a:lnTo>
                    <a:cubicBezTo>
                      <a:pt x="13859" y="3247"/>
                      <a:pt x="14121" y="2830"/>
                      <a:pt x="14025" y="2401"/>
                    </a:cubicBezTo>
                    <a:cubicBezTo>
                      <a:pt x="13942" y="2008"/>
                      <a:pt x="13918" y="1854"/>
                      <a:pt x="13906" y="1806"/>
                    </a:cubicBezTo>
                    <a:cubicBezTo>
                      <a:pt x="13906" y="1794"/>
                      <a:pt x="13906" y="1782"/>
                      <a:pt x="13894" y="1758"/>
                    </a:cubicBezTo>
                    <a:cubicBezTo>
                      <a:pt x="13604" y="699"/>
                      <a:pt x="12644" y="1"/>
                      <a:pt x="1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6" name="Google Shape;686;p33"/>
          <p:cNvGrpSpPr/>
          <p:nvPr/>
        </p:nvGrpSpPr>
        <p:grpSpPr>
          <a:xfrm>
            <a:off x="5999066" y="3754569"/>
            <a:ext cx="801186" cy="801084"/>
            <a:chOff x="4221052" y="3382630"/>
            <a:chExt cx="973377" cy="973252"/>
          </a:xfrm>
        </p:grpSpPr>
        <p:sp>
          <p:nvSpPr>
            <p:cNvPr id="687" name="Google Shape;687;p33"/>
            <p:cNvSpPr/>
            <p:nvPr/>
          </p:nvSpPr>
          <p:spPr>
            <a:xfrm flipH="1">
              <a:off x="4230958" y="3392864"/>
              <a:ext cx="953235" cy="953113"/>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flipH="1">
              <a:off x="4221052" y="3382630"/>
              <a:ext cx="973377" cy="973252"/>
            </a:xfrm>
            <a:prstGeom prst="arc">
              <a:avLst>
                <a:gd name="adj1" fmla="val 16200000"/>
                <a:gd name="adj2" fmla="val 2087449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33"/>
            <p:cNvGrpSpPr/>
            <p:nvPr/>
          </p:nvGrpSpPr>
          <p:grpSpPr>
            <a:xfrm>
              <a:off x="4510182" y="3642925"/>
              <a:ext cx="395103" cy="452660"/>
              <a:chOff x="6492375" y="2448875"/>
              <a:chExt cx="303925" cy="348200"/>
            </a:xfrm>
          </p:grpSpPr>
          <p:sp>
            <p:nvSpPr>
              <p:cNvPr id="690" name="Google Shape;690;p33"/>
              <p:cNvSpPr/>
              <p:nvPr/>
            </p:nvSpPr>
            <p:spPr>
              <a:xfrm>
                <a:off x="6710250" y="2551775"/>
                <a:ext cx="85750" cy="169700"/>
              </a:xfrm>
              <a:custGeom>
                <a:avLst/>
                <a:gdLst/>
                <a:ahLst/>
                <a:cxnLst/>
                <a:rect l="l" t="t" r="r" b="b"/>
                <a:pathLst>
                  <a:path w="3430" h="6788" extrusionOk="0">
                    <a:moveTo>
                      <a:pt x="1" y="1"/>
                    </a:moveTo>
                    <a:lnTo>
                      <a:pt x="1" y="6787"/>
                    </a:lnTo>
                    <a:lnTo>
                      <a:pt x="3430" y="6787"/>
                    </a:lnTo>
                    <a:lnTo>
                      <a:pt x="3430" y="1"/>
                    </a:lnTo>
                    <a:lnTo>
                      <a:pt x="3085" y="251"/>
                    </a:lnTo>
                    <a:cubicBezTo>
                      <a:pt x="2626" y="286"/>
                      <a:pt x="2168" y="304"/>
                      <a:pt x="1711" y="304"/>
                    </a:cubicBezTo>
                    <a:cubicBezTo>
                      <a:pt x="1254" y="304"/>
                      <a:pt x="799" y="286"/>
                      <a:pt x="346" y="25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6710250" y="2741975"/>
                <a:ext cx="86050" cy="55100"/>
              </a:xfrm>
              <a:custGeom>
                <a:avLst/>
                <a:gdLst/>
                <a:ahLst/>
                <a:cxnLst/>
                <a:rect l="l" t="t" r="r" b="b"/>
                <a:pathLst>
                  <a:path w="3442" h="2204" extrusionOk="0">
                    <a:moveTo>
                      <a:pt x="1" y="1"/>
                    </a:moveTo>
                    <a:cubicBezTo>
                      <a:pt x="1" y="631"/>
                      <a:pt x="1" y="791"/>
                      <a:pt x="1" y="822"/>
                    </a:cubicBezTo>
                    <a:cubicBezTo>
                      <a:pt x="13" y="1584"/>
                      <a:pt x="632" y="2203"/>
                      <a:pt x="1394" y="2203"/>
                    </a:cubicBezTo>
                    <a:lnTo>
                      <a:pt x="1977" y="2203"/>
                    </a:lnTo>
                    <a:cubicBezTo>
                      <a:pt x="2716" y="2180"/>
                      <a:pt x="3347" y="1620"/>
                      <a:pt x="3430" y="870"/>
                    </a:cubicBezTo>
                    <a:cubicBezTo>
                      <a:pt x="3442" y="834"/>
                      <a:pt x="3442" y="894"/>
                      <a:pt x="3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6714725" y="2448875"/>
                <a:ext cx="76825" cy="95350"/>
              </a:xfrm>
              <a:custGeom>
                <a:avLst/>
                <a:gdLst/>
                <a:ahLst/>
                <a:cxnLst/>
                <a:rect l="l" t="t" r="r" b="b"/>
                <a:pathLst>
                  <a:path w="3073" h="3814" extrusionOk="0">
                    <a:moveTo>
                      <a:pt x="1541" y="0"/>
                    </a:moveTo>
                    <a:cubicBezTo>
                      <a:pt x="1385" y="0"/>
                      <a:pt x="1227" y="86"/>
                      <a:pt x="1155" y="259"/>
                    </a:cubicBezTo>
                    <a:lnTo>
                      <a:pt x="1" y="3236"/>
                    </a:lnTo>
                    <a:cubicBezTo>
                      <a:pt x="727" y="3783"/>
                      <a:pt x="667" y="3748"/>
                      <a:pt x="691" y="3760"/>
                    </a:cubicBezTo>
                    <a:cubicBezTo>
                      <a:pt x="751" y="3795"/>
                      <a:pt x="819" y="3813"/>
                      <a:pt x="888" y="3813"/>
                    </a:cubicBezTo>
                    <a:cubicBezTo>
                      <a:pt x="956" y="3813"/>
                      <a:pt x="1024" y="3795"/>
                      <a:pt x="1084" y="3760"/>
                    </a:cubicBezTo>
                    <a:cubicBezTo>
                      <a:pt x="1120" y="3724"/>
                      <a:pt x="1144" y="3688"/>
                      <a:pt x="1155" y="3652"/>
                    </a:cubicBezTo>
                    <a:cubicBezTo>
                      <a:pt x="1221" y="3474"/>
                      <a:pt x="1382" y="3384"/>
                      <a:pt x="1541" y="3384"/>
                    </a:cubicBezTo>
                    <a:cubicBezTo>
                      <a:pt x="1700" y="3384"/>
                      <a:pt x="1858" y="3474"/>
                      <a:pt x="1917" y="3652"/>
                    </a:cubicBezTo>
                    <a:cubicBezTo>
                      <a:pt x="1941" y="3688"/>
                      <a:pt x="1965" y="3724"/>
                      <a:pt x="2001" y="3760"/>
                    </a:cubicBezTo>
                    <a:cubicBezTo>
                      <a:pt x="2060" y="3795"/>
                      <a:pt x="2129" y="3813"/>
                      <a:pt x="2197" y="3813"/>
                    </a:cubicBezTo>
                    <a:cubicBezTo>
                      <a:pt x="2266" y="3813"/>
                      <a:pt x="2334" y="3795"/>
                      <a:pt x="2394" y="3760"/>
                    </a:cubicBezTo>
                    <a:cubicBezTo>
                      <a:pt x="2406" y="3748"/>
                      <a:pt x="2346" y="3783"/>
                      <a:pt x="3072" y="3236"/>
                    </a:cubicBezTo>
                    <a:lnTo>
                      <a:pt x="1917" y="259"/>
                    </a:lnTo>
                    <a:cubicBezTo>
                      <a:pt x="1852" y="86"/>
                      <a:pt x="1697" y="0"/>
                      <a:pt x="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6601325" y="2551775"/>
                <a:ext cx="85750" cy="169700"/>
              </a:xfrm>
              <a:custGeom>
                <a:avLst/>
                <a:gdLst/>
                <a:ahLst/>
                <a:cxnLst/>
                <a:rect l="l" t="t" r="r" b="b"/>
                <a:pathLst>
                  <a:path w="3430" h="6788" extrusionOk="0">
                    <a:moveTo>
                      <a:pt x="0" y="1"/>
                    </a:moveTo>
                    <a:lnTo>
                      <a:pt x="0" y="6787"/>
                    </a:lnTo>
                    <a:lnTo>
                      <a:pt x="3429" y="6787"/>
                    </a:lnTo>
                    <a:lnTo>
                      <a:pt x="3429" y="1"/>
                    </a:lnTo>
                    <a:lnTo>
                      <a:pt x="3096" y="251"/>
                    </a:lnTo>
                    <a:cubicBezTo>
                      <a:pt x="2637" y="286"/>
                      <a:pt x="2179" y="304"/>
                      <a:pt x="1721" y="304"/>
                    </a:cubicBezTo>
                    <a:cubicBezTo>
                      <a:pt x="1262" y="304"/>
                      <a:pt x="804" y="286"/>
                      <a:pt x="346" y="2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6601325" y="2741975"/>
                <a:ext cx="86050" cy="55100"/>
              </a:xfrm>
              <a:custGeom>
                <a:avLst/>
                <a:gdLst/>
                <a:ahLst/>
                <a:cxnLst/>
                <a:rect l="l" t="t" r="r" b="b"/>
                <a:pathLst>
                  <a:path w="3442" h="2204" extrusionOk="0">
                    <a:moveTo>
                      <a:pt x="0" y="1"/>
                    </a:moveTo>
                    <a:cubicBezTo>
                      <a:pt x="0" y="631"/>
                      <a:pt x="0" y="791"/>
                      <a:pt x="0" y="822"/>
                    </a:cubicBezTo>
                    <a:cubicBezTo>
                      <a:pt x="12" y="1584"/>
                      <a:pt x="631" y="2203"/>
                      <a:pt x="1393" y="2203"/>
                    </a:cubicBezTo>
                    <a:lnTo>
                      <a:pt x="1977" y="2203"/>
                    </a:lnTo>
                    <a:cubicBezTo>
                      <a:pt x="2727" y="2180"/>
                      <a:pt x="3346" y="1620"/>
                      <a:pt x="3441" y="870"/>
                    </a:cubicBezTo>
                    <a:cubicBezTo>
                      <a:pt x="3441" y="834"/>
                      <a:pt x="3441" y="894"/>
                      <a:pt x="3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6606075" y="2448875"/>
                <a:ext cx="76525" cy="95350"/>
              </a:xfrm>
              <a:custGeom>
                <a:avLst/>
                <a:gdLst/>
                <a:ahLst/>
                <a:cxnLst/>
                <a:rect l="l" t="t" r="r" b="b"/>
                <a:pathLst>
                  <a:path w="3061" h="3814" extrusionOk="0">
                    <a:moveTo>
                      <a:pt x="1532" y="0"/>
                    </a:moveTo>
                    <a:cubicBezTo>
                      <a:pt x="1376" y="0"/>
                      <a:pt x="1221" y="86"/>
                      <a:pt x="1156" y="259"/>
                    </a:cubicBezTo>
                    <a:lnTo>
                      <a:pt x="1" y="3236"/>
                    </a:lnTo>
                    <a:cubicBezTo>
                      <a:pt x="715" y="3783"/>
                      <a:pt x="667" y="3748"/>
                      <a:pt x="679" y="3760"/>
                    </a:cubicBezTo>
                    <a:cubicBezTo>
                      <a:pt x="739" y="3795"/>
                      <a:pt x="807" y="3813"/>
                      <a:pt x="876" y="3813"/>
                    </a:cubicBezTo>
                    <a:cubicBezTo>
                      <a:pt x="944" y="3813"/>
                      <a:pt x="1013" y="3795"/>
                      <a:pt x="1072" y="3760"/>
                    </a:cubicBezTo>
                    <a:cubicBezTo>
                      <a:pt x="1108" y="3724"/>
                      <a:pt x="1132" y="3688"/>
                      <a:pt x="1144" y="3652"/>
                    </a:cubicBezTo>
                    <a:cubicBezTo>
                      <a:pt x="1209" y="3474"/>
                      <a:pt x="1370" y="3384"/>
                      <a:pt x="1531" y="3384"/>
                    </a:cubicBezTo>
                    <a:cubicBezTo>
                      <a:pt x="1691" y="3384"/>
                      <a:pt x="1852" y="3474"/>
                      <a:pt x="1918" y="3652"/>
                    </a:cubicBezTo>
                    <a:cubicBezTo>
                      <a:pt x="1930" y="3688"/>
                      <a:pt x="1953" y="3724"/>
                      <a:pt x="1989" y="3760"/>
                    </a:cubicBezTo>
                    <a:cubicBezTo>
                      <a:pt x="2049" y="3795"/>
                      <a:pt x="2117" y="3813"/>
                      <a:pt x="2186" y="3813"/>
                    </a:cubicBezTo>
                    <a:cubicBezTo>
                      <a:pt x="2254" y="3813"/>
                      <a:pt x="2322" y="3795"/>
                      <a:pt x="2382" y="3760"/>
                    </a:cubicBezTo>
                    <a:cubicBezTo>
                      <a:pt x="2394" y="3748"/>
                      <a:pt x="2334" y="3783"/>
                      <a:pt x="3061" y="3236"/>
                    </a:cubicBezTo>
                    <a:lnTo>
                      <a:pt x="1918" y="259"/>
                    </a:lnTo>
                    <a:cubicBezTo>
                      <a:pt x="1846" y="86"/>
                      <a:pt x="1688"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6492675" y="2551775"/>
                <a:ext cx="85750" cy="169700"/>
              </a:xfrm>
              <a:custGeom>
                <a:avLst/>
                <a:gdLst/>
                <a:ahLst/>
                <a:cxnLst/>
                <a:rect l="l" t="t" r="r" b="b"/>
                <a:pathLst>
                  <a:path w="3430" h="6788" extrusionOk="0">
                    <a:moveTo>
                      <a:pt x="0" y="1"/>
                    </a:moveTo>
                    <a:lnTo>
                      <a:pt x="0" y="6787"/>
                    </a:lnTo>
                    <a:lnTo>
                      <a:pt x="3429" y="6787"/>
                    </a:lnTo>
                    <a:lnTo>
                      <a:pt x="3429" y="1"/>
                    </a:lnTo>
                    <a:lnTo>
                      <a:pt x="3084" y="251"/>
                    </a:lnTo>
                    <a:cubicBezTo>
                      <a:pt x="2626" y="286"/>
                      <a:pt x="2167" y="304"/>
                      <a:pt x="1709" y="304"/>
                    </a:cubicBezTo>
                    <a:cubicBezTo>
                      <a:pt x="1251" y="304"/>
                      <a:pt x="792" y="286"/>
                      <a:pt x="334" y="2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6492375" y="2741975"/>
                <a:ext cx="86050" cy="55100"/>
              </a:xfrm>
              <a:custGeom>
                <a:avLst/>
                <a:gdLst/>
                <a:ahLst/>
                <a:cxnLst/>
                <a:rect l="l" t="t" r="r" b="b"/>
                <a:pathLst>
                  <a:path w="3442" h="2204" extrusionOk="0">
                    <a:moveTo>
                      <a:pt x="1" y="1"/>
                    </a:moveTo>
                    <a:cubicBezTo>
                      <a:pt x="1" y="631"/>
                      <a:pt x="1" y="791"/>
                      <a:pt x="1" y="822"/>
                    </a:cubicBezTo>
                    <a:cubicBezTo>
                      <a:pt x="12" y="1584"/>
                      <a:pt x="632" y="2203"/>
                      <a:pt x="1394" y="2203"/>
                    </a:cubicBezTo>
                    <a:lnTo>
                      <a:pt x="1977" y="2203"/>
                    </a:lnTo>
                    <a:cubicBezTo>
                      <a:pt x="2727" y="2180"/>
                      <a:pt x="3346" y="1620"/>
                      <a:pt x="3441" y="870"/>
                    </a:cubicBezTo>
                    <a:cubicBezTo>
                      <a:pt x="3441" y="834"/>
                      <a:pt x="3441" y="894"/>
                      <a:pt x="3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6497150" y="2448875"/>
                <a:ext cx="76800" cy="95350"/>
              </a:xfrm>
              <a:custGeom>
                <a:avLst/>
                <a:gdLst/>
                <a:ahLst/>
                <a:cxnLst/>
                <a:rect l="l" t="t" r="r" b="b"/>
                <a:pathLst>
                  <a:path w="3072" h="3814" extrusionOk="0">
                    <a:moveTo>
                      <a:pt x="1531" y="0"/>
                    </a:moveTo>
                    <a:cubicBezTo>
                      <a:pt x="1375" y="0"/>
                      <a:pt x="1220" y="86"/>
                      <a:pt x="1155" y="259"/>
                    </a:cubicBezTo>
                    <a:lnTo>
                      <a:pt x="0" y="3236"/>
                    </a:lnTo>
                    <a:cubicBezTo>
                      <a:pt x="714" y="3783"/>
                      <a:pt x="667" y="3748"/>
                      <a:pt x="679" y="3760"/>
                    </a:cubicBezTo>
                    <a:cubicBezTo>
                      <a:pt x="738" y="3795"/>
                      <a:pt x="807" y="3813"/>
                      <a:pt x="877" y="3813"/>
                    </a:cubicBezTo>
                    <a:cubicBezTo>
                      <a:pt x="947" y="3813"/>
                      <a:pt x="1018" y="3795"/>
                      <a:pt x="1084" y="3760"/>
                    </a:cubicBezTo>
                    <a:cubicBezTo>
                      <a:pt x="1107" y="3724"/>
                      <a:pt x="1131" y="3688"/>
                      <a:pt x="1155" y="3652"/>
                    </a:cubicBezTo>
                    <a:cubicBezTo>
                      <a:pt x="1214" y="3474"/>
                      <a:pt x="1372" y="3384"/>
                      <a:pt x="1531" y="3384"/>
                    </a:cubicBezTo>
                    <a:cubicBezTo>
                      <a:pt x="1691" y="3384"/>
                      <a:pt x="1851" y="3474"/>
                      <a:pt x="1917" y="3652"/>
                    </a:cubicBezTo>
                    <a:cubicBezTo>
                      <a:pt x="1929" y="3688"/>
                      <a:pt x="1953" y="3724"/>
                      <a:pt x="1988" y="3760"/>
                    </a:cubicBezTo>
                    <a:cubicBezTo>
                      <a:pt x="2048" y="3795"/>
                      <a:pt x="2116" y="3813"/>
                      <a:pt x="2185" y="3813"/>
                    </a:cubicBezTo>
                    <a:cubicBezTo>
                      <a:pt x="2253" y="3813"/>
                      <a:pt x="2322" y="3795"/>
                      <a:pt x="2381" y="3760"/>
                    </a:cubicBezTo>
                    <a:cubicBezTo>
                      <a:pt x="2405" y="3748"/>
                      <a:pt x="2346" y="3783"/>
                      <a:pt x="3072" y="3236"/>
                    </a:cubicBezTo>
                    <a:lnTo>
                      <a:pt x="1917" y="259"/>
                    </a:lnTo>
                    <a:cubicBezTo>
                      <a:pt x="1846" y="86"/>
                      <a:pt x="1688" y="0"/>
                      <a:pt x="1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33"/>
          <p:cNvGrpSpPr/>
          <p:nvPr/>
        </p:nvGrpSpPr>
        <p:grpSpPr>
          <a:xfrm>
            <a:off x="3562058" y="3754569"/>
            <a:ext cx="801288" cy="801041"/>
            <a:chOff x="3112253" y="3382630"/>
            <a:chExt cx="973500" cy="973200"/>
          </a:xfrm>
        </p:grpSpPr>
        <p:sp>
          <p:nvSpPr>
            <p:cNvPr id="700" name="Google Shape;700;p33"/>
            <p:cNvSpPr/>
            <p:nvPr/>
          </p:nvSpPr>
          <p:spPr>
            <a:xfrm flipH="1">
              <a:off x="3122283" y="3392864"/>
              <a:ext cx="953235" cy="95311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flipH="1">
              <a:off x="3112253" y="3382630"/>
              <a:ext cx="973500" cy="973200"/>
            </a:xfrm>
            <a:prstGeom prst="arc">
              <a:avLst>
                <a:gd name="adj1" fmla="val 16200000"/>
                <a:gd name="adj2" fmla="val 2087449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33"/>
            <p:cNvGrpSpPr/>
            <p:nvPr/>
          </p:nvGrpSpPr>
          <p:grpSpPr>
            <a:xfrm>
              <a:off x="3370950" y="3642860"/>
              <a:ext cx="456235" cy="452790"/>
              <a:chOff x="3642025" y="1799650"/>
              <a:chExt cx="350950" cy="348300"/>
            </a:xfrm>
          </p:grpSpPr>
          <p:sp>
            <p:nvSpPr>
              <p:cNvPr id="703" name="Google Shape;703;p33"/>
              <p:cNvSpPr/>
              <p:nvPr/>
            </p:nvSpPr>
            <p:spPr>
              <a:xfrm>
                <a:off x="3927475" y="1974550"/>
                <a:ext cx="64025" cy="85825"/>
              </a:xfrm>
              <a:custGeom>
                <a:avLst/>
                <a:gdLst/>
                <a:ahLst/>
                <a:cxnLst/>
                <a:rect l="l" t="t" r="r" b="b"/>
                <a:pathLst>
                  <a:path w="2561" h="3433" extrusionOk="0">
                    <a:moveTo>
                      <a:pt x="1280" y="1"/>
                    </a:moveTo>
                    <a:cubicBezTo>
                      <a:pt x="1152" y="1"/>
                      <a:pt x="1024" y="57"/>
                      <a:pt x="941" y="170"/>
                    </a:cubicBezTo>
                    <a:cubicBezTo>
                      <a:pt x="941" y="194"/>
                      <a:pt x="715" y="504"/>
                      <a:pt x="489" y="897"/>
                    </a:cubicBezTo>
                    <a:cubicBezTo>
                      <a:pt x="48" y="1647"/>
                      <a:pt x="0" y="1968"/>
                      <a:pt x="0" y="2147"/>
                    </a:cubicBezTo>
                    <a:cubicBezTo>
                      <a:pt x="0" y="2849"/>
                      <a:pt x="572" y="3433"/>
                      <a:pt x="1274" y="3433"/>
                    </a:cubicBezTo>
                    <a:cubicBezTo>
                      <a:pt x="1989" y="3433"/>
                      <a:pt x="2560" y="2849"/>
                      <a:pt x="2560" y="2147"/>
                    </a:cubicBezTo>
                    <a:cubicBezTo>
                      <a:pt x="2560" y="1968"/>
                      <a:pt x="2513" y="1647"/>
                      <a:pt x="2072" y="897"/>
                    </a:cubicBezTo>
                    <a:cubicBezTo>
                      <a:pt x="1846" y="504"/>
                      <a:pt x="1620" y="194"/>
                      <a:pt x="1620" y="170"/>
                    </a:cubicBezTo>
                    <a:cubicBezTo>
                      <a:pt x="1536" y="57"/>
                      <a:pt x="1408" y="1"/>
                      <a:pt x="1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896225" y="1799650"/>
                <a:ext cx="96750" cy="96125"/>
              </a:xfrm>
              <a:custGeom>
                <a:avLst/>
                <a:gdLst/>
                <a:ahLst/>
                <a:cxnLst/>
                <a:rect l="l" t="t" r="r" b="b"/>
                <a:pathLst>
                  <a:path w="3870" h="3845" extrusionOk="0">
                    <a:moveTo>
                      <a:pt x="3432" y="1"/>
                    </a:moveTo>
                    <a:cubicBezTo>
                      <a:pt x="3370" y="1"/>
                      <a:pt x="3308" y="15"/>
                      <a:pt x="3251" y="46"/>
                    </a:cubicBezTo>
                    <a:lnTo>
                      <a:pt x="0" y="1677"/>
                    </a:lnTo>
                    <a:lnTo>
                      <a:pt x="2155" y="3844"/>
                    </a:lnTo>
                    <a:lnTo>
                      <a:pt x="3786" y="594"/>
                    </a:lnTo>
                    <a:cubicBezTo>
                      <a:pt x="3870" y="439"/>
                      <a:pt x="3846" y="249"/>
                      <a:pt x="3715" y="118"/>
                    </a:cubicBezTo>
                    <a:cubicBezTo>
                      <a:pt x="3640" y="43"/>
                      <a:pt x="3537" y="1"/>
                      <a:pt x="3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850525" y="1848275"/>
                <a:ext cx="98225" cy="87850"/>
              </a:xfrm>
              <a:custGeom>
                <a:avLst/>
                <a:gdLst/>
                <a:ahLst/>
                <a:cxnLst/>
                <a:rect l="l" t="t" r="r" b="b"/>
                <a:pathLst>
                  <a:path w="3929" h="3514" extrusionOk="0">
                    <a:moveTo>
                      <a:pt x="743" y="1"/>
                    </a:moveTo>
                    <a:cubicBezTo>
                      <a:pt x="343" y="1"/>
                      <a:pt x="1" y="521"/>
                      <a:pt x="376" y="887"/>
                    </a:cubicBezTo>
                    <a:lnTo>
                      <a:pt x="2828" y="3352"/>
                    </a:lnTo>
                    <a:cubicBezTo>
                      <a:pt x="2942" y="3466"/>
                      <a:pt x="3069" y="3514"/>
                      <a:pt x="3191" y="3514"/>
                    </a:cubicBezTo>
                    <a:cubicBezTo>
                      <a:pt x="3590" y="3514"/>
                      <a:pt x="3929" y="3000"/>
                      <a:pt x="3555" y="2626"/>
                    </a:cubicBezTo>
                    <a:lnTo>
                      <a:pt x="1102" y="161"/>
                    </a:lnTo>
                    <a:cubicBezTo>
                      <a:pt x="989" y="48"/>
                      <a:pt x="863" y="1"/>
                      <a:pt x="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642025" y="1885625"/>
                <a:ext cx="264050" cy="262325"/>
              </a:xfrm>
              <a:custGeom>
                <a:avLst/>
                <a:gdLst/>
                <a:ahLst/>
                <a:cxnLst/>
                <a:rect l="l" t="t" r="r" b="b"/>
                <a:pathLst>
                  <a:path w="10562" h="10493" extrusionOk="0">
                    <a:moveTo>
                      <a:pt x="8156" y="1"/>
                    </a:moveTo>
                    <a:cubicBezTo>
                      <a:pt x="7949" y="123"/>
                      <a:pt x="7704" y="179"/>
                      <a:pt x="7463" y="179"/>
                    </a:cubicBezTo>
                    <a:cubicBezTo>
                      <a:pt x="7400" y="179"/>
                      <a:pt x="7337" y="175"/>
                      <a:pt x="7275" y="167"/>
                    </a:cubicBezTo>
                    <a:cubicBezTo>
                      <a:pt x="7197" y="156"/>
                      <a:pt x="7120" y="151"/>
                      <a:pt x="7042" y="151"/>
                    </a:cubicBezTo>
                    <a:cubicBezTo>
                      <a:pt x="6611" y="151"/>
                      <a:pt x="6195" y="319"/>
                      <a:pt x="5882" y="632"/>
                    </a:cubicBezTo>
                    <a:lnTo>
                      <a:pt x="310" y="6192"/>
                    </a:lnTo>
                    <a:cubicBezTo>
                      <a:pt x="0" y="6513"/>
                      <a:pt x="0" y="7025"/>
                      <a:pt x="310" y="7347"/>
                    </a:cubicBezTo>
                    <a:lnTo>
                      <a:pt x="3215" y="10252"/>
                    </a:lnTo>
                    <a:cubicBezTo>
                      <a:pt x="3376" y="10413"/>
                      <a:pt x="3584" y="10493"/>
                      <a:pt x="3792" y="10493"/>
                    </a:cubicBezTo>
                    <a:cubicBezTo>
                      <a:pt x="4001" y="10493"/>
                      <a:pt x="4209" y="10413"/>
                      <a:pt x="4370" y="10252"/>
                    </a:cubicBezTo>
                    <a:lnTo>
                      <a:pt x="9942" y="4692"/>
                    </a:lnTo>
                    <a:cubicBezTo>
                      <a:pt x="10299" y="4323"/>
                      <a:pt x="10478" y="3811"/>
                      <a:pt x="10406" y="3299"/>
                    </a:cubicBezTo>
                    <a:cubicBezTo>
                      <a:pt x="10359" y="2989"/>
                      <a:pt x="10418" y="2679"/>
                      <a:pt x="10561" y="2406"/>
                    </a:cubicBezTo>
                    <a:lnTo>
                      <a:pt x="8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33"/>
          <p:cNvGrpSpPr/>
          <p:nvPr/>
        </p:nvGrpSpPr>
        <p:grpSpPr>
          <a:xfrm>
            <a:off x="4780573" y="3754569"/>
            <a:ext cx="801288" cy="801041"/>
            <a:chOff x="4344178" y="3382630"/>
            <a:chExt cx="973500" cy="973200"/>
          </a:xfrm>
        </p:grpSpPr>
        <p:sp>
          <p:nvSpPr>
            <p:cNvPr id="708" name="Google Shape;708;p33"/>
            <p:cNvSpPr/>
            <p:nvPr/>
          </p:nvSpPr>
          <p:spPr>
            <a:xfrm flipH="1">
              <a:off x="4354343" y="3392864"/>
              <a:ext cx="953100" cy="95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flipH="1">
              <a:off x="4344178" y="3382630"/>
              <a:ext cx="973500" cy="973200"/>
            </a:xfrm>
            <a:prstGeom prst="arc">
              <a:avLst>
                <a:gd name="adj1" fmla="val 16200000"/>
                <a:gd name="adj2" fmla="val 2087449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33"/>
            <p:cNvGrpSpPr/>
            <p:nvPr/>
          </p:nvGrpSpPr>
          <p:grpSpPr>
            <a:xfrm>
              <a:off x="4642250" y="3643015"/>
              <a:ext cx="377293" cy="452823"/>
              <a:chOff x="2492475" y="3746700"/>
              <a:chExt cx="290225" cy="348325"/>
            </a:xfrm>
          </p:grpSpPr>
          <p:sp>
            <p:nvSpPr>
              <p:cNvPr id="711" name="Google Shape;711;p33"/>
              <p:cNvSpPr/>
              <p:nvPr/>
            </p:nvSpPr>
            <p:spPr>
              <a:xfrm>
                <a:off x="2596650" y="3905425"/>
                <a:ext cx="72950" cy="63875"/>
              </a:xfrm>
              <a:custGeom>
                <a:avLst/>
                <a:gdLst/>
                <a:ahLst/>
                <a:cxnLst/>
                <a:rect l="l" t="t" r="r" b="b"/>
                <a:pathLst>
                  <a:path w="2918" h="2555" extrusionOk="0">
                    <a:moveTo>
                      <a:pt x="1647" y="0"/>
                    </a:moveTo>
                    <a:cubicBezTo>
                      <a:pt x="1560" y="0"/>
                      <a:pt x="1471" y="9"/>
                      <a:pt x="1382" y="28"/>
                    </a:cubicBezTo>
                    <a:cubicBezTo>
                      <a:pt x="322" y="242"/>
                      <a:pt x="1" y="1588"/>
                      <a:pt x="834" y="2266"/>
                    </a:cubicBezTo>
                    <a:cubicBezTo>
                      <a:pt x="1078" y="2465"/>
                      <a:pt x="1359" y="2555"/>
                      <a:pt x="1633" y="2555"/>
                    </a:cubicBezTo>
                    <a:cubicBezTo>
                      <a:pt x="2293" y="2555"/>
                      <a:pt x="2918" y="2035"/>
                      <a:pt x="2918" y="1278"/>
                    </a:cubicBezTo>
                    <a:cubicBezTo>
                      <a:pt x="2918" y="560"/>
                      <a:pt x="2336" y="0"/>
                      <a:pt x="1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654100" y="3746700"/>
                <a:ext cx="113425" cy="196650"/>
              </a:xfrm>
              <a:custGeom>
                <a:avLst/>
                <a:gdLst/>
                <a:ahLst/>
                <a:cxnLst/>
                <a:rect l="l" t="t" r="r" b="b"/>
                <a:pathLst>
                  <a:path w="4537" h="7866" extrusionOk="0">
                    <a:moveTo>
                      <a:pt x="3253" y="0"/>
                    </a:moveTo>
                    <a:cubicBezTo>
                      <a:pt x="3111" y="0"/>
                      <a:pt x="2970" y="75"/>
                      <a:pt x="2894" y="222"/>
                    </a:cubicBezTo>
                    <a:lnTo>
                      <a:pt x="0" y="5627"/>
                    </a:lnTo>
                    <a:cubicBezTo>
                      <a:pt x="941" y="5948"/>
                      <a:pt x="1536" y="6877"/>
                      <a:pt x="1429" y="7865"/>
                    </a:cubicBezTo>
                    <a:cubicBezTo>
                      <a:pt x="1953" y="7627"/>
                      <a:pt x="2382" y="7222"/>
                      <a:pt x="2644" y="6710"/>
                    </a:cubicBezTo>
                    <a:lnTo>
                      <a:pt x="3822" y="4436"/>
                    </a:lnTo>
                    <a:cubicBezTo>
                      <a:pt x="4537" y="3079"/>
                      <a:pt x="4441" y="1448"/>
                      <a:pt x="3584" y="174"/>
                    </a:cubicBezTo>
                    <a:cubicBezTo>
                      <a:pt x="3501" y="57"/>
                      <a:pt x="3376" y="0"/>
                      <a:pt x="3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507950" y="3746700"/>
                <a:ext cx="113425" cy="196650"/>
              </a:xfrm>
              <a:custGeom>
                <a:avLst/>
                <a:gdLst/>
                <a:ahLst/>
                <a:cxnLst/>
                <a:rect l="l" t="t" r="r" b="b"/>
                <a:pathLst>
                  <a:path w="4537" h="7866" extrusionOk="0">
                    <a:moveTo>
                      <a:pt x="1280" y="0"/>
                    </a:moveTo>
                    <a:cubicBezTo>
                      <a:pt x="1155" y="0"/>
                      <a:pt x="1031" y="57"/>
                      <a:pt x="953" y="174"/>
                    </a:cubicBezTo>
                    <a:cubicBezTo>
                      <a:pt x="84" y="1448"/>
                      <a:pt x="0" y="3079"/>
                      <a:pt x="703" y="4436"/>
                    </a:cubicBezTo>
                    <a:lnTo>
                      <a:pt x="1894" y="6710"/>
                    </a:lnTo>
                    <a:cubicBezTo>
                      <a:pt x="2156" y="7222"/>
                      <a:pt x="2584" y="7627"/>
                      <a:pt x="3108" y="7865"/>
                    </a:cubicBezTo>
                    <a:cubicBezTo>
                      <a:pt x="2989" y="6877"/>
                      <a:pt x="3596" y="5948"/>
                      <a:pt x="4537" y="5627"/>
                    </a:cubicBezTo>
                    <a:lnTo>
                      <a:pt x="1644" y="222"/>
                    </a:lnTo>
                    <a:cubicBezTo>
                      <a:pt x="1567" y="75"/>
                      <a:pt x="1423"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492475" y="3977450"/>
                <a:ext cx="132175" cy="117575"/>
              </a:xfrm>
              <a:custGeom>
                <a:avLst/>
                <a:gdLst/>
                <a:ahLst/>
                <a:cxnLst/>
                <a:rect l="l" t="t" r="r" b="b"/>
                <a:pathLst>
                  <a:path w="5287" h="4703" extrusionOk="0">
                    <a:moveTo>
                      <a:pt x="2606" y="814"/>
                    </a:moveTo>
                    <a:cubicBezTo>
                      <a:pt x="2728" y="814"/>
                      <a:pt x="2846" y="840"/>
                      <a:pt x="2953" y="898"/>
                    </a:cubicBezTo>
                    <a:cubicBezTo>
                      <a:pt x="3453" y="1159"/>
                      <a:pt x="3548" y="2017"/>
                      <a:pt x="3179" y="2779"/>
                    </a:cubicBezTo>
                    <a:lnTo>
                      <a:pt x="3132" y="2862"/>
                    </a:lnTo>
                    <a:cubicBezTo>
                      <a:pt x="2818" y="3462"/>
                      <a:pt x="2252" y="3887"/>
                      <a:pt x="1764" y="3887"/>
                    </a:cubicBezTo>
                    <a:cubicBezTo>
                      <a:pt x="1642" y="3887"/>
                      <a:pt x="1525" y="3860"/>
                      <a:pt x="1417" y="3803"/>
                    </a:cubicBezTo>
                    <a:cubicBezTo>
                      <a:pt x="1167" y="3648"/>
                      <a:pt x="1000" y="3374"/>
                      <a:pt x="977" y="3076"/>
                    </a:cubicBezTo>
                    <a:cubicBezTo>
                      <a:pt x="929" y="2648"/>
                      <a:pt x="1012" y="2219"/>
                      <a:pt x="1227" y="1850"/>
                    </a:cubicBezTo>
                    <a:cubicBezTo>
                      <a:pt x="1541" y="1240"/>
                      <a:pt x="2114" y="814"/>
                      <a:pt x="2606" y="814"/>
                    </a:cubicBezTo>
                    <a:close/>
                    <a:moveTo>
                      <a:pt x="2602" y="0"/>
                    </a:moveTo>
                    <a:cubicBezTo>
                      <a:pt x="2332" y="0"/>
                      <a:pt x="2044" y="66"/>
                      <a:pt x="1751" y="207"/>
                    </a:cubicBezTo>
                    <a:cubicBezTo>
                      <a:pt x="703" y="719"/>
                      <a:pt x="0" y="2041"/>
                      <a:pt x="167" y="3195"/>
                    </a:cubicBezTo>
                    <a:cubicBezTo>
                      <a:pt x="300" y="4128"/>
                      <a:pt x="956" y="4702"/>
                      <a:pt x="1760" y="4702"/>
                    </a:cubicBezTo>
                    <a:cubicBezTo>
                      <a:pt x="2035" y="4702"/>
                      <a:pt x="2326" y="4635"/>
                      <a:pt x="2620" y="4493"/>
                    </a:cubicBezTo>
                    <a:cubicBezTo>
                      <a:pt x="3167" y="4207"/>
                      <a:pt x="3608" y="3767"/>
                      <a:pt x="3870" y="3207"/>
                    </a:cubicBezTo>
                    <a:cubicBezTo>
                      <a:pt x="3918" y="3124"/>
                      <a:pt x="5251" y="517"/>
                      <a:pt x="5287" y="421"/>
                    </a:cubicBezTo>
                    <a:cubicBezTo>
                      <a:pt x="5025" y="362"/>
                      <a:pt x="4775" y="243"/>
                      <a:pt x="4549" y="76"/>
                    </a:cubicBezTo>
                    <a:lnTo>
                      <a:pt x="4072" y="1028"/>
                    </a:lnTo>
                    <a:cubicBezTo>
                      <a:pt x="3819" y="394"/>
                      <a:pt x="3264" y="0"/>
                      <a:pt x="2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650525" y="3977450"/>
                <a:ext cx="132175" cy="117575"/>
              </a:xfrm>
              <a:custGeom>
                <a:avLst/>
                <a:gdLst/>
                <a:ahLst/>
                <a:cxnLst/>
                <a:rect l="l" t="t" r="r" b="b"/>
                <a:pathLst>
                  <a:path w="5287" h="4703" extrusionOk="0">
                    <a:moveTo>
                      <a:pt x="2691" y="814"/>
                    </a:moveTo>
                    <a:cubicBezTo>
                      <a:pt x="3549" y="814"/>
                      <a:pt x="4465" y="2017"/>
                      <a:pt x="4311" y="3076"/>
                    </a:cubicBezTo>
                    <a:cubicBezTo>
                      <a:pt x="4299" y="3374"/>
                      <a:pt x="4132" y="3648"/>
                      <a:pt x="3882" y="3803"/>
                    </a:cubicBezTo>
                    <a:cubicBezTo>
                      <a:pt x="3774" y="3859"/>
                      <a:pt x="3656" y="3885"/>
                      <a:pt x="3532" y="3885"/>
                    </a:cubicBezTo>
                    <a:cubicBezTo>
                      <a:pt x="3051" y="3885"/>
                      <a:pt x="2487" y="3487"/>
                      <a:pt x="2156" y="2862"/>
                    </a:cubicBezTo>
                    <a:cubicBezTo>
                      <a:pt x="2108" y="2779"/>
                      <a:pt x="2120" y="2779"/>
                      <a:pt x="2120" y="2779"/>
                    </a:cubicBezTo>
                    <a:cubicBezTo>
                      <a:pt x="1667" y="1850"/>
                      <a:pt x="1906" y="814"/>
                      <a:pt x="2691" y="814"/>
                    </a:cubicBezTo>
                    <a:close/>
                    <a:moveTo>
                      <a:pt x="2695" y="0"/>
                    </a:moveTo>
                    <a:cubicBezTo>
                      <a:pt x="2030" y="0"/>
                      <a:pt x="1472" y="394"/>
                      <a:pt x="1227" y="1028"/>
                    </a:cubicBezTo>
                    <a:lnTo>
                      <a:pt x="739" y="76"/>
                    </a:lnTo>
                    <a:cubicBezTo>
                      <a:pt x="524" y="243"/>
                      <a:pt x="274" y="362"/>
                      <a:pt x="1" y="421"/>
                    </a:cubicBezTo>
                    <a:cubicBezTo>
                      <a:pt x="12" y="445"/>
                      <a:pt x="1429" y="3243"/>
                      <a:pt x="1429" y="3243"/>
                    </a:cubicBezTo>
                    <a:cubicBezTo>
                      <a:pt x="1703" y="3779"/>
                      <a:pt x="2144" y="4219"/>
                      <a:pt x="2679" y="4493"/>
                    </a:cubicBezTo>
                    <a:cubicBezTo>
                      <a:pt x="2970" y="4635"/>
                      <a:pt x="3259" y="4702"/>
                      <a:pt x="3532" y="4702"/>
                    </a:cubicBezTo>
                    <a:cubicBezTo>
                      <a:pt x="4331" y="4702"/>
                      <a:pt x="4987" y="4128"/>
                      <a:pt x="5120" y="3195"/>
                    </a:cubicBezTo>
                    <a:cubicBezTo>
                      <a:pt x="5287" y="2041"/>
                      <a:pt x="4596" y="731"/>
                      <a:pt x="3549" y="207"/>
                    </a:cubicBezTo>
                    <a:cubicBezTo>
                      <a:pt x="3256" y="66"/>
                      <a:pt x="2966" y="0"/>
                      <a:pt x="2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2317D8-3C31-DD36-687E-07F2F2211F15}"/>
              </a:ext>
            </a:extLst>
          </p:cNvPr>
          <p:cNvSpPr>
            <a:spLocks noGrp="1"/>
          </p:cNvSpPr>
          <p:nvPr>
            <p:ph type="title"/>
          </p:nvPr>
        </p:nvSpPr>
        <p:spPr/>
        <p:txBody>
          <a:bodyPr/>
          <a:lstStyle/>
          <a:p>
            <a:r>
              <a:rPr lang="en-IN" dirty="0"/>
              <a:t>Linear vs Logistic</a:t>
            </a:r>
          </a:p>
        </p:txBody>
      </p:sp>
      <p:pic>
        <p:nvPicPr>
          <p:cNvPr id="7" name="Picture 6">
            <a:extLst>
              <a:ext uri="{FF2B5EF4-FFF2-40B4-BE49-F238E27FC236}">
                <a16:creationId xmlns:a16="http://schemas.microsoft.com/office/drawing/2014/main" id="{9CE7B42C-2A5B-C31A-C14B-FA300A2051B6}"/>
              </a:ext>
            </a:extLst>
          </p:cNvPr>
          <p:cNvPicPr>
            <a:picLocks noChangeAspect="1"/>
          </p:cNvPicPr>
          <p:nvPr/>
        </p:nvPicPr>
        <p:blipFill>
          <a:blip r:embed="rId2"/>
          <a:stretch>
            <a:fillRect/>
          </a:stretch>
        </p:blipFill>
        <p:spPr>
          <a:xfrm>
            <a:off x="1402080" y="1534345"/>
            <a:ext cx="6339840" cy="2920835"/>
          </a:xfrm>
          <a:prstGeom prst="rect">
            <a:avLst/>
          </a:prstGeom>
        </p:spPr>
      </p:pic>
    </p:spTree>
    <p:extLst>
      <p:ext uri="{BB962C8B-B14F-4D97-AF65-F5344CB8AC3E}">
        <p14:creationId xmlns:p14="http://schemas.microsoft.com/office/powerpoint/2010/main" val="213979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8526301-AC8F-DB05-F026-ECA8F45521BD}"/>
              </a:ext>
            </a:extLst>
          </p:cNvPr>
          <p:cNvSpPr>
            <a:spLocks noGrp="1"/>
          </p:cNvSpPr>
          <p:nvPr>
            <p:ph type="subTitle" idx="1"/>
          </p:nvPr>
        </p:nvSpPr>
        <p:spPr/>
        <p:txBody>
          <a:bodyPr/>
          <a:lstStyle/>
          <a:p>
            <a:endParaRPr lang="en-IN" dirty="0"/>
          </a:p>
        </p:txBody>
      </p:sp>
      <p:sp>
        <p:nvSpPr>
          <p:cNvPr id="4" name="Title 2">
            <a:extLst>
              <a:ext uri="{FF2B5EF4-FFF2-40B4-BE49-F238E27FC236}">
                <a16:creationId xmlns:a16="http://schemas.microsoft.com/office/drawing/2014/main" id="{1B9AABAC-0E46-BA9D-D6AB-D7E459151218}"/>
              </a:ext>
            </a:extLst>
          </p:cNvPr>
          <p:cNvSpPr>
            <a:spLocks noGrp="1"/>
          </p:cNvSpPr>
          <p:nvPr>
            <p:ph type="title"/>
          </p:nvPr>
        </p:nvSpPr>
        <p:spPr>
          <a:xfrm>
            <a:off x="693738" y="338138"/>
            <a:ext cx="7756525" cy="758825"/>
          </a:xfrm>
        </p:spPr>
        <p:txBody>
          <a:bodyPr/>
          <a:lstStyle/>
          <a:p>
            <a:r>
              <a:rPr lang="en-IN" dirty="0"/>
              <a:t>Linear vs Logistic</a:t>
            </a:r>
          </a:p>
        </p:txBody>
      </p:sp>
      <p:pic>
        <p:nvPicPr>
          <p:cNvPr id="6" name="Picture 5">
            <a:extLst>
              <a:ext uri="{FF2B5EF4-FFF2-40B4-BE49-F238E27FC236}">
                <a16:creationId xmlns:a16="http://schemas.microsoft.com/office/drawing/2014/main" id="{4249B21D-8528-6110-BB99-38DE35F36AAC}"/>
              </a:ext>
            </a:extLst>
          </p:cNvPr>
          <p:cNvPicPr>
            <a:picLocks noChangeAspect="1"/>
          </p:cNvPicPr>
          <p:nvPr/>
        </p:nvPicPr>
        <p:blipFill>
          <a:blip r:embed="rId2"/>
          <a:stretch>
            <a:fillRect/>
          </a:stretch>
        </p:blipFill>
        <p:spPr>
          <a:xfrm>
            <a:off x="1868804" y="1177290"/>
            <a:ext cx="6337935" cy="3633474"/>
          </a:xfrm>
          <a:prstGeom prst="rect">
            <a:avLst/>
          </a:prstGeom>
        </p:spPr>
      </p:pic>
    </p:spTree>
    <p:extLst>
      <p:ext uri="{BB962C8B-B14F-4D97-AF65-F5344CB8AC3E}">
        <p14:creationId xmlns:p14="http://schemas.microsoft.com/office/powerpoint/2010/main" val="1256975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2317D8-3C31-DD36-687E-07F2F2211F15}"/>
              </a:ext>
            </a:extLst>
          </p:cNvPr>
          <p:cNvSpPr>
            <a:spLocks noGrp="1"/>
          </p:cNvSpPr>
          <p:nvPr>
            <p:ph type="title"/>
          </p:nvPr>
        </p:nvSpPr>
        <p:spPr/>
        <p:txBody>
          <a:bodyPr/>
          <a:lstStyle/>
          <a:p>
            <a:r>
              <a:rPr lang="en-IN" dirty="0"/>
              <a:t>Linear vs Logistic</a:t>
            </a:r>
          </a:p>
        </p:txBody>
      </p:sp>
      <p:pic>
        <p:nvPicPr>
          <p:cNvPr id="7" name="Picture 6">
            <a:extLst>
              <a:ext uri="{FF2B5EF4-FFF2-40B4-BE49-F238E27FC236}">
                <a16:creationId xmlns:a16="http://schemas.microsoft.com/office/drawing/2014/main" id="{9CE7B42C-2A5B-C31A-C14B-FA300A2051B6}"/>
              </a:ext>
            </a:extLst>
          </p:cNvPr>
          <p:cNvPicPr>
            <a:picLocks noChangeAspect="1"/>
          </p:cNvPicPr>
          <p:nvPr/>
        </p:nvPicPr>
        <p:blipFill>
          <a:blip r:embed="rId2"/>
          <a:stretch>
            <a:fillRect/>
          </a:stretch>
        </p:blipFill>
        <p:spPr>
          <a:xfrm>
            <a:off x="1402080" y="1534345"/>
            <a:ext cx="6339840" cy="2920835"/>
          </a:xfrm>
          <a:prstGeom prst="rect">
            <a:avLst/>
          </a:prstGeom>
        </p:spPr>
      </p:pic>
    </p:spTree>
    <p:extLst>
      <p:ext uri="{BB962C8B-B14F-4D97-AF65-F5344CB8AC3E}">
        <p14:creationId xmlns:p14="http://schemas.microsoft.com/office/powerpoint/2010/main" val="4271609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A2906D-877E-8A23-052D-DF3EE0B15765}"/>
              </a:ext>
            </a:extLst>
          </p:cNvPr>
          <p:cNvSpPr>
            <a:spLocks noGrp="1"/>
          </p:cNvSpPr>
          <p:nvPr>
            <p:ph type="title"/>
          </p:nvPr>
        </p:nvSpPr>
        <p:spPr>
          <a:xfrm>
            <a:off x="537965" y="337575"/>
            <a:ext cx="7717500" cy="1303800"/>
          </a:xfrm>
        </p:spPr>
        <p:txBody>
          <a:bodyPr/>
          <a:lstStyle/>
          <a:p>
            <a:r>
              <a:rPr lang="en-IN" dirty="0"/>
              <a:t>Overfitting</a:t>
            </a:r>
          </a:p>
        </p:txBody>
      </p:sp>
      <p:pic>
        <p:nvPicPr>
          <p:cNvPr id="5" name="Picture 4">
            <a:extLst>
              <a:ext uri="{FF2B5EF4-FFF2-40B4-BE49-F238E27FC236}">
                <a16:creationId xmlns:a16="http://schemas.microsoft.com/office/drawing/2014/main" id="{8D7D5855-3530-BA55-0457-53F1F3D79F62}"/>
              </a:ext>
            </a:extLst>
          </p:cNvPr>
          <p:cNvPicPr>
            <a:picLocks noChangeAspect="1"/>
          </p:cNvPicPr>
          <p:nvPr/>
        </p:nvPicPr>
        <p:blipFill>
          <a:blip r:embed="rId2"/>
          <a:stretch>
            <a:fillRect/>
          </a:stretch>
        </p:blipFill>
        <p:spPr>
          <a:xfrm>
            <a:off x="2515138" y="1250893"/>
            <a:ext cx="3939002" cy="3555032"/>
          </a:xfrm>
          <a:prstGeom prst="rect">
            <a:avLst/>
          </a:prstGeom>
        </p:spPr>
      </p:pic>
    </p:spTree>
    <p:extLst>
      <p:ext uri="{BB962C8B-B14F-4D97-AF65-F5344CB8AC3E}">
        <p14:creationId xmlns:p14="http://schemas.microsoft.com/office/powerpoint/2010/main" val="2118388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F0E5D0-E130-99C6-E7C2-3FC478B8DD6F}"/>
              </a:ext>
            </a:extLst>
          </p:cNvPr>
          <p:cNvPicPr>
            <a:picLocks noChangeAspect="1"/>
          </p:cNvPicPr>
          <p:nvPr/>
        </p:nvPicPr>
        <p:blipFill>
          <a:blip r:embed="rId2"/>
          <a:stretch>
            <a:fillRect/>
          </a:stretch>
        </p:blipFill>
        <p:spPr>
          <a:xfrm>
            <a:off x="0" y="873669"/>
            <a:ext cx="9158278" cy="3873591"/>
          </a:xfrm>
          <a:prstGeom prst="rect">
            <a:avLst/>
          </a:prstGeom>
        </p:spPr>
      </p:pic>
    </p:spTree>
    <p:extLst>
      <p:ext uri="{BB962C8B-B14F-4D97-AF65-F5344CB8AC3E}">
        <p14:creationId xmlns:p14="http://schemas.microsoft.com/office/powerpoint/2010/main" val="2439281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AADC1A4-861C-9E99-B54B-440B5ABEC875}"/>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5D67EB96-503B-03B1-2DB7-43528EAAC752}"/>
              </a:ext>
            </a:extLst>
          </p:cNvPr>
          <p:cNvSpPr>
            <a:spLocks noGrp="1"/>
          </p:cNvSpPr>
          <p:nvPr>
            <p:ph type="title"/>
          </p:nvPr>
        </p:nvSpPr>
        <p:spPr>
          <a:xfrm>
            <a:off x="409952" y="314715"/>
            <a:ext cx="8324095" cy="1303800"/>
          </a:xfrm>
        </p:spPr>
        <p:txBody>
          <a:bodyPr/>
          <a:lstStyle/>
          <a:p>
            <a:r>
              <a:rPr lang="en-IN" dirty="0"/>
              <a:t>Regularized linear regression</a:t>
            </a:r>
          </a:p>
        </p:txBody>
      </p:sp>
      <p:pic>
        <p:nvPicPr>
          <p:cNvPr id="5" name="Picture 4">
            <a:extLst>
              <a:ext uri="{FF2B5EF4-FFF2-40B4-BE49-F238E27FC236}">
                <a16:creationId xmlns:a16="http://schemas.microsoft.com/office/drawing/2014/main" id="{48BA0D96-5C4E-13EF-61CF-37FCF94AB15B}"/>
              </a:ext>
            </a:extLst>
          </p:cNvPr>
          <p:cNvPicPr>
            <a:picLocks noChangeAspect="1"/>
          </p:cNvPicPr>
          <p:nvPr/>
        </p:nvPicPr>
        <p:blipFill>
          <a:blip r:embed="rId2"/>
          <a:stretch>
            <a:fillRect/>
          </a:stretch>
        </p:blipFill>
        <p:spPr>
          <a:xfrm>
            <a:off x="0" y="1113704"/>
            <a:ext cx="9144000" cy="4171409"/>
          </a:xfrm>
          <a:prstGeom prst="rect">
            <a:avLst/>
          </a:prstGeom>
        </p:spPr>
      </p:pic>
    </p:spTree>
    <p:extLst>
      <p:ext uri="{BB962C8B-B14F-4D97-AF65-F5344CB8AC3E}">
        <p14:creationId xmlns:p14="http://schemas.microsoft.com/office/powerpoint/2010/main" val="1372844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2D2DFB7-714A-579F-7B6C-660036EC88D9}"/>
              </a:ext>
            </a:extLst>
          </p:cNvPr>
          <p:cNvSpPr>
            <a:spLocks noGrp="1"/>
          </p:cNvSpPr>
          <p:nvPr>
            <p:ph type="subTitle" idx="1"/>
          </p:nvPr>
        </p:nvSpPr>
        <p:spPr>
          <a:xfrm>
            <a:off x="614165" y="164865"/>
            <a:ext cx="6182875" cy="1115295"/>
          </a:xfrm>
        </p:spPr>
        <p:txBody>
          <a:bodyPr/>
          <a:lstStyle/>
          <a:p>
            <a:r>
              <a:rPr lang="en-IN" dirty="0">
                <a:latin typeface="Fredoka One" panose="02000000000000000000" pitchFamily="2" charset="0"/>
              </a:rPr>
              <a:t>Credit card Fraud Detection</a:t>
            </a:r>
          </a:p>
        </p:txBody>
      </p:sp>
      <p:sp>
        <p:nvSpPr>
          <p:cNvPr id="6" name="TextBox 5">
            <a:extLst>
              <a:ext uri="{FF2B5EF4-FFF2-40B4-BE49-F238E27FC236}">
                <a16:creationId xmlns:a16="http://schemas.microsoft.com/office/drawing/2014/main" id="{31F4B356-A801-2349-6F7A-357FF409DF1F}"/>
              </a:ext>
            </a:extLst>
          </p:cNvPr>
          <p:cNvSpPr txBox="1"/>
          <p:nvPr/>
        </p:nvSpPr>
        <p:spPr>
          <a:xfrm>
            <a:off x="868680" y="1280160"/>
            <a:ext cx="6065520" cy="3785652"/>
          </a:xfrm>
          <a:prstGeom prst="rect">
            <a:avLst/>
          </a:prstGeom>
          <a:noFill/>
        </p:spPr>
        <p:txBody>
          <a:bodyPr wrap="square" rtlCol="0">
            <a:spAutoFit/>
          </a:bodyPr>
          <a:lstStyle/>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Credit card fraud detection is a crucial task within the financial industry aimed at identifying and preventing fraudulent transactions.</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Machine learning, particularly logistic regression, is employed as a predictive modeling technique for this purpose.</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Logistic regression, a statistical method, proves to be well-suited for binary classification problems, making it highly applicable for distinguishing between legitimate and fraudulent credit card transactions.</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The dataset used for this task typically includes features such as time, transaction amount, and various anonymized numerical features denoted as V1 to V28.</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The target variable in this context is binary, indicating whether a transaction is fraudulent (Class = 1) or legitimate (Class = 0).</a:t>
            </a:r>
          </a:p>
          <a:p>
            <a:pPr marL="285750" indent="-285750">
              <a:buFont typeface="Wingdings" panose="05000000000000000000" pitchFamily="2" charset="2"/>
              <a:buChar char="Ø"/>
            </a:pPr>
            <a:endParaRPr lang="en-IN" sz="1600" dirty="0">
              <a:latin typeface="KoHo" panose="020B0604020202020204" charset="-34"/>
              <a:cs typeface="KoHo" panose="020B0604020202020204" charset="-34"/>
            </a:endParaRPr>
          </a:p>
        </p:txBody>
      </p:sp>
    </p:spTree>
    <p:extLst>
      <p:ext uri="{BB962C8B-B14F-4D97-AF65-F5344CB8AC3E}">
        <p14:creationId xmlns:p14="http://schemas.microsoft.com/office/powerpoint/2010/main" val="3106922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Google Shape;969;p39">
            <a:extLst>
              <a:ext uri="{FF2B5EF4-FFF2-40B4-BE49-F238E27FC236}">
                <a16:creationId xmlns:a16="http://schemas.microsoft.com/office/drawing/2014/main" id="{FCBFBDA9-A4B3-7C13-49F9-C7C0C81B227B}"/>
              </a:ext>
            </a:extLst>
          </p:cNvPr>
          <p:cNvSpPr txBox="1">
            <a:spLocks noGrp="1"/>
          </p:cNvSpPr>
          <p:nvPr>
            <p:ph type="title"/>
          </p:nvPr>
        </p:nvSpPr>
        <p:spPr>
          <a:xfrm>
            <a:off x="857568" y="216218"/>
            <a:ext cx="7718425" cy="13033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Linear regression </a:t>
            </a:r>
            <a:endParaRPr dirty="0"/>
          </a:p>
        </p:txBody>
      </p:sp>
      <p:pic>
        <p:nvPicPr>
          <p:cNvPr id="6" name="Picture 5">
            <a:extLst>
              <a:ext uri="{FF2B5EF4-FFF2-40B4-BE49-F238E27FC236}">
                <a16:creationId xmlns:a16="http://schemas.microsoft.com/office/drawing/2014/main" id="{3B8719C8-77AF-B841-67EC-3AB0DCAD2E08}"/>
              </a:ext>
            </a:extLst>
          </p:cNvPr>
          <p:cNvPicPr>
            <a:picLocks noChangeAspect="1"/>
          </p:cNvPicPr>
          <p:nvPr/>
        </p:nvPicPr>
        <p:blipFill>
          <a:blip r:embed="rId2"/>
          <a:stretch>
            <a:fillRect/>
          </a:stretch>
        </p:blipFill>
        <p:spPr>
          <a:xfrm>
            <a:off x="1351206" y="1346244"/>
            <a:ext cx="4991843" cy="3539802"/>
          </a:xfrm>
          <a:prstGeom prst="rect">
            <a:avLst/>
          </a:prstGeom>
        </p:spPr>
      </p:pic>
      <p:grpSp>
        <p:nvGrpSpPr>
          <p:cNvPr id="7" name="Google Shape;723;p34">
            <a:extLst>
              <a:ext uri="{FF2B5EF4-FFF2-40B4-BE49-F238E27FC236}">
                <a16:creationId xmlns:a16="http://schemas.microsoft.com/office/drawing/2014/main" id="{D13C1701-5814-062A-BD59-E930859C71B6}"/>
              </a:ext>
            </a:extLst>
          </p:cNvPr>
          <p:cNvGrpSpPr/>
          <p:nvPr/>
        </p:nvGrpSpPr>
        <p:grpSpPr>
          <a:xfrm flipH="1">
            <a:off x="7979724" y="1519555"/>
            <a:ext cx="1560140" cy="3586221"/>
            <a:chOff x="2665125" y="238050"/>
            <a:chExt cx="2261400" cy="5198175"/>
          </a:xfrm>
        </p:grpSpPr>
        <p:sp>
          <p:nvSpPr>
            <p:cNvPr id="8" name="Google Shape;724;p34">
              <a:extLst>
                <a:ext uri="{FF2B5EF4-FFF2-40B4-BE49-F238E27FC236}">
                  <a16:creationId xmlns:a16="http://schemas.microsoft.com/office/drawing/2014/main" id="{1FBB1E1A-1AC5-5109-F8EB-A26FFEC17FC7}"/>
                </a:ext>
              </a:extLst>
            </p:cNvPr>
            <p:cNvSpPr/>
            <p:nvPr/>
          </p:nvSpPr>
          <p:spPr>
            <a:xfrm>
              <a:off x="4592525" y="4163175"/>
              <a:ext cx="136825" cy="158400"/>
            </a:xfrm>
            <a:custGeom>
              <a:avLst/>
              <a:gdLst/>
              <a:ahLst/>
              <a:cxnLst/>
              <a:rect l="l" t="t" r="r" b="b"/>
              <a:pathLst>
                <a:path w="5473" h="6336" extrusionOk="0">
                  <a:moveTo>
                    <a:pt x="99" y="0"/>
                  </a:moveTo>
                  <a:cubicBezTo>
                    <a:pt x="99" y="1676"/>
                    <a:pt x="50" y="3402"/>
                    <a:pt x="1" y="5078"/>
                  </a:cubicBezTo>
                  <a:cubicBezTo>
                    <a:pt x="50" y="4930"/>
                    <a:pt x="99" y="4782"/>
                    <a:pt x="198" y="4585"/>
                  </a:cubicBezTo>
                  <a:cubicBezTo>
                    <a:pt x="198" y="4486"/>
                    <a:pt x="198" y="4437"/>
                    <a:pt x="247" y="4338"/>
                  </a:cubicBezTo>
                  <a:cubicBezTo>
                    <a:pt x="247" y="4240"/>
                    <a:pt x="297" y="4190"/>
                    <a:pt x="297" y="4092"/>
                  </a:cubicBezTo>
                  <a:cubicBezTo>
                    <a:pt x="346" y="3944"/>
                    <a:pt x="395" y="3845"/>
                    <a:pt x="395" y="3697"/>
                  </a:cubicBezTo>
                  <a:cubicBezTo>
                    <a:pt x="543" y="3204"/>
                    <a:pt x="691" y="2662"/>
                    <a:pt x="790" y="2120"/>
                  </a:cubicBezTo>
                  <a:cubicBezTo>
                    <a:pt x="839" y="2021"/>
                    <a:pt x="839" y="1923"/>
                    <a:pt x="839" y="1824"/>
                  </a:cubicBezTo>
                  <a:cubicBezTo>
                    <a:pt x="888" y="1676"/>
                    <a:pt x="888" y="1578"/>
                    <a:pt x="937" y="1479"/>
                  </a:cubicBezTo>
                  <a:cubicBezTo>
                    <a:pt x="937" y="1282"/>
                    <a:pt x="1085" y="1183"/>
                    <a:pt x="1283" y="1183"/>
                  </a:cubicBezTo>
                  <a:cubicBezTo>
                    <a:pt x="1430" y="1233"/>
                    <a:pt x="1578" y="1381"/>
                    <a:pt x="1529" y="1578"/>
                  </a:cubicBezTo>
                  <a:cubicBezTo>
                    <a:pt x="1332" y="2613"/>
                    <a:pt x="1085" y="3599"/>
                    <a:pt x="790" y="4634"/>
                  </a:cubicBezTo>
                  <a:cubicBezTo>
                    <a:pt x="790" y="4733"/>
                    <a:pt x="740" y="4831"/>
                    <a:pt x="740" y="4880"/>
                  </a:cubicBezTo>
                  <a:cubicBezTo>
                    <a:pt x="592" y="5275"/>
                    <a:pt x="543" y="5521"/>
                    <a:pt x="494" y="5669"/>
                  </a:cubicBezTo>
                  <a:cubicBezTo>
                    <a:pt x="445" y="5669"/>
                    <a:pt x="445" y="5718"/>
                    <a:pt x="445" y="5718"/>
                  </a:cubicBezTo>
                  <a:cubicBezTo>
                    <a:pt x="445" y="5768"/>
                    <a:pt x="445" y="5768"/>
                    <a:pt x="445" y="5817"/>
                  </a:cubicBezTo>
                  <a:cubicBezTo>
                    <a:pt x="395" y="5866"/>
                    <a:pt x="395" y="5916"/>
                    <a:pt x="346" y="5916"/>
                  </a:cubicBezTo>
                  <a:cubicBezTo>
                    <a:pt x="543" y="6162"/>
                    <a:pt x="790" y="6310"/>
                    <a:pt x="1085" y="6310"/>
                  </a:cubicBezTo>
                  <a:cubicBezTo>
                    <a:pt x="1155" y="6327"/>
                    <a:pt x="1225" y="6336"/>
                    <a:pt x="1294" y="6336"/>
                  </a:cubicBezTo>
                  <a:cubicBezTo>
                    <a:pt x="1613" y="6336"/>
                    <a:pt x="1909" y="6159"/>
                    <a:pt x="2071" y="5916"/>
                  </a:cubicBezTo>
                  <a:cubicBezTo>
                    <a:pt x="2071" y="5866"/>
                    <a:pt x="2071" y="5866"/>
                    <a:pt x="2071" y="5817"/>
                  </a:cubicBezTo>
                  <a:cubicBezTo>
                    <a:pt x="2071" y="5768"/>
                    <a:pt x="2071" y="5718"/>
                    <a:pt x="2071" y="5669"/>
                  </a:cubicBezTo>
                  <a:cubicBezTo>
                    <a:pt x="2071" y="5620"/>
                    <a:pt x="2071" y="5620"/>
                    <a:pt x="2121" y="5571"/>
                  </a:cubicBezTo>
                  <a:cubicBezTo>
                    <a:pt x="2121" y="5521"/>
                    <a:pt x="2170" y="5423"/>
                    <a:pt x="2219" y="5225"/>
                  </a:cubicBezTo>
                  <a:cubicBezTo>
                    <a:pt x="2219" y="5176"/>
                    <a:pt x="2268" y="5078"/>
                    <a:pt x="2268" y="4979"/>
                  </a:cubicBezTo>
                  <a:cubicBezTo>
                    <a:pt x="2318" y="4880"/>
                    <a:pt x="2367" y="4782"/>
                    <a:pt x="2367" y="4634"/>
                  </a:cubicBezTo>
                  <a:cubicBezTo>
                    <a:pt x="2416" y="4437"/>
                    <a:pt x="2466" y="4240"/>
                    <a:pt x="2564" y="3993"/>
                  </a:cubicBezTo>
                  <a:cubicBezTo>
                    <a:pt x="2564" y="3796"/>
                    <a:pt x="2613" y="3599"/>
                    <a:pt x="2663" y="3402"/>
                  </a:cubicBezTo>
                  <a:cubicBezTo>
                    <a:pt x="2712" y="3204"/>
                    <a:pt x="2761" y="2958"/>
                    <a:pt x="2811" y="2761"/>
                  </a:cubicBezTo>
                  <a:cubicBezTo>
                    <a:pt x="2860" y="2514"/>
                    <a:pt x="2909" y="2317"/>
                    <a:pt x="2959" y="2071"/>
                  </a:cubicBezTo>
                  <a:cubicBezTo>
                    <a:pt x="2959" y="2021"/>
                    <a:pt x="3008" y="1923"/>
                    <a:pt x="3057" y="1923"/>
                  </a:cubicBezTo>
                  <a:cubicBezTo>
                    <a:pt x="3057" y="1873"/>
                    <a:pt x="3106" y="1873"/>
                    <a:pt x="3156" y="1824"/>
                  </a:cubicBezTo>
                  <a:lnTo>
                    <a:pt x="3304" y="1824"/>
                  </a:lnTo>
                  <a:cubicBezTo>
                    <a:pt x="3451" y="1873"/>
                    <a:pt x="3599" y="2021"/>
                    <a:pt x="3550" y="2169"/>
                  </a:cubicBezTo>
                  <a:cubicBezTo>
                    <a:pt x="3501" y="2416"/>
                    <a:pt x="3451" y="2662"/>
                    <a:pt x="3451" y="2859"/>
                  </a:cubicBezTo>
                  <a:cubicBezTo>
                    <a:pt x="3402" y="3007"/>
                    <a:pt x="3402" y="3106"/>
                    <a:pt x="3353" y="3204"/>
                  </a:cubicBezTo>
                  <a:cubicBezTo>
                    <a:pt x="3304" y="3549"/>
                    <a:pt x="3205" y="3845"/>
                    <a:pt x="3156" y="4141"/>
                  </a:cubicBezTo>
                  <a:cubicBezTo>
                    <a:pt x="3106" y="4338"/>
                    <a:pt x="3057" y="4535"/>
                    <a:pt x="3008" y="4683"/>
                  </a:cubicBezTo>
                  <a:cubicBezTo>
                    <a:pt x="2860" y="5176"/>
                    <a:pt x="2761" y="5571"/>
                    <a:pt x="2712" y="5718"/>
                  </a:cubicBezTo>
                  <a:cubicBezTo>
                    <a:pt x="2712" y="5768"/>
                    <a:pt x="2712" y="5768"/>
                    <a:pt x="2663" y="5768"/>
                  </a:cubicBezTo>
                  <a:cubicBezTo>
                    <a:pt x="2663" y="5817"/>
                    <a:pt x="2663" y="5866"/>
                    <a:pt x="2663" y="5866"/>
                  </a:cubicBezTo>
                  <a:cubicBezTo>
                    <a:pt x="2696" y="5871"/>
                    <a:pt x="2730" y="5873"/>
                    <a:pt x="2763" y="5873"/>
                  </a:cubicBezTo>
                  <a:cubicBezTo>
                    <a:pt x="3122" y="5873"/>
                    <a:pt x="3464" y="5636"/>
                    <a:pt x="3599" y="5275"/>
                  </a:cubicBezTo>
                  <a:cubicBezTo>
                    <a:pt x="3747" y="4930"/>
                    <a:pt x="4487" y="3106"/>
                    <a:pt x="5473" y="99"/>
                  </a:cubicBezTo>
                  <a:lnTo>
                    <a:pt x="5473" y="99"/>
                  </a:lnTo>
                  <a:cubicBezTo>
                    <a:pt x="4705" y="205"/>
                    <a:pt x="3929" y="257"/>
                    <a:pt x="3152" y="257"/>
                  </a:cubicBezTo>
                  <a:cubicBezTo>
                    <a:pt x="2130" y="257"/>
                    <a:pt x="1107" y="168"/>
                    <a:pt x="99" y="0"/>
                  </a:cubicBezTo>
                  <a:close/>
                </a:path>
              </a:pathLst>
            </a:custGeom>
            <a:solidFill>
              <a:srgbClr val="FFC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5;p34">
              <a:extLst>
                <a:ext uri="{FF2B5EF4-FFF2-40B4-BE49-F238E27FC236}">
                  <a16:creationId xmlns:a16="http://schemas.microsoft.com/office/drawing/2014/main" id="{6CDBDBC1-0ADC-781D-E621-F272418D1BAA}"/>
                </a:ext>
              </a:extLst>
            </p:cNvPr>
            <p:cNvSpPr/>
            <p:nvPr/>
          </p:nvSpPr>
          <p:spPr>
            <a:xfrm>
              <a:off x="4644300" y="4208775"/>
              <a:ext cx="38225" cy="106000"/>
            </a:xfrm>
            <a:custGeom>
              <a:avLst/>
              <a:gdLst/>
              <a:ahLst/>
              <a:cxnLst/>
              <a:rect l="l" t="t" r="r" b="b"/>
              <a:pathLst>
                <a:path w="1529" h="4240" extrusionOk="0">
                  <a:moveTo>
                    <a:pt x="1085" y="0"/>
                  </a:moveTo>
                  <a:cubicBezTo>
                    <a:pt x="1035" y="49"/>
                    <a:pt x="986" y="49"/>
                    <a:pt x="986" y="99"/>
                  </a:cubicBezTo>
                  <a:cubicBezTo>
                    <a:pt x="937" y="99"/>
                    <a:pt x="888" y="197"/>
                    <a:pt x="888" y="247"/>
                  </a:cubicBezTo>
                  <a:cubicBezTo>
                    <a:pt x="838" y="493"/>
                    <a:pt x="789" y="690"/>
                    <a:pt x="740" y="937"/>
                  </a:cubicBezTo>
                  <a:cubicBezTo>
                    <a:pt x="690" y="1134"/>
                    <a:pt x="641" y="1380"/>
                    <a:pt x="592" y="1578"/>
                  </a:cubicBezTo>
                  <a:cubicBezTo>
                    <a:pt x="592" y="1775"/>
                    <a:pt x="542" y="1972"/>
                    <a:pt x="493" y="2169"/>
                  </a:cubicBezTo>
                  <a:cubicBezTo>
                    <a:pt x="395" y="2416"/>
                    <a:pt x="345" y="2613"/>
                    <a:pt x="296" y="2810"/>
                  </a:cubicBezTo>
                  <a:cubicBezTo>
                    <a:pt x="296" y="2958"/>
                    <a:pt x="247" y="3056"/>
                    <a:pt x="197" y="3155"/>
                  </a:cubicBezTo>
                  <a:cubicBezTo>
                    <a:pt x="197" y="3254"/>
                    <a:pt x="148" y="3352"/>
                    <a:pt x="148" y="3401"/>
                  </a:cubicBezTo>
                  <a:cubicBezTo>
                    <a:pt x="99" y="3599"/>
                    <a:pt x="50" y="3697"/>
                    <a:pt x="50" y="3747"/>
                  </a:cubicBezTo>
                  <a:cubicBezTo>
                    <a:pt x="0" y="3796"/>
                    <a:pt x="0" y="3796"/>
                    <a:pt x="0" y="3845"/>
                  </a:cubicBezTo>
                  <a:cubicBezTo>
                    <a:pt x="0" y="3894"/>
                    <a:pt x="0" y="3944"/>
                    <a:pt x="0" y="3993"/>
                  </a:cubicBezTo>
                  <a:cubicBezTo>
                    <a:pt x="0" y="4042"/>
                    <a:pt x="0" y="4042"/>
                    <a:pt x="0" y="4092"/>
                  </a:cubicBezTo>
                  <a:cubicBezTo>
                    <a:pt x="50" y="4141"/>
                    <a:pt x="99" y="4190"/>
                    <a:pt x="197" y="4239"/>
                  </a:cubicBezTo>
                  <a:lnTo>
                    <a:pt x="296" y="4239"/>
                  </a:lnTo>
                  <a:cubicBezTo>
                    <a:pt x="395" y="4239"/>
                    <a:pt x="542" y="4190"/>
                    <a:pt x="592" y="4042"/>
                  </a:cubicBezTo>
                  <a:cubicBezTo>
                    <a:pt x="592" y="4042"/>
                    <a:pt x="592" y="3993"/>
                    <a:pt x="592" y="3944"/>
                  </a:cubicBezTo>
                  <a:lnTo>
                    <a:pt x="641" y="3894"/>
                  </a:lnTo>
                  <a:cubicBezTo>
                    <a:pt x="690" y="3747"/>
                    <a:pt x="789" y="3352"/>
                    <a:pt x="937" y="2859"/>
                  </a:cubicBezTo>
                  <a:cubicBezTo>
                    <a:pt x="986" y="2711"/>
                    <a:pt x="1035" y="2514"/>
                    <a:pt x="1085" y="2317"/>
                  </a:cubicBezTo>
                  <a:cubicBezTo>
                    <a:pt x="1134" y="2021"/>
                    <a:pt x="1233" y="1725"/>
                    <a:pt x="1282" y="1380"/>
                  </a:cubicBezTo>
                  <a:cubicBezTo>
                    <a:pt x="1331" y="1282"/>
                    <a:pt x="1331" y="1183"/>
                    <a:pt x="1380" y="1035"/>
                  </a:cubicBezTo>
                  <a:cubicBezTo>
                    <a:pt x="1380" y="838"/>
                    <a:pt x="1430" y="592"/>
                    <a:pt x="1479" y="345"/>
                  </a:cubicBezTo>
                  <a:cubicBezTo>
                    <a:pt x="1528" y="197"/>
                    <a:pt x="1380" y="49"/>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6;p34">
              <a:extLst>
                <a:ext uri="{FF2B5EF4-FFF2-40B4-BE49-F238E27FC236}">
                  <a16:creationId xmlns:a16="http://schemas.microsoft.com/office/drawing/2014/main" id="{B1C3607C-4665-0787-7C28-00D0D466F10A}"/>
                </a:ext>
              </a:extLst>
            </p:cNvPr>
            <p:cNvSpPr/>
            <p:nvPr/>
          </p:nvSpPr>
          <p:spPr>
            <a:xfrm>
              <a:off x="4671400" y="4243275"/>
              <a:ext cx="4950" cy="23450"/>
            </a:xfrm>
            <a:custGeom>
              <a:avLst/>
              <a:gdLst/>
              <a:ahLst/>
              <a:cxnLst/>
              <a:rect l="l" t="t" r="r" b="b"/>
              <a:pathLst>
                <a:path w="198" h="938" extrusionOk="0">
                  <a:moveTo>
                    <a:pt x="1" y="937"/>
                  </a:moveTo>
                  <a:cubicBezTo>
                    <a:pt x="50" y="641"/>
                    <a:pt x="149" y="345"/>
                    <a:pt x="198" y="0"/>
                  </a:cubicBezTo>
                  <a:cubicBezTo>
                    <a:pt x="149" y="345"/>
                    <a:pt x="50" y="641"/>
                    <a:pt x="1" y="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7;p34">
              <a:extLst>
                <a:ext uri="{FF2B5EF4-FFF2-40B4-BE49-F238E27FC236}">
                  <a16:creationId xmlns:a16="http://schemas.microsoft.com/office/drawing/2014/main" id="{3637656E-9138-BA93-7DFF-8626B4BFFBC0}"/>
                </a:ext>
              </a:extLst>
            </p:cNvPr>
            <p:cNvSpPr/>
            <p:nvPr/>
          </p:nvSpPr>
          <p:spPr>
            <a:xfrm>
              <a:off x="4588825" y="4192750"/>
              <a:ext cx="43175" cy="120800"/>
            </a:xfrm>
            <a:custGeom>
              <a:avLst/>
              <a:gdLst/>
              <a:ahLst/>
              <a:cxnLst/>
              <a:rect l="l" t="t" r="r" b="b"/>
              <a:pathLst>
                <a:path w="1727" h="4832" extrusionOk="0">
                  <a:moveTo>
                    <a:pt x="1431" y="0"/>
                  </a:moveTo>
                  <a:cubicBezTo>
                    <a:pt x="1233" y="0"/>
                    <a:pt x="1085" y="99"/>
                    <a:pt x="1085" y="296"/>
                  </a:cubicBezTo>
                  <a:cubicBezTo>
                    <a:pt x="1036" y="395"/>
                    <a:pt x="1036" y="493"/>
                    <a:pt x="987" y="641"/>
                  </a:cubicBezTo>
                  <a:cubicBezTo>
                    <a:pt x="987" y="740"/>
                    <a:pt x="987" y="838"/>
                    <a:pt x="938" y="937"/>
                  </a:cubicBezTo>
                  <a:cubicBezTo>
                    <a:pt x="839" y="1479"/>
                    <a:pt x="691" y="2021"/>
                    <a:pt x="543" y="2514"/>
                  </a:cubicBezTo>
                  <a:cubicBezTo>
                    <a:pt x="543" y="2662"/>
                    <a:pt x="494" y="2761"/>
                    <a:pt x="445" y="2909"/>
                  </a:cubicBezTo>
                  <a:cubicBezTo>
                    <a:pt x="445" y="3007"/>
                    <a:pt x="395" y="3106"/>
                    <a:pt x="395" y="3155"/>
                  </a:cubicBezTo>
                  <a:cubicBezTo>
                    <a:pt x="346" y="3254"/>
                    <a:pt x="346" y="3303"/>
                    <a:pt x="346" y="3402"/>
                  </a:cubicBezTo>
                  <a:cubicBezTo>
                    <a:pt x="247" y="3599"/>
                    <a:pt x="198" y="3747"/>
                    <a:pt x="149" y="3895"/>
                  </a:cubicBezTo>
                  <a:cubicBezTo>
                    <a:pt x="149" y="3944"/>
                    <a:pt x="149" y="3993"/>
                    <a:pt x="149" y="4042"/>
                  </a:cubicBezTo>
                  <a:cubicBezTo>
                    <a:pt x="100" y="4092"/>
                    <a:pt x="100" y="4141"/>
                    <a:pt x="50" y="4190"/>
                  </a:cubicBezTo>
                  <a:cubicBezTo>
                    <a:pt x="50" y="4240"/>
                    <a:pt x="50" y="4240"/>
                    <a:pt x="50" y="4289"/>
                  </a:cubicBezTo>
                  <a:lnTo>
                    <a:pt x="50" y="4338"/>
                  </a:lnTo>
                  <a:cubicBezTo>
                    <a:pt x="1" y="4388"/>
                    <a:pt x="1" y="4437"/>
                    <a:pt x="1" y="4437"/>
                  </a:cubicBezTo>
                  <a:cubicBezTo>
                    <a:pt x="1" y="4437"/>
                    <a:pt x="1" y="4486"/>
                    <a:pt x="1" y="4486"/>
                  </a:cubicBezTo>
                  <a:cubicBezTo>
                    <a:pt x="1" y="4535"/>
                    <a:pt x="1" y="4535"/>
                    <a:pt x="1" y="4585"/>
                  </a:cubicBezTo>
                  <a:cubicBezTo>
                    <a:pt x="1" y="4585"/>
                    <a:pt x="1" y="4634"/>
                    <a:pt x="1" y="4634"/>
                  </a:cubicBezTo>
                  <a:cubicBezTo>
                    <a:pt x="50" y="4683"/>
                    <a:pt x="100" y="4733"/>
                    <a:pt x="149" y="4782"/>
                  </a:cubicBezTo>
                  <a:cubicBezTo>
                    <a:pt x="149" y="4782"/>
                    <a:pt x="149" y="4782"/>
                    <a:pt x="198" y="4831"/>
                  </a:cubicBezTo>
                  <a:lnTo>
                    <a:pt x="297" y="4831"/>
                  </a:lnTo>
                  <a:cubicBezTo>
                    <a:pt x="346" y="4831"/>
                    <a:pt x="445" y="4782"/>
                    <a:pt x="494" y="4733"/>
                  </a:cubicBezTo>
                  <a:cubicBezTo>
                    <a:pt x="543" y="4733"/>
                    <a:pt x="543" y="4683"/>
                    <a:pt x="593" y="4634"/>
                  </a:cubicBezTo>
                  <a:cubicBezTo>
                    <a:pt x="593" y="4585"/>
                    <a:pt x="593" y="4585"/>
                    <a:pt x="593" y="4535"/>
                  </a:cubicBezTo>
                  <a:cubicBezTo>
                    <a:pt x="593" y="4535"/>
                    <a:pt x="593" y="4486"/>
                    <a:pt x="642" y="4486"/>
                  </a:cubicBezTo>
                  <a:cubicBezTo>
                    <a:pt x="691" y="4338"/>
                    <a:pt x="740" y="4092"/>
                    <a:pt x="888" y="3697"/>
                  </a:cubicBezTo>
                  <a:cubicBezTo>
                    <a:pt x="888" y="3648"/>
                    <a:pt x="938" y="3550"/>
                    <a:pt x="938" y="3451"/>
                  </a:cubicBezTo>
                  <a:cubicBezTo>
                    <a:pt x="1233" y="2416"/>
                    <a:pt x="1480" y="1430"/>
                    <a:pt x="1677" y="395"/>
                  </a:cubicBezTo>
                  <a:cubicBezTo>
                    <a:pt x="1726" y="198"/>
                    <a:pt x="1578" y="5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8;p34">
              <a:extLst>
                <a:ext uri="{FF2B5EF4-FFF2-40B4-BE49-F238E27FC236}">
                  <a16:creationId xmlns:a16="http://schemas.microsoft.com/office/drawing/2014/main" id="{F09EC423-73DD-70B3-88B3-4BE7FC7BCAC1}"/>
                </a:ext>
              </a:extLst>
            </p:cNvPr>
            <p:cNvSpPr/>
            <p:nvPr/>
          </p:nvSpPr>
          <p:spPr>
            <a:xfrm>
              <a:off x="4332500" y="3358450"/>
              <a:ext cx="241575" cy="268675"/>
            </a:xfrm>
            <a:custGeom>
              <a:avLst/>
              <a:gdLst/>
              <a:ahLst/>
              <a:cxnLst/>
              <a:rect l="l" t="t" r="r" b="b"/>
              <a:pathLst>
                <a:path w="9663" h="10747" extrusionOk="0">
                  <a:moveTo>
                    <a:pt x="1" y="0"/>
                  </a:moveTo>
                  <a:lnTo>
                    <a:pt x="1" y="0"/>
                  </a:lnTo>
                  <a:cubicBezTo>
                    <a:pt x="789" y="1775"/>
                    <a:pt x="1775" y="3451"/>
                    <a:pt x="3008" y="4930"/>
                  </a:cubicBezTo>
                  <a:cubicBezTo>
                    <a:pt x="3205" y="5127"/>
                    <a:pt x="3353" y="5324"/>
                    <a:pt x="3501" y="5472"/>
                  </a:cubicBezTo>
                  <a:cubicBezTo>
                    <a:pt x="3698" y="5669"/>
                    <a:pt x="3846" y="5866"/>
                    <a:pt x="4043" y="6063"/>
                  </a:cubicBezTo>
                  <a:cubicBezTo>
                    <a:pt x="4141" y="6211"/>
                    <a:pt x="4240" y="6310"/>
                    <a:pt x="4388" y="6458"/>
                  </a:cubicBezTo>
                  <a:cubicBezTo>
                    <a:pt x="4487" y="6556"/>
                    <a:pt x="4634" y="6704"/>
                    <a:pt x="4733" y="6803"/>
                  </a:cubicBezTo>
                  <a:cubicBezTo>
                    <a:pt x="4832" y="6901"/>
                    <a:pt x="4979" y="7049"/>
                    <a:pt x="5078" y="7148"/>
                  </a:cubicBezTo>
                  <a:cubicBezTo>
                    <a:pt x="5127" y="7197"/>
                    <a:pt x="5177" y="7246"/>
                    <a:pt x="5226" y="7296"/>
                  </a:cubicBezTo>
                  <a:lnTo>
                    <a:pt x="5522" y="7542"/>
                  </a:lnTo>
                  <a:cubicBezTo>
                    <a:pt x="5620" y="7641"/>
                    <a:pt x="5719" y="7739"/>
                    <a:pt x="5817" y="7838"/>
                  </a:cubicBezTo>
                  <a:cubicBezTo>
                    <a:pt x="5867" y="7887"/>
                    <a:pt x="5916" y="7937"/>
                    <a:pt x="5965" y="7986"/>
                  </a:cubicBezTo>
                  <a:cubicBezTo>
                    <a:pt x="6163" y="8134"/>
                    <a:pt x="6310" y="8282"/>
                    <a:pt x="6458" y="8429"/>
                  </a:cubicBezTo>
                  <a:cubicBezTo>
                    <a:pt x="7198" y="9021"/>
                    <a:pt x="7839" y="9514"/>
                    <a:pt x="8430" y="9908"/>
                  </a:cubicBezTo>
                  <a:cubicBezTo>
                    <a:pt x="8578" y="10056"/>
                    <a:pt x="8726" y="10155"/>
                    <a:pt x="8874" y="10253"/>
                  </a:cubicBezTo>
                  <a:cubicBezTo>
                    <a:pt x="9219" y="10451"/>
                    <a:pt x="9465" y="10648"/>
                    <a:pt x="9662" y="10746"/>
                  </a:cubicBezTo>
                  <a:cubicBezTo>
                    <a:pt x="9268" y="6408"/>
                    <a:pt x="8775" y="2810"/>
                    <a:pt x="8381" y="148"/>
                  </a:cubicBezTo>
                  <a:lnTo>
                    <a:pt x="4684" y="9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9;p34">
              <a:extLst>
                <a:ext uri="{FF2B5EF4-FFF2-40B4-BE49-F238E27FC236}">
                  <a16:creationId xmlns:a16="http://schemas.microsoft.com/office/drawing/2014/main" id="{FD5F6856-63C8-9E76-FB9A-6AE7D22A310D}"/>
                </a:ext>
              </a:extLst>
            </p:cNvPr>
            <p:cNvSpPr/>
            <p:nvPr/>
          </p:nvSpPr>
          <p:spPr>
            <a:xfrm>
              <a:off x="3282550" y="3348575"/>
              <a:ext cx="1313700" cy="2087650"/>
            </a:xfrm>
            <a:custGeom>
              <a:avLst/>
              <a:gdLst/>
              <a:ahLst/>
              <a:cxnLst/>
              <a:rect l="l" t="t" r="r" b="b"/>
              <a:pathLst>
                <a:path w="52548" h="83506" extrusionOk="0">
                  <a:moveTo>
                    <a:pt x="13950" y="1"/>
                  </a:moveTo>
                  <a:lnTo>
                    <a:pt x="24943" y="4289"/>
                  </a:lnTo>
                  <a:lnTo>
                    <a:pt x="19866" y="18979"/>
                  </a:lnTo>
                  <a:cubicBezTo>
                    <a:pt x="19964" y="19028"/>
                    <a:pt x="20063" y="19127"/>
                    <a:pt x="20211" y="19176"/>
                  </a:cubicBezTo>
                  <a:cubicBezTo>
                    <a:pt x="20901" y="19521"/>
                    <a:pt x="20704" y="21049"/>
                    <a:pt x="19816" y="21049"/>
                  </a:cubicBezTo>
                  <a:cubicBezTo>
                    <a:pt x="19866" y="21099"/>
                    <a:pt x="19816" y="21148"/>
                    <a:pt x="19816" y="21197"/>
                  </a:cubicBezTo>
                  <a:cubicBezTo>
                    <a:pt x="19767" y="21296"/>
                    <a:pt x="19668" y="21345"/>
                    <a:pt x="19570" y="21394"/>
                  </a:cubicBezTo>
                  <a:cubicBezTo>
                    <a:pt x="19619" y="21789"/>
                    <a:pt x="19521" y="22183"/>
                    <a:pt x="19225" y="22479"/>
                  </a:cubicBezTo>
                  <a:cubicBezTo>
                    <a:pt x="19126" y="22578"/>
                    <a:pt x="18978" y="22676"/>
                    <a:pt x="18830" y="22676"/>
                  </a:cubicBezTo>
                  <a:cubicBezTo>
                    <a:pt x="18880" y="22775"/>
                    <a:pt x="18880" y="22873"/>
                    <a:pt x="18830" y="22923"/>
                  </a:cubicBezTo>
                  <a:cubicBezTo>
                    <a:pt x="18781" y="23021"/>
                    <a:pt x="18732" y="23120"/>
                    <a:pt x="18633" y="23120"/>
                  </a:cubicBezTo>
                  <a:cubicBezTo>
                    <a:pt x="18683" y="23416"/>
                    <a:pt x="18584" y="23711"/>
                    <a:pt x="18436" y="23958"/>
                  </a:cubicBezTo>
                  <a:cubicBezTo>
                    <a:pt x="18288" y="24155"/>
                    <a:pt x="18140" y="24303"/>
                    <a:pt x="17943" y="24401"/>
                  </a:cubicBezTo>
                  <a:lnTo>
                    <a:pt x="14887" y="33274"/>
                  </a:lnTo>
                  <a:lnTo>
                    <a:pt x="12915" y="32486"/>
                  </a:lnTo>
                  <a:lnTo>
                    <a:pt x="11929" y="32634"/>
                  </a:lnTo>
                  <a:lnTo>
                    <a:pt x="11535" y="33669"/>
                  </a:lnTo>
                  <a:lnTo>
                    <a:pt x="0" y="29282"/>
                  </a:lnTo>
                  <a:lnTo>
                    <a:pt x="0" y="29282"/>
                  </a:lnTo>
                  <a:cubicBezTo>
                    <a:pt x="247" y="31401"/>
                    <a:pt x="493" y="33472"/>
                    <a:pt x="887" y="35443"/>
                  </a:cubicBezTo>
                  <a:cubicBezTo>
                    <a:pt x="2021" y="41309"/>
                    <a:pt x="7936" y="71724"/>
                    <a:pt x="10303" y="83505"/>
                  </a:cubicBezTo>
                  <a:lnTo>
                    <a:pt x="29626" y="83505"/>
                  </a:lnTo>
                  <a:lnTo>
                    <a:pt x="28492" y="17007"/>
                  </a:lnTo>
                  <a:cubicBezTo>
                    <a:pt x="28492" y="16859"/>
                    <a:pt x="28640" y="16662"/>
                    <a:pt x="28837" y="16662"/>
                  </a:cubicBezTo>
                  <a:cubicBezTo>
                    <a:pt x="29034" y="16662"/>
                    <a:pt x="29182" y="16810"/>
                    <a:pt x="29182" y="17007"/>
                  </a:cubicBezTo>
                  <a:lnTo>
                    <a:pt x="30316" y="83505"/>
                  </a:lnTo>
                  <a:lnTo>
                    <a:pt x="48062" y="83505"/>
                  </a:lnTo>
                  <a:cubicBezTo>
                    <a:pt x="49886" y="71083"/>
                    <a:pt x="51858" y="54964"/>
                    <a:pt x="52400" y="38549"/>
                  </a:cubicBezTo>
                  <a:cubicBezTo>
                    <a:pt x="52351" y="38500"/>
                    <a:pt x="52301" y="38450"/>
                    <a:pt x="52252" y="38401"/>
                  </a:cubicBezTo>
                  <a:cubicBezTo>
                    <a:pt x="52252" y="38401"/>
                    <a:pt x="52252" y="38352"/>
                    <a:pt x="52252" y="38352"/>
                  </a:cubicBezTo>
                  <a:cubicBezTo>
                    <a:pt x="52252" y="38302"/>
                    <a:pt x="52252" y="38302"/>
                    <a:pt x="52252" y="38253"/>
                  </a:cubicBezTo>
                  <a:cubicBezTo>
                    <a:pt x="52252" y="38253"/>
                    <a:pt x="52252" y="38204"/>
                    <a:pt x="52252" y="38204"/>
                  </a:cubicBezTo>
                  <a:cubicBezTo>
                    <a:pt x="52252" y="38204"/>
                    <a:pt x="52252" y="38155"/>
                    <a:pt x="52301" y="38105"/>
                  </a:cubicBezTo>
                  <a:lnTo>
                    <a:pt x="52301" y="38056"/>
                  </a:lnTo>
                  <a:cubicBezTo>
                    <a:pt x="52301" y="38007"/>
                    <a:pt x="52301" y="38007"/>
                    <a:pt x="52301" y="37957"/>
                  </a:cubicBezTo>
                  <a:cubicBezTo>
                    <a:pt x="52351" y="37908"/>
                    <a:pt x="52351" y="37859"/>
                    <a:pt x="52400" y="37809"/>
                  </a:cubicBezTo>
                  <a:cubicBezTo>
                    <a:pt x="52400" y="37760"/>
                    <a:pt x="52400" y="37711"/>
                    <a:pt x="52400" y="37662"/>
                  </a:cubicBezTo>
                  <a:cubicBezTo>
                    <a:pt x="52449" y="35986"/>
                    <a:pt x="52498" y="34260"/>
                    <a:pt x="52498" y="32584"/>
                  </a:cubicBezTo>
                  <a:cubicBezTo>
                    <a:pt x="52548" y="30662"/>
                    <a:pt x="52548" y="28789"/>
                    <a:pt x="52498" y="26866"/>
                  </a:cubicBezTo>
                  <a:cubicBezTo>
                    <a:pt x="52449" y="21247"/>
                    <a:pt x="52153" y="16219"/>
                    <a:pt x="51759" y="11881"/>
                  </a:cubicBezTo>
                  <a:cubicBezTo>
                    <a:pt x="51562" y="11733"/>
                    <a:pt x="51266" y="11585"/>
                    <a:pt x="50872" y="11289"/>
                  </a:cubicBezTo>
                  <a:cubicBezTo>
                    <a:pt x="50724" y="11191"/>
                    <a:pt x="50527" y="11092"/>
                    <a:pt x="50329" y="10944"/>
                  </a:cubicBezTo>
                  <a:cubicBezTo>
                    <a:pt x="49491" y="10353"/>
                    <a:pt x="48703" y="9761"/>
                    <a:pt x="47963" y="9120"/>
                  </a:cubicBezTo>
                  <a:cubicBezTo>
                    <a:pt x="47815" y="9022"/>
                    <a:pt x="47717" y="8874"/>
                    <a:pt x="47569" y="8775"/>
                  </a:cubicBezTo>
                  <a:cubicBezTo>
                    <a:pt x="47421" y="8627"/>
                    <a:pt x="47273" y="8479"/>
                    <a:pt x="47125" y="8381"/>
                  </a:cubicBezTo>
                  <a:cubicBezTo>
                    <a:pt x="47027" y="8282"/>
                    <a:pt x="46879" y="8134"/>
                    <a:pt x="46780" y="8036"/>
                  </a:cubicBezTo>
                  <a:cubicBezTo>
                    <a:pt x="46632" y="7937"/>
                    <a:pt x="46534" y="7789"/>
                    <a:pt x="46386" y="7641"/>
                  </a:cubicBezTo>
                  <a:cubicBezTo>
                    <a:pt x="45992" y="7247"/>
                    <a:pt x="45597" y="6803"/>
                    <a:pt x="45203" y="6360"/>
                  </a:cubicBezTo>
                  <a:cubicBezTo>
                    <a:pt x="45055" y="6212"/>
                    <a:pt x="44907" y="6064"/>
                    <a:pt x="44759" y="5867"/>
                  </a:cubicBezTo>
                  <a:cubicBezTo>
                    <a:pt x="44365" y="5423"/>
                    <a:pt x="44020" y="4930"/>
                    <a:pt x="43625" y="4437"/>
                  </a:cubicBezTo>
                  <a:cubicBezTo>
                    <a:pt x="43527" y="4240"/>
                    <a:pt x="43379" y="4092"/>
                    <a:pt x="43280" y="3895"/>
                  </a:cubicBezTo>
                  <a:cubicBezTo>
                    <a:pt x="43182" y="3796"/>
                    <a:pt x="43133" y="3698"/>
                    <a:pt x="43034" y="3550"/>
                  </a:cubicBezTo>
                  <a:cubicBezTo>
                    <a:pt x="43034" y="3550"/>
                    <a:pt x="43034" y="3501"/>
                    <a:pt x="43034" y="3501"/>
                  </a:cubicBezTo>
                  <a:cubicBezTo>
                    <a:pt x="42886" y="3254"/>
                    <a:pt x="42738" y="3057"/>
                    <a:pt x="42590" y="2811"/>
                  </a:cubicBezTo>
                  <a:cubicBezTo>
                    <a:pt x="42442" y="2564"/>
                    <a:pt x="42295" y="2268"/>
                    <a:pt x="42147" y="2022"/>
                  </a:cubicBezTo>
                  <a:cubicBezTo>
                    <a:pt x="42048" y="1825"/>
                    <a:pt x="41949" y="1677"/>
                    <a:pt x="41900" y="1480"/>
                  </a:cubicBezTo>
                  <a:cubicBezTo>
                    <a:pt x="41703" y="1135"/>
                    <a:pt x="41555" y="789"/>
                    <a:pt x="41407" y="395"/>
                  </a:cubicBezTo>
                  <a:lnTo>
                    <a:pt x="13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0;p34">
              <a:extLst>
                <a:ext uri="{FF2B5EF4-FFF2-40B4-BE49-F238E27FC236}">
                  <a16:creationId xmlns:a16="http://schemas.microsoft.com/office/drawing/2014/main" id="{C8D893DD-46ED-C03E-1C49-8146F945DA52}"/>
                </a:ext>
              </a:extLst>
            </p:cNvPr>
            <p:cNvSpPr/>
            <p:nvPr/>
          </p:nvSpPr>
          <p:spPr>
            <a:xfrm>
              <a:off x="3994850" y="3765125"/>
              <a:ext cx="45625" cy="1671100"/>
            </a:xfrm>
            <a:custGeom>
              <a:avLst/>
              <a:gdLst/>
              <a:ahLst/>
              <a:cxnLst/>
              <a:rect l="l" t="t" r="r" b="b"/>
              <a:pathLst>
                <a:path w="1825" h="66844" extrusionOk="0">
                  <a:moveTo>
                    <a:pt x="345" y="0"/>
                  </a:moveTo>
                  <a:cubicBezTo>
                    <a:pt x="148" y="0"/>
                    <a:pt x="0" y="197"/>
                    <a:pt x="0" y="345"/>
                  </a:cubicBezTo>
                  <a:lnTo>
                    <a:pt x="1134" y="66843"/>
                  </a:lnTo>
                  <a:lnTo>
                    <a:pt x="1824" y="66843"/>
                  </a:lnTo>
                  <a:lnTo>
                    <a:pt x="690" y="345"/>
                  </a:lnTo>
                  <a:cubicBezTo>
                    <a:pt x="690" y="148"/>
                    <a:pt x="542"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1;p34">
              <a:extLst>
                <a:ext uri="{FF2B5EF4-FFF2-40B4-BE49-F238E27FC236}">
                  <a16:creationId xmlns:a16="http://schemas.microsoft.com/office/drawing/2014/main" id="{821DD206-1374-D8C4-38E3-155987E21CAA}"/>
                </a:ext>
              </a:extLst>
            </p:cNvPr>
            <p:cNvSpPr/>
            <p:nvPr/>
          </p:nvSpPr>
          <p:spPr>
            <a:xfrm>
              <a:off x="4317725" y="3358450"/>
              <a:ext cx="273600" cy="289625"/>
            </a:xfrm>
            <a:custGeom>
              <a:avLst/>
              <a:gdLst/>
              <a:ahLst/>
              <a:cxnLst/>
              <a:rect l="l" t="t" r="r" b="b"/>
              <a:pathLst>
                <a:path w="10944" h="11585" extrusionOk="0">
                  <a:moveTo>
                    <a:pt x="0" y="0"/>
                  </a:moveTo>
                  <a:cubicBezTo>
                    <a:pt x="148" y="394"/>
                    <a:pt x="296" y="740"/>
                    <a:pt x="493" y="1085"/>
                  </a:cubicBezTo>
                  <a:cubicBezTo>
                    <a:pt x="542" y="1282"/>
                    <a:pt x="641" y="1430"/>
                    <a:pt x="740" y="1627"/>
                  </a:cubicBezTo>
                  <a:cubicBezTo>
                    <a:pt x="888" y="1873"/>
                    <a:pt x="1035" y="2169"/>
                    <a:pt x="1183" y="2416"/>
                  </a:cubicBezTo>
                  <a:cubicBezTo>
                    <a:pt x="1331" y="2662"/>
                    <a:pt x="1479" y="2859"/>
                    <a:pt x="1627" y="3106"/>
                  </a:cubicBezTo>
                  <a:cubicBezTo>
                    <a:pt x="1627" y="3106"/>
                    <a:pt x="1627" y="3155"/>
                    <a:pt x="1627" y="3155"/>
                  </a:cubicBezTo>
                  <a:cubicBezTo>
                    <a:pt x="1726" y="3303"/>
                    <a:pt x="1775" y="3401"/>
                    <a:pt x="1873" y="3500"/>
                  </a:cubicBezTo>
                  <a:cubicBezTo>
                    <a:pt x="1972" y="3697"/>
                    <a:pt x="2120" y="3845"/>
                    <a:pt x="2218" y="4042"/>
                  </a:cubicBezTo>
                  <a:cubicBezTo>
                    <a:pt x="2613" y="4535"/>
                    <a:pt x="2958" y="5028"/>
                    <a:pt x="3352" y="5472"/>
                  </a:cubicBezTo>
                  <a:cubicBezTo>
                    <a:pt x="3500" y="5669"/>
                    <a:pt x="3648" y="5817"/>
                    <a:pt x="3796" y="5965"/>
                  </a:cubicBezTo>
                  <a:cubicBezTo>
                    <a:pt x="4190" y="6408"/>
                    <a:pt x="4585" y="6852"/>
                    <a:pt x="4979" y="7246"/>
                  </a:cubicBezTo>
                  <a:cubicBezTo>
                    <a:pt x="5127" y="7394"/>
                    <a:pt x="5225" y="7542"/>
                    <a:pt x="5373" y="7641"/>
                  </a:cubicBezTo>
                  <a:cubicBezTo>
                    <a:pt x="5472" y="7739"/>
                    <a:pt x="5620" y="7887"/>
                    <a:pt x="5718" y="7986"/>
                  </a:cubicBezTo>
                  <a:cubicBezTo>
                    <a:pt x="5866" y="8084"/>
                    <a:pt x="6014" y="8232"/>
                    <a:pt x="6162" y="8380"/>
                  </a:cubicBezTo>
                  <a:cubicBezTo>
                    <a:pt x="6310" y="8479"/>
                    <a:pt x="6408" y="8627"/>
                    <a:pt x="6556" y="8725"/>
                  </a:cubicBezTo>
                  <a:cubicBezTo>
                    <a:pt x="7296" y="9366"/>
                    <a:pt x="8084" y="9958"/>
                    <a:pt x="8922" y="10549"/>
                  </a:cubicBezTo>
                  <a:cubicBezTo>
                    <a:pt x="9120" y="10697"/>
                    <a:pt x="9317" y="10796"/>
                    <a:pt x="9465" y="10894"/>
                  </a:cubicBezTo>
                  <a:cubicBezTo>
                    <a:pt x="9859" y="11190"/>
                    <a:pt x="10155" y="11338"/>
                    <a:pt x="10352" y="11486"/>
                  </a:cubicBezTo>
                  <a:cubicBezTo>
                    <a:pt x="10451" y="11535"/>
                    <a:pt x="10500" y="11584"/>
                    <a:pt x="10500" y="11584"/>
                  </a:cubicBezTo>
                  <a:lnTo>
                    <a:pt x="10648" y="11584"/>
                  </a:lnTo>
                  <a:cubicBezTo>
                    <a:pt x="10746" y="11584"/>
                    <a:pt x="10845" y="11535"/>
                    <a:pt x="10894" y="11436"/>
                  </a:cubicBezTo>
                  <a:cubicBezTo>
                    <a:pt x="10944" y="11289"/>
                    <a:pt x="10894" y="11141"/>
                    <a:pt x="10796" y="11091"/>
                  </a:cubicBezTo>
                  <a:cubicBezTo>
                    <a:pt x="10746" y="11042"/>
                    <a:pt x="10598" y="10943"/>
                    <a:pt x="10253" y="10746"/>
                  </a:cubicBezTo>
                  <a:cubicBezTo>
                    <a:pt x="10056" y="10648"/>
                    <a:pt x="9810" y="10451"/>
                    <a:pt x="9465" y="10253"/>
                  </a:cubicBezTo>
                  <a:cubicBezTo>
                    <a:pt x="9317" y="10155"/>
                    <a:pt x="9169" y="10056"/>
                    <a:pt x="9021" y="9908"/>
                  </a:cubicBezTo>
                  <a:cubicBezTo>
                    <a:pt x="8430" y="9514"/>
                    <a:pt x="7789" y="9021"/>
                    <a:pt x="7049" y="8429"/>
                  </a:cubicBezTo>
                  <a:cubicBezTo>
                    <a:pt x="6901" y="8282"/>
                    <a:pt x="6754" y="8134"/>
                    <a:pt x="6556" y="7986"/>
                  </a:cubicBezTo>
                  <a:cubicBezTo>
                    <a:pt x="6507" y="7937"/>
                    <a:pt x="6458" y="7887"/>
                    <a:pt x="6408" y="7838"/>
                  </a:cubicBezTo>
                  <a:cubicBezTo>
                    <a:pt x="6310" y="7739"/>
                    <a:pt x="6211" y="7641"/>
                    <a:pt x="6113" y="7542"/>
                  </a:cubicBezTo>
                  <a:lnTo>
                    <a:pt x="5817" y="7296"/>
                  </a:lnTo>
                  <a:cubicBezTo>
                    <a:pt x="5768" y="7246"/>
                    <a:pt x="5718" y="7197"/>
                    <a:pt x="5669" y="7148"/>
                  </a:cubicBezTo>
                  <a:cubicBezTo>
                    <a:pt x="5570" y="7049"/>
                    <a:pt x="5423" y="6901"/>
                    <a:pt x="5324" y="6803"/>
                  </a:cubicBezTo>
                  <a:cubicBezTo>
                    <a:pt x="5225" y="6704"/>
                    <a:pt x="5078" y="6556"/>
                    <a:pt x="4979" y="6458"/>
                  </a:cubicBezTo>
                  <a:cubicBezTo>
                    <a:pt x="4831" y="6310"/>
                    <a:pt x="4732" y="6211"/>
                    <a:pt x="4634" y="6063"/>
                  </a:cubicBezTo>
                  <a:cubicBezTo>
                    <a:pt x="4437" y="5866"/>
                    <a:pt x="4289" y="5669"/>
                    <a:pt x="4092" y="5472"/>
                  </a:cubicBezTo>
                  <a:cubicBezTo>
                    <a:pt x="3944" y="5324"/>
                    <a:pt x="3796" y="5127"/>
                    <a:pt x="3599" y="4930"/>
                  </a:cubicBezTo>
                  <a:cubicBezTo>
                    <a:pt x="2366" y="3451"/>
                    <a:pt x="1380" y="1775"/>
                    <a:pt x="592"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2;p34">
              <a:extLst>
                <a:ext uri="{FF2B5EF4-FFF2-40B4-BE49-F238E27FC236}">
                  <a16:creationId xmlns:a16="http://schemas.microsoft.com/office/drawing/2014/main" id="{6338F690-FB74-0337-A98B-8DEF849905F5}"/>
                </a:ext>
              </a:extLst>
            </p:cNvPr>
            <p:cNvSpPr/>
            <p:nvPr/>
          </p:nvSpPr>
          <p:spPr>
            <a:xfrm>
              <a:off x="4375650" y="2420625"/>
              <a:ext cx="154050" cy="335225"/>
            </a:xfrm>
            <a:custGeom>
              <a:avLst/>
              <a:gdLst/>
              <a:ahLst/>
              <a:cxnLst/>
              <a:rect l="l" t="t" r="r" b="b"/>
              <a:pathLst>
                <a:path w="6162" h="13409" extrusionOk="0">
                  <a:moveTo>
                    <a:pt x="542" y="0"/>
                  </a:moveTo>
                  <a:cubicBezTo>
                    <a:pt x="444" y="0"/>
                    <a:pt x="394" y="49"/>
                    <a:pt x="345" y="49"/>
                  </a:cubicBezTo>
                  <a:cubicBezTo>
                    <a:pt x="99" y="197"/>
                    <a:pt x="0" y="444"/>
                    <a:pt x="148" y="690"/>
                  </a:cubicBezTo>
                  <a:cubicBezTo>
                    <a:pt x="148" y="690"/>
                    <a:pt x="247" y="838"/>
                    <a:pt x="345" y="1085"/>
                  </a:cubicBezTo>
                  <a:cubicBezTo>
                    <a:pt x="1972" y="4338"/>
                    <a:pt x="3401" y="7690"/>
                    <a:pt x="4584" y="11141"/>
                  </a:cubicBezTo>
                  <a:cubicBezTo>
                    <a:pt x="4782" y="11782"/>
                    <a:pt x="4979" y="12422"/>
                    <a:pt x="5176" y="13063"/>
                  </a:cubicBezTo>
                  <a:cubicBezTo>
                    <a:pt x="5225" y="13211"/>
                    <a:pt x="5373" y="13359"/>
                    <a:pt x="5521" y="13359"/>
                  </a:cubicBezTo>
                  <a:cubicBezTo>
                    <a:pt x="5570" y="13359"/>
                    <a:pt x="5620" y="13359"/>
                    <a:pt x="5620" y="13408"/>
                  </a:cubicBezTo>
                  <a:cubicBezTo>
                    <a:pt x="5669" y="13408"/>
                    <a:pt x="5718" y="13359"/>
                    <a:pt x="5767" y="13359"/>
                  </a:cubicBezTo>
                  <a:cubicBezTo>
                    <a:pt x="6014" y="13310"/>
                    <a:pt x="6162" y="13014"/>
                    <a:pt x="6063" y="12817"/>
                  </a:cubicBezTo>
                  <a:cubicBezTo>
                    <a:pt x="5965" y="12373"/>
                    <a:pt x="5817" y="11929"/>
                    <a:pt x="5669" y="11486"/>
                  </a:cubicBezTo>
                  <a:cubicBezTo>
                    <a:pt x="4437" y="7739"/>
                    <a:pt x="2958" y="4141"/>
                    <a:pt x="1183" y="690"/>
                  </a:cubicBezTo>
                  <a:cubicBezTo>
                    <a:pt x="1035" y="395"/>
                    <a:pt x="986" y="247"/>
                    <a:pt x="937" y="247"/>
                  </a:cubicBezTo>
                  <a:cubicBezTo>
                    <a:pt x="887" y="99"/>
                    <a:pt x="690"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3;p34">
              <a:extLst>
                <a:ext uri="{FF2B5EF4-FFF2-40B4-BE49-F238E27FC236}">
                  <a16:creationId xmlns:a16="http://schemas.microsoft.com/office/drawing/2014/main" id="{165328D9-E5C4-4A6C-BC2C-BE3C8C544113}"/>
                </a:ext>
              </a:extLst>
            </p:cNvPr>
            <p:cNvSpPr/>
            <p:nvPr/>
          </p:nvSpPr>
          <p:spPr>
            <a:xfrm>
              <a:off x="3605425" y="3958600"/>
              <a:ext cx="125725" cy="221850"/>
            </a:xfrm>
            <a:custGeom>
              <a:avLst/>
              <a:gdLst/>
              <a:ahLst/>
              <a:cxnLst/>
              <a:rect l="l" t="t" r="r" b="b"/>
              <a:pathLst>
                <a:path w="5029" h="8874" extrusionOk="0">
                  <a:moveTo>
                    <a:pt x="5028" y="0"/>
                  </a:moveTo>
                  <a:cubicBezTo>
                    <a:pt x="4924" y="35"/>
                    <a:pt x="4819" y="70"/>
                    <a:pt x="4714" y="70"/>
                  </a:cubicBezTo>
                  <a:cubicBezTo>
                    <a:pt x="4671" y="70"/>
                    <a:pt x="4628" y="64"/>
                    <a:pt x="4585" y="50"/>
                  </a:cubicBezTo>
                  <a:cubicBezTo>
                    <a:pt x="4585" y="148"/>
                    <a:pt x="4585" y="247"/>
                    <a:pt x="4585" y="296"/>
                  </a:cubicBezTo>
                  <a:cubicBezTo>
                    <a:pt x="4535" y="444"/>
                    <a:pt x="4387" y="493"/>
                    <a:pt x="4289" y="493"/>
                  </a:cubicBezTo>
                  <a:lnTo>
                    <a:pt x="4190" y="493"/>
                  </a:lnTo>
                  <a:cubicBezTo>
                    <a:pt x="4092" y="641"/>
                    <a:pt x="3944" y="740"/>
                    <a:pt x="3796" y="838"/>
                  </a:cubicBezTo>
                  <a:lnTo>
                    <a:pt x="1331" y="7838"/>
                  </a:lnTo>
                  <a:lnTo>
                    <a:pt x="0" y="8085"/>
                  </a:lnTo>
                  <a:lnTo>
                    <a:pt x="1972" y="8873"/>
                  </a:lnTo>
                  <a:lnTo>
                    <a:pt x="5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4;p34">
              <a:extLst>
                <a:ext uri="{FF2B5EF4-FFF2-40B4-BE49-F238E27FC236}">
                  <a16:creationId xmlns:a16="http://schemas.microsoft.com/office/drawing/2014/main" id="{94CC8B71-7234-4C3D-190E-6D3C91814A19}"/>
                </a:ext>
              </a:extLst>
            </p:cNvPr>
            <p:cNvSpPr/>
            <p:nvPr/>
          </p:nvSpPr>
          <p:spPr>
            <a:xfrm>
              <a:off x="3307175" y="3283275"/>
              <a:ext cx="1275" cy="25"/>
            </a:xfrm>
            <a:custGeom>
              <a:avLst/>
              <a:gdLst/>
              <a:ahLst/>
              <a:cxnLst/>
              <a:rect l="l" t="t" r="r" b="b"/>
              <a:pathLst>
                <a:path w="51" h="1" extrusionOk="0">
                  <a:moveTo>
                    <a:pt x="50" y="0"/>
                  </a:moveTo>
                  <a:cubicBezTo>
                    <a:pt x="50" y="0"/>
                    <a:pt x="50" y="0"/>
                    <a:pt x="50" y="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5;p34">
              <a:extLst>
                <a:ext uri="{FF2B5EF4-FFF2-40B4-BE49-F238E27FC236}">
                  <a16:creationId xmlns:a16="http://schemas.microsoft.com/office/drawing/2014/main" id="{16755EA8-1B5A-99BE-0C12-75FFF1D710B5}"/>
                </a:ext>
              </a:extLst>
            </p:cNvPr>
            <p:cNvSpPr/>
            <p:nvPr/>
          </p:nvSpPr>
          <p:spPr>
            <a:xfrm>
              <a:off x="3580775" y="3970925"/>
              <a:ext cx="119550" cy="193500"/>
            </a:xfrm>
            <a:custGeom>
              <a:avLst/>
              <a:gdLst/>
              <a:ahLst/>
              <a:cxnLst/>
              <a:rect l="l" t="t" r="r" b="b"/>
              <a:pathLst>
                <a:path w="4782" h="7740" extrusionOk="0">
                  <a:moveTo>
                    <a:pt x="2958" y="0"/>
                  </a:moveTo>
                  <a:lnTo>
                    <a:pt x="197" y="7247"/>
                  </a:lnTo>
                  <a:lnTo>
                    <a:pt x="0" y="7740"/>
                  </a:lnTo>
                  <a:lnTo>
                    <a:pt x="0" y="7740"/>
                  </a:lnTo>
                  <a:lnTo>
                    <a:pt x="986" y="7592"/>
                  </a:lnTo>
                  <a:lnTo>
                    <a:pt x="2317" y="7345"/>
                  </a:lnTo>
                  <a:lnTo>
                    <a:pt x="4782" y="345"/>
                  </a:lnTo>
                  <a:lnTo>
                    <a:pt x="4782" y="345"/>
                  </a:lnTo>
                  <a:cubicBezTo>
                    <a:pt x="4683" y="370"/>
                    <a:pt x="4572" y="382"/>
                    <a:pt x="4455" y="382"/>
                  </a:cubicBezTo>
                  <a:cubicBezTo>
                    <a:pt x="4338" y="382"/>
                    <a:pt x="4215" y="370"/>
                    <a:pt x="4092" y="345"/>
                  </a:cubicBezTo>
                  <a:cubicBezTo>
                    <a:pt x="3944" y="296"/>
                    <a:pt x="3549" y="198"/>
                    <a:pt x="2958"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p34">
              <a:extLst>
                <a:ext uri="{FF2B5EF4-FFF2-40B4-BE49-F238E27FC236}">
                  <a16:creationId xmlns:a16="http://schemas.microsoft.com/office/drawing/2014/main" id="{A5A6882A-E99E-12F0-B325-0E4EDB656F7E}"/>
                </a:ext>
              </a:extLst>
            </p:cNvPr>
            <p:cNvSpPr/>
            <p:nvPr/>
          </p:nvSpPr>
          <p:spPr>
            <a:xfrm>
              <a:off x="3347850" y="3283275"/>
              <a:ext cx="531175" cy="529925"/>
            </a:xfrm>
            <a:custGeom>
              <a:avLst/>
              <a:gdLst/>
              <a:ahLst/>
              <a:cxnLst/>
              <a:rect l="l" t="t" r="r" b="b"/>
              <a:pathLst>
                <a:path w="21247" h="21197" extrusionOk="0">
                  <a:moveTo>
                    <a:pt x="1825" y="0"/>
                  </a:moveTo>
                  <a:cubicBezTo>
                    <a:pt x="1184" y="148"/>
                    <a:pt x="592" y="345"/>
                    <a:pt x="1" y="592"/>
                  </a:cubicBezTo>
                  <a:lnTo>
                    <a:pt x="5078" y="2514"/>
                  </a:lnTo>
                  <a:lnTo>
                    <a:pt x="19620" y="8035"/>
                  </a:lnTo>
                  <a:lnTo>
                    <a:pt x="14937" y="20408"/>
                  </a:lnTo>
                  <a:cubicBezTo>
                    <a:pt x="15430" y="20654"/>
                    <a:pt x="15923" y="20950"/>
                    <a:pt x="16416" y="21197"/>
                  </a:cubicBezTo>
                  <a:lnTo>
                    <a:pt x="21246" y="7444"/>
                  </a:lnTo>
                  <a:cubicBezTo>
                    <a:pt x="21246" y="7444"/>
                    <a:pt x="14099" y="4732"/>
                    <a:pt x="8479" y="2563"/>
                  </a:cubicBezTo>
                  <a:cubicBezTo>
                    <a:pt x="4881" y="1183"/>
                    <a:pt x="1874" y="49"/>
                    <a:pt x="1825"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7;p34">
              <a:extLst>
                <a:ext uri="{FF2B5EF4-FFF2-40B4-BE49-F238E27FC236}">
                  <a16:creationId xmlns:a16="http://schemas.microsoft.com/office/drawing/2014/main" id="{40F87A9F-F3CB-164A-6DD0-0D30D36BF51B}"/>
                </a:ext>
              </a:extLst>
            </p:cNvPr>
            <p:cNvSpPr/>
            <p:nvPr/>
          </p:nvSpPr>
          <p:spPr>
            <a:xfrm>
              <a:off x="3041000" y="3793475"/>
              <a:ext cx="613725" cy="396825"/>
            </a:xfrm>
            <a:custGeom>
              <a:avLst/>
              <a:gdLst/>
              <a:ahLst/>
              <a:cxnLst/>
              <a:rect l="l" t="t" r="r" b="b"/>
              <a:pathLst>
                <a:path w="24549" h="15873" extrusionOk="0">
                  <a:moveTo>
                    <a:pt x="2958" y="0"/>
                  </a:moveTo>
                  <a:lnTo>
                    <a:pt x="0" y="7838"/>
                  </a:lnTo>
                  <a:lnTo>
                    <a:pt x="9662" y="11486"/>
                  </a:lnTo>
                  <a:lnTo>
                    <a:pt x="21197" y="15873"/>
                  </a:lnTo>
                  <a:lnTo>
                    <a:pt x="21591" y="14838"/>
                  </a:lnTo>
                  <a:lnTo>
                    <a:pt x="21788" y="14345"/>
                  </a:lnTo>
                  <a:lnTo>
                    <a:pt x="24549" y="7098"/>
                  </a:lnTo>
                  <a:cubicBezTo>
                    <a:pt x="23711" y="6803"/>
                    <a:pt x="22528" y="6408"/>
                    <a:pt x="21049" y="5866"/>
                  </a:cubicBezTo>
                  <a:cubicBezTo>
                    <a:pt x="20950" y="6014"/>
                    <a:pt x="20852" y="6211"/>
                    <a:pt x="20753" y="6408"/>
                  </a:cubicBezTo>
                  <a:cubicBezTo>
                    <a:pt x="16810" y="5472"/>
                    <a:pt x="12965" y="4289"/>
                    <a:pt x="9169" y="2810"/>
                  </a:cubicBezTo>
                  <a:cubicBezTo>
                    <a:pt x="7887" y="2268"/>
                    <a:pt x="6557" y="1725"/>
                    <a:pt x="5226" y="1134"/>
                  </a:cubicBezTo>
                  <a:cubicBezTo>
                    <a:pt x="4881" y="937"/>
                    <a:pt x="4535" y="789"/>
                    <a:pt x="4141" y="592"/>
                  </a:cubicBezTo>
                  <a:cubicBezTo>
                    <a:pt x="3747" y="394"/>
                    <a:pt x="3352" y="197"/>
                    <a:pt x="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8;p34">
              <a:extLst>
                <a:ext uri="{FF2B5EF4-FFF2-40B4-BE49-F238E27FC236}">
                  <a16:creationId xmlns:a16="http://schemas.microsoft.com/office/drawing/2014/main" id="{DE03638C-6CB3-C5DC-1903-7FA43C488DEB}"/>
                </a:ext>
              </a:extLst>
            </p:cNvPr>
            <p:cNvSpPr/>
            <p:nvPr/>
          </p:nvSpPr>
          <p:spPr>
            <a:xfrm>
              <a:off x="3266525" y="3261075"/>
              <a:ext cx="639600" cy="562000"/>
            </a:xfrm>
            <a:custGeom>
              <a:avLst/>
              <a:gdLst/>
              <a:ahLst/>
              <a:cxnLst/>
              <a:rect l="l" t="t" r="r" b="b"/>
              <a:pathLst>
                <a:path w="25584" h="22480" extrusionOk="0">
                  <a:moveTo>
                    <a:pt x="5570" y="1"/>
                  </a:moveTo>
                  <a:lnTo>
                    <a:pt x="1676" y="888"/>
                  </a:lnTo>
                  <a:lnTo>
                    <a:pt x="1627" y="888"/>
                  </a:lnTo>
                  <a:lnTo>
                    <a:pt x="740" y="3304"/>
                  </a:lnTo>
                  <a:lnTo>
                    <a:pt x="0" y="5275"/>
                  </a:lnTo>
                  <a:cubicBezTo>
                    <a:pt x="99" y="5423"/>
                    <a:pt x="247" y="5571"/>
                    <a:pt x="444" y="5719"/>
                  </a:cubicBezTo>
                  <a:cubicBezTo>
                    <a:pt x="542" y="5867"/>
                    <a:pt x="690" y="5965"/>
                    <a:pt x="789" y="6064"/>
                  </a:cubicBezTo>
                  <a:cubicBezTo>
                    <a:pt x="888" y="6163"/>
                    <a:pt x="937" y="6261"/>
                    <a:pt x="1035" y="6311"/>
                  </a:cubicBezTo>
                  <a:cubicBezTo>
                    <a:pt x="6310" y="11486"/>
                    <a:pt x="15183" y="19374"/>
                    <a:pt x="15183" y="19374"/>
                  </a:cubicBezTo>
                  <a:cubicBezTo>
                    <a:pt x="15134" y="19521"/>
                    <a:pt x="15134" y="19620"/>
                    <a:pt x="15084" y="19768"/>
                  </a:cubicBezTo>
                  <a:cubicBezTo>
                    <a:pt x="16218" y="20310"/>
                    <a:pt x="17105" y="20754"/>
                    <a:pt x="17795" y="21099"/>
                  </a:cubicBezTo>
                  <a:cubicBezTo>
                    <a:pt x="17894" y="21197"/>
                    <a:pt x="18042" y="21247"/>
                    <a:pt x="18190" y="21296"/>
                  </a:cubicBezTo>
                  <a:lnTo>
                    <a:pt x="22873" y="8923"/>
                  </a:lnTo>
                  <a:lnTo>
                    <a:pt x="8331" y="3402"/>
                  </a:lnTo>
                  <a:lnTo>
                    <a:pt x="3254" y="1480"/>
                  </a:lnTo>
                  <a:cubicBezTo>
                    <a:pt x="3845" y="1233"/>
                    <a:pt x="4437" y="1036"/>
                    <a:pt x="5078" y="888"/>
                  </a:cubicBezTo>
                  <a:cubicBezTo>
                    <a:pt x="5127" y="937"/>
                    <a:pt x="8134" y="2071"/>
                    <a:pt x="11732" y="3451"/>
                  </a:cubicBezTo>
                  <a:cubicBezTo>
                    <a:pt x="17352" y="5620"/>
                    <a:pt x="24499" y="8332"/>
                    <a:pt x="24499" y="8332"/>
                  </a:cubicBezTo>
                  <a:lnTo>
                    <a:pt x="19669" y="22085"/>
                  </a:lnTo>
                  <a:cubicBezTo>
                    <a:pt x="19915" y="22183"/>
                    <a:pt x="20211" y="22331"/>
                    <a:pt x="20507" y="22479"/>
                  </a:cubicBezTo>
                  <a:lnTo>
                    <a:pt x="25584" y="7789"/>
                  </a:lnTo>
                  <a:lnTo>
                    <a:pt x="14591" y="3501"/>
                  </a:lnTo>
                  <a:lnTo>
                    <a:pt x="5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39;p34">
              <a:extLst>
                <a:ext uri="{FF2B5EF4-FFF2-40B4-BE49-F238E27FC236}">
                  <a16:creationId xmlns:a16="http://schemas.microsoft.com/office/drawing/2014/main" id="{C8425C2D-553A-6746-F519-6226E6525B76}"/>
                </a:ext>
              </a:extLst>
            </p:cNvPr>
            <p:cNvSpPr/>
            <p:nvPr/>
          </p:nvSpPr>
          <p:spPr>
            <a:xfrm>
              <a:off x="3567225" y="3755250"/>
              <a:ext cx="237850" cy="225250"/>
            </a:xfrm>
            <a:custGeom>
              <a:avLst/>
              <a:gdLst/>
              <a:ahLst/>
              <a:cxnLst/>
              <a:rect l="l" t="t" r="r" b="b"/>
              <a:pathLst>
                <a:path w="9514" h="9010" extrusionOk="0">
                  <a:moveTo>
                    <a:pt x="3056" y="1"/>
                  </a:moveTo>
                  <a:cubicBezTo>
                    <a:pt x="2218" y="4487"/>
                    <a:pt x="1085" y="5325"/>
                    <a:pt x="0" y="7395"/>
                  </a:cubicBezTo>
                  <a:cubicBezTo>
                    <a:pt x="1479" y="7937"/>
                    <a:pt x="2662" y="8332"/>
                    <a:pt x="3500" y="8627"/>
                  </a:cubicBezTo>
                  <a:cubicBezTo>
                    <a:pt x="4091" y="8825"/>
                    <a:pt x="4486" y="8923"/>
                    <a:pt x="4634" y="8972"/>
                  </a:cubicBezTo>
                  <a:cubicBezTo>
                    <a:pt x="4757" y="8997"/>
                    <a:pt x="4880" y="9009"/>
                    <a:pt x="4997" y="9009"/>
                  </a:cubicBezTo>
                  <a:cubicBezTo>
                    <a:pt x="5114" y="9009"/>
                    <a:pt x="5225" y="8997"/>
                    <a:pt x="5324" y="8972"/>
                  </a:cubicBezTo>
                  <a:cubicBezTo>
                    <a:pt x="5472" y="8874"/>
                    <a:pt x="5620" y="8775"/>
                    <a:pt x="5718" y="8627"/>
                  </a:cubicBezTo>
                  <a:cubicBezTo>
                    <a:pt x="5669" y="8627"/>
                    <a:pt x="5620" y="8578"/>
                    <a:pt x="5472" y="8529"/>
                  </a:cubicBezTo>
                  <a:cubicBezTo>
                    <a:pt x="5127" y="8381"/>
                    <a:pt x="4535" y="8134"/>
                    <a:pt x="3796" y="7789"/>
                  </a:cubicBezTo>
                  <a:cubicBezTo>
                    <a:pt x="3303" y="7543"/>
                    <a:pt x="2810" y="7296"/>
                    <a:pt x="2268" y="7001"/>
                  </a:cubicBezTo>
                  <a:cubicBezTo>
                    <a:pt x="1974" y="6833"/>
                    <a:pt x="2144" y="6416"/>
                    <a:pt x="2444" y="6416"/>
                  </a:cubicBezTo>
                  <a:cubicBezTo>
                    <a:pt x="2497" y="6416"/>
                    <a:pt x="2554" y="6429"/>
                    <a:pt x="2613" y="6458"/>
                  </a:cubicBezTo>
                  <a:cubicBezTo>
                    <a:pt x="3056" y="6705"/>
                    <a:pt x="3549" y="7001"/>
                    <a:pt x="3993" y="7198"/>
                  </a:cubicBezTo>
                  <a:cubicBezTo>
                    <a:pt x="4732" y="7543"/>
                    <a:pt x="5324" y="7789"/>
                    <a:pt x="5669" y="7937"/>
                  </a:cubicBezTo>
                  <a:cubicBezTo>
                    <a:pt x="5817" y="7987"/>
                    <a:pt x="5915" y="8036"/>
                    <a:pt x="5915" y="8036"/>
                  </a:cubicBezTo>
                  <a:cubicBezTo>
                    <a:pt x="6014" y="8085"/>
                    <a:pt x="6063" y="8134"/>
                    <a:pt x="6113" y="8184"/>
                  </a:cubicBezTo>
                  <a:cubicBezTo>
                    <a:pt x="6156" y="8198"/>
                    <a:pt x="6199" y="8204"/>
                    <a:pt x="6242" y="8204"/>
                  </a:cubicBezTo>
                  <a:cubicBezTo>
                    <a:pt x="6347" y="8204"/>
                    <a:pt x="6452" y="8169"/>
                    <a:pt x="6556" y="8134"/>
                  </a:cubicBezTo>
                  <a:cubicBezTo>
                    <a:pt x="6753" y="8036"/>
                    <a:pt x="6901" y="7888"/>
                    <a:pt x="7049" y="7691"/>
                  </a:cubicBezTo>
                  <a:cubicBezTo>
                    <a:pt x="7197" y="7444"/>
                    <a:pt x="7296" y="7149"/>
                    <a:pt x="7246" y="6853"/>
                  </a:cubicBezTo>
                  <a:lnTo>
                    <a:pt x="7049" y="6853"/>
                  </a:lnTo>
                  <a:cubicBezTo>
                    <a:pt x="6951" y="6804"/>
                    <a:pt x="6605" y="6705"/>
                    <a:pt x="6162" y="6508"/>
                  </a:cubicBezTo>
                  <a:cubicBezTo>
                    <a:pt x="5718" y="6311"/>
                    <a:pt x="5127" y="6064"/>
                    <a:pt x="4535" y="5768"/>
                  </a:cubicBezTo>
                  <a:cubicBezTo>
                    <a:pt x="4042" y="5571"/>
                    <a:pt x="3549" y="5275"/>
                    <a:pt x="3056" y="5029"/>
                  </a:cubicBezTo>
                  <a:cubicBezTo>
                    <a:pt x="2908" y="4930"/>
                    <a:pt x="2859" y="4733"/>
                    <a:pt x="2958" y="4585"/>
                  </a:cubicBezTo>
                  <a:cubicBezTo>
                    <a:pt x="3021" y="4490"/>
                    <a:pt x="3126" y="4435"/>
                    <a:pt x="3232" y="4435"/>
                  </a:cubicBezTo>
                  <a:cubicBezTo>
                    <a:pt x="3290" y="4435"/>
                    <a:pt x="3349" y="4452"/>
                    <a:pt x="3401" y="4487"/>
                  </a:cubicBezTo>
                  <a:cubicBezTo>
                    <a:pt x="3796" y="4733"/>
                    <a:pt x="4289" y="4980"/>
                    <a:pt x="4782" y="5226"/>
                  </a:cubicBezTo>
                  <a:cubicBezTo>
                    <a:pt x="5373" y="5473"/>
                    <a:pt x="5915" y="5719"/>
                    <a:pt x="6359" y="5916"/>
                  </a:cubicBezTo>
                  <a:cubicBezTo>
                    <a:pt x="6803" y="6113"/>
                    <a:pt x="7098" y="6212"/>
                    <a:pt x="7246" y="6261"/>
                  </a:cubicBezTo>
                  <a:cubicBezTo>
                    <a:pt x="7345" y="6311"/>
                    <a:pt x="7394" y="6360"/>
                    <a:pt x="7443" y="6409"/>
                  </a:cubicBezTo>
                  <a:cubicBezTo>
                    <a:pt x="7591" y="6409"/>
                    <a:pt x="7739" y="6311"/>
                    <a:pt x="7838" y="6212"/>
                  </a:cubicBezTo>
                  <a:cubicBezTo>
                    <a:pt x="8134" y="5916"/>
                    <a:pt x="8232" y="5522"/>
                    <a:pt x="8183" y="5127"/>
                  </a:cubicBezTo>
                  <a:lnTo>
                    <a:pt x="8035" y="5127"/>
                  </a:lnTo>
                  <a:cubicBezTo>
                    <a:pt x="8035" y="5078"/>
                    <a:pt x="7887" y="5029"/>
                    <a:pt x="7690" y="4980"/>
                  </a:cubicBezTo>
                  <a:cubicBezTo>
                    <a:pt x="7443" y="4881"/>
                    <a:pt x="7197" y="4782"/>
                    <a:pt x="6852" y="4635"/>
                  </a:cubicBezTo>
                  <a:cubicBezTo>
                    <a:pt x="6359" y="4437"/>
                    <a:pt x="5817" y="4191"/>
                    <a:pt x="5275" y="3895"/>
                  </a:cubicBezTo>
                  <a:cubicBezTo>
                    <a:pt x="4831" y="3698"/>
                    <a:pt x="4437" y="3501"/>
                    <a:pt x="4042" y="3254"/>
                  </a:cubicBezTo>
                  <a:cubicBezTo>
                    <a:pt x="3720" y="3134"/>
                    <a:pt x="3891" y="2684"/>
                    <a:pt x="4179" y="2684"/>
                  </a:cubicBezTo>
                  <a:cubicBezTo>
                    <a:pt x="4244" y="2684"/>
                    <a:pt x="4315" y="2707"/>
                    <a:pt x="4387" y="2761"/>
                  </a:cubicBezTo>
                  <a:cubicBezTo>
                    <a:pt x="4732" y="2959"/>
                    <a:pt x="5077" y="3156"/>
                    <a:pt x="5472" y="3304"/>
                  </a:cubicBezTo>
                  <a:cubicBezTo>
                    <a:pt x="6014" y="3599"/>
                    <a:pt x="6556" y="3846"/>
                    <a:pt x="7049" y="4043"/>
                  </a:cubicBezTo>
                  <a:cubicBezTo>
                    <a:pt x="7394" y="4191"/>
                    <a:pt x="7690" y="4289"/>
                    <a:pt x="7887" y="4388"/>
                  </a:cubicBezTo>
                  <a:cubicBezTo>
                    <a:pt x="8084" y="4487"/>
                    <a:pt x="8232" y="4536"/>
                    <a:pt x="8232" y="4536"/>
                  </a:cubicBezTo>
                  <a:cubicBezTo>
                    <a:pt x="8380" y="4585"/>
                    <a:pt x="8429" y="4684"/>
                    <a:pt x="8429" y="4782"/>
                  </a:cubicBezTo>
                  <a:cubicBezTo>
                    <a:pt x="9317" y="4782"/>
                    <a:pt x="9514" y="3254"/>
                    <a:pt x="8824" y="2909"/>
                  </a:cubicBezTo>
                  <a:cubicBezTo>
                    <a:pt x="8676" y="2860"/>
                    <a:pt x="8577" y="2761"/>
                    <a:pt x="8479" y="2712"/>
                  </a:cubicBezTo>
                  <a:cubicBezTo>
                    <a:pt x="8183" y="2564"/>
                    <a:pt x="7887" y="2416"/>
                    <a:pt x="7641" y="2318"/>
                  </a:cubicBezTo>
                  <a:cubicBezTo>
                    <a:pt x="7148" y="2071"/>
                    <a:pt x="6655" y="1775"/>
                    <a:pt x="6162" y="1529"/>
                  </a:cubicBezTo>
                  <a:cubicBezTo>
                    <a:pt x="6014" y="1480"/>
                    <a:pt x="5866" y="1430"/>
                    <a:pt x="5767" y="1332"/>
                  </a:cubicBezTo>
                  <a:cubicBezTo>
                    <a:pt x="5077" y="987"/>
                    <a:pt x="4190" y="543"/>
                    <a:pt x="3056"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0;p34">
              <a:extLst>
                <a:ext uri="{FF2B5EF4-FFF2-40B4-BE49-F238E27FC236}">
                  <a16:creationId xmlns:a16="http://schemas.microsoft.com/office/drawing/2014/main" id="{DD874480-FBD5-4F1E-7AC4-C06F00A6C21F}"/>
                </a:ext>
              </a:extLst>
            </p:cNvPr>
            <p:cNvSpPr/>
            <p:nvPr/>
          </p:nvSpPr>
          <p:spPr>
            <a:xfrm>
              <a:off x="3616575" y="3915625"/>
              <a:ext cx="103475" cy="55325"/>
            </a:xfrm>
            <a:custGeom>
              <a:avLst/>
              <a:gdLst/>
              <a:ahLst/>
              <a:cxnLst/>
              <a:rect l="l" t="t" r="r" b="b"/>
              <a:pathLst>
                <a:path w="4139" h="2213" extrusionOk="0">
                  <a:moveTo>
                    <a:pt x="470" y="1"/>
                  </a:moveTo>
                  <a:cubicBezTo>
                    <a:pt x="170" y="1"/>
                    <a:pt x="0" y="418"/>
                    <a:pt x="294" y="586"/>
                  </a:cubicBezTo>
                  <a:cubicBezTo>
                    <a:pt x="836" y="881"/>
                    <a:pt x="1329" y="1128"/>
                    <a:pt x="1822" y="1374"/>
                  </a:cubicBezTo>
                  <a:cubicBezTo>
                    <a:pt x="2561" y="1719"/>
                    <a:pt x="3153" y="1966"/>
                    <a:pt x="3498" y="2114"/>
                  </a:cubicBezTo>
                  <a:cubicBezTo>
                    <a:pt x="3646" y="2163"/>
                    <a:pt x="3695" y="2212"/>
                    <a:pt x="3744" y="2212"/>
                  </a:cubicBezTo>
                  <a:lnTo>
                    <a:pt x="3843" y="2212"/>
                  </a:lnTo>
                  <a:cubicBezTo>
                    <a:pt x="3941" y="2212"/>
                    <a:pt x="4089" y="2163"/>
                    <a:pt x="4139" y="2015"/>
                  </a:cubicBezTo>
                  <a:cubicBezTo>
                    <a:pt x="4139" y="1966"/>
                    <a:pt x="4139" y="1867"/>
                    <a:pt x="4139" y="1769"/>
                  </a:cubicBezTo>
                  <a:cubicBezTo>
                    <a:pt x="4089" y="1719"/>
                    <a:pt x="4040" y="1670"/>
                    <a:pt x="3941" y="1621"/>
                  </a:cubicBezTo>
                  <a:cubicBezTo>
                    <a:pt x="3941" y="1621"/>
                    <a:pt x="3843" y="1572"/>
                    <a:pt x="3695" y="1522"/>
                  </a:cubicBezTo>
                  <a:cubicBezTo>
                    <a:pt x="3350" y="1374"/>
                    <a:pt x="2758" y="1128"/>
                    <a:pt x="2019" y="783"/>
                  </a:cubicBezTo>
                  <a:cubicBezTo>
                    <a:pt x="1575" y="586"/>
                    <a:pt x="1082" y="290"/>
                    <a:pt x="639" y="43"/>
                  </a:cubicBezTo>
                  <a:cubicBezTo>
                    <a:pt x="580" y="14"/>
                    <a:pt x="523"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1;p34">
              <a:extLst>
                <a:ext uri="{FF2B5EF4-FFF2-40B4-BE49-F238E27FC236}">
                  <a16:creationId xmlns:a16="http://schemas.microsoft.com/office/drawing/2014/main" id="{86923011-8FDA-BEA7-C149-8379BBA0CCA9}"/>
                </a:ext>
              </a:extLst>
            </p:cNvPr>
            <p:cNvSpPr/>
            <p:nvPr/>
          </p:nvSpPr>
          <p:spPr>
            <a:xfrm>
              <a:off x="3638700" y="3866125"/>
              <a:ext cx="115850" cy="60450"/>
            </a:xfrm>
            <a:custGeom>
              <a:avLst/>
              <a:gdLst/>
              <a:ahLst/>
              <a:cxnLst/>
              <a:rect l="l" t="t" r="r" b="b"/>
              <a:pathLst>
                <a:path w="4634" h="2418" extrusionOk="0">
                  <a:moveTo>
                    <a:pt x="373" y="0"/>
                  </a:moveTo>
                  <a:cubicBezTo>
                    <a:pt x="267" y="0"/>
                    <a:pt x="162" y="55"/>
                    <a:pt x="99" y="150"/>
                  </a:cubicBezTo>
                  <a:cubicBezTo>
                    <a:pt x="0" y="298"/>
                    <a:pt x="49" y="495"/>
                    <a:pt x="197" y="594"/>
                  </a:cubicBezTo>
                  <a:cubicBezTo>
                    <a:pt x="690" y="840"/>
                    <a:pt x="1183" y="1136"/>
                    <a:pt x="1676" y="1333"/>
                  </a:cubicBezTo>
                  <a:cubicBezTo>
                    <a:pt x="2268" y="1629"/>
                    <a:pt x="2859" y="1876"/>
                    <a:pt x="3303" y="2073"/>
                  </a:cubicBezTo>
                  <a:cubicBezTo>
                    <a:pt x="3746" y="2270"/>
                    <a:pt x="4092" y="2369"/>
                    <a:pt x="4141" y="2418"/>
                  </a:cubicBezTo>
                  <a:lnTo>
                    <a:pt x="4387" y="2418"/>
                  </a:lnTo>
                  <a:cubicBezTo>
                    <a:pt x="4486" y="2418"/>
                    <a:pt x="4535" y="2319"/>
                    <a:pt x="4584" y="2221"/>
                  </a:cubicBezTo>
                  <a:cubicBezTo>
                    <a:pt x="4634" y="2171"/>
                    <a:pt x="4634" y="2073"/>
                    <a:pt x="4584" y="1974"/>
                  </a:cubicBezTo>
                  <a:cubicBezTo>
                    <a:pt x="4535" y="1925"/>
                    <a:pt x="4486" y="1876"/>
                    <a:pt x="4387" y="1826"/>
                  </a:cubicBezTo>
                  <a:lnTo>
                    <a:pt x="4338" y="1826"/>
                  </a:lnTo>
                  <a:cubicBezTo>
                    <a:pt x="4239" y="1777"/>
                    <a:pt x="3944" y="1678"/>
                    <a:pt x="3500" y="1481"/>
                  </a:cubicBezTo>
                  <a:cubicBezTo>
                    <a:pt x="3056" y="1284"/>
                    <a:pt x="2465" y="1038"/>
                    <a:pt x="1873" y="791"/>
                  </a:cubicBezTo>
                  <a:cubicBezTo>
                    <a:pt x="1430" y="545"/>
                    <a:pt x="937" y="298"/>
                    <a:pt x="542" y="52"/>
                  </a:cubicBezTo>
                  <a:cubicBezTo>
                    <a:pt x="490" y="17"/>
                    <a:pt x="431"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2;p34">
              <a:extLst>
                <a:ext uri="{FF2B5EF4-FFF2-40B4-BE49-F238E27FC236}">
                  <a16:creationId xmlns:a16="http://schemas.microsoft.com/office/drawing/2014/main" id="{CD771CF2-40C8-9973-0C75-EC807DA7D714}"/>
                </a:ext>
              </a:extLst>
            </p:cNvPr>
            <p:cNvSpPr/>
            <p:nvPr/>
          </p:nvSpPr>
          <p:spPr>
            <a:xfrm>
              <a:off x="3660225" y="3822350"/>
              <a:ext cx="118975" cy="61100"/>
            </a:xfrm>
            <a:custGeom>
              <a:avLst/>
              <a:gdLst/>
              <a:ahLst/>
              <a:cxnLst/>
              <a:rect l="l" t="t" r="r" b="b"/>
              <a:pathLst>
                <a:path w="4759" h="2444" extrusionOk="0">
                  <a:moveTo>
                    <a:pt x="459" y="0"/>
                  </a:moveTo>
                  <a:cubicBezTo>
                    <a:pt x="171" y="0"/>
                    <a:pt x="0" y="450"/>
                    <a:pt x="322" y="570"/>
                  </a:cubicBezTo>
                  <a:cubicBezTo>
                    <a:pt x="717" y="817"/>
                    <a:pt x="1111" y="1014"/>
                    <a:pt x="1555" y="1211"/>
                  </a:cubicBezTo>
                  <a:cubicBezTo>
                    <a:pt x="2097" y="1507"/>
                    <a:pt x="2639" y="1753"/>
                    <a:pt x="3132" y="1951"/>
                  </a:cubicBezTo>
                  <a:cubicBezTo>
                    <a:pt x="3477" y="2098"/>
                    <a:pt x="3723" y="2197"/>
                    <a:pt x="3970" y="2296"/>
                  </a:cubicBezTo>
                  <a:cubicBezTo>
                    <a:pt x="4167" y="2345"/>
                    <a:pt x="4315" y="2394"/>
                    <a:pt x="4315" y="2443"/>
                  </a:cubicBezTo>
                  <a:lnTo>
                    <a:pt x="4463" y="2443"/>
                  </a:lnTo>
                  <a:cubicBezTo>
                    <a:pt x="4561" y="2394"/>
                    <a:pt x="4660" y="2345"/>
                    <a:pt x="4709" y="2246"/>
                  </a:cubicBezTo>
                  <a:cubicBezTo>
                    <a:pt x="4709" y="2197"/>
                    <a:pt x="4759" y="2148"/>
                    <a:pt x="4709" y="2098"/>
                  </a:cubicBezTo>
                  <a:cubicBezTo>
                    <a:pt x="4709" y="2000"/>
                    <a:pt x="4660" y="1901"/>
                    <a:pt x="4512" y="1852"/>
                  </a:cubicBezTo>
                  <a:cubicBezTo>
                    <a:pt x="4512" y="1852"/>
                    <a:pt x="4364" y="1803"/>
                    <a:pt x="4167" y="1704"/>
                  </a:cubicBezTo>
                  <a:cubicBezTo>
                    <a:pt x="3970" y="1605"/>
                    <a:pt x="3674" y="1507"/>
                    <a:pt x="3329" y="1359"/>
                  </a:cubicBezTo>
                  <a:cubicBezTo>
                    <a:pt x="2836" y="1162"/>
                    <a:pt x="2294" y="915"/>
                    <a:pt x="1752" y="620"/>
                  </a:cubicBezTo>
                  <a:cubicBezTo>
                    <a:pt x="1357" y="472"/>
                    <a:pt x="1012" y="275"/>
                    <a:pt x="667" y="77"/>
                  </a:cubicBezTo>
                  <a:cubicBezTo>
                    <a:pt x="595" y="23"/>
                    <a:pt x="52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3;p34">
              <a:extLst>
                <a:ext uri="{FF2B5EF4-FFF2-40B4-BE49-F238E27FC236}">
                  <a16:creationId xmlns:a16="http://schemas.microsoft.com/office/drawing/2014/main" id="{224DCF95-B214-87AF-72B5-BB6C7A55D880}"/>
                </a:ext>
              </a:extLst>
            </p:cNvPr>
            <p:cNvSpPr/>
            <p:nvPr/>
          </p:nvSpPr>
          <p:spPr>
            <a:xfrm>
              <a:off x="2665125" y="2062000"/>
              <a:ext cx="2261400" cy="2107600"/>
            </a:xfrm>
            <a:custGeom>
              <a:avLst/>
              <a:gdLst/>
              <a:ahLst/>
              <a:cxnLst/>
              <a:rect l="l" t="t" r="r" b="b"/>
              <a:pathLst>
                <a:path w="90456" h="84304" extrusionOk="0">
                  <a:moveTo>
                    <a:pt x="68963" y="14345"/>
                  </a:moveTo>
                  <a:cubicBezTo>
                    <a:pt x="69111" y="14345"/>
                    <a:pt x="69308" y="14444"/>
                    <a:pt x="69358" y="14592"/>
                  </a:cubicBezTo>
                  <a:cubicBezTo>
                    <a:pt x="69407" y="14592"/>
                    <a:pt x="69456" y="14740"/>
                    <a:pt x="69604" y="15035"/>
                  </a:cubicBezTo>
                  <a:cubicBezTo>
                    <a:pt x="71379" y="18486"/>
                    <a:pt x="72858" y="22084"/>
                    <a:pt x="74090" y="25831"/>
                  </a:cubicBezTo>
                  <a:cubicBezTo>
                    <a:pt x="74238" y="26274"/>
                    <a:pt x="74386" y="26718"/>
                    <a:pt x="74484" y="27162"/>
                  </a:cubicBezTo>
                  <a:cubicBezTo>
                    <a:pt x="74583" y="27359"/>
                    <a:pt x="74435" y="27655"/>
                    <a:pt x="74188" y="27704"/>
                  </a:cubicBezTo>
                  <a:cubicBezTo>
                    <a:pt x="74139" y="27704"/>
                    <a:pt x="74090" y="27753"/>
                    <a:pt x="74041" y="27753"/>
                  </a:cubicBezTo>
                  <a:cubicBezTo>
                    <a:pt x="74041" y="27704"/>
                    <a:pt x="73991" y="27704"/>
                    <a:pt x="73942" y="27704"/>
                  </a:cubicBezTo>
                  <a:cubicBezTo>
                    <a:pt x="73794" y="27704"/>
                    <a:pt x="73646" y="27556"/>
                    <a:pt x="73597" y="27408"/>
                  </a:cubicBezTo>
                  <a:cubicBezTo>
                    <a:pt x="73400" y="26767"/>
                    <a:pt x="73203" y="26127"/>
                    <a:pt x="73005" y="25486"/>
                  </a:cubicBezTo>
                  <a:cubicBezTo>
                    <a:pt x="71822" y="22035"/>
                    <a:pt x="70393" y="18683"/>
                    <a:pt x="68766" y="15430"/>
                  </a:cubicBezTo>
                  <a:cubicBezTo>
                    <a:pt x="68668" y="15183"/>
                    <a:pt x="68569" y="15035"/>
                    <a:pt x="68569" y="15035"/>
                  </a:cubicBezTo>
                  <a:cubicBezTo>
                    <a:pt x="68421" y="14789"/>
                    <a:pt x="68520" y="14542"/>
                    <a:pt x="68766" y="14394"/>
                  </a:cubicBezTo>
                  <a:cubicBezTo>
                    <a:pt x="68815" y="14394"/>
                    <a:pt x="68865" y="14345"/>
                    <a:pt x="68963" y="14345"/>
                  </a:cubicBezTo>
                  <a:close/>
                  <a:moveTo>
                    <a:pt x="56689" y="1"/>
                  </a:moveTo>
                  <a:lnTo>
                    <a:pt x="56788" y="592"/>
                  </a:lnTo>
                  <a:cubicBezTo>
                    <a:pt x="56821" y="584"/>
                    <a:pt x="56855" y="580"/>
                    <a:pt x="56889" y="580"/>
                  </a:cubicBezTo>
                  <a:cubicBezTo>
                    <a:pt x="57050" y="580"/>
                    <a:pt x="57199" y="675"/>
                    <a:pt x="57281" y="839"/>
                  </a:cubicBezTo>
                  <a:cubicBezTo>
                    <a:pt x="57330" y="888"/>
                    <a:pt x="57330" y="986"/>
                    <a:pt x="57281" y="1085"/>
                  </a:cubicBezTo>
                  <a:cubicBezTo>
                    <a:pt x="57281" y="1233"/>
                    <a:pt x="57182" y="1381"/>
                    <a:pt x="57034" y="1430"/>
                  </a:cubicBezTo>
                  <a:cubicBezTo>
                    <a:pt x="53929" y="2860"/>
                    <a:pt x="49147" y="3057"/>
                    <a:pt x="46732" y="3057"/>
                  </a:cubicBezTo>
                  <a:lnTo>
                    <a:pt x="45844" y="3057"/>
                  </a:lnTo>
                  <a:cubicBezTo>
                    <a:pt x="46929" y="9662"/>
                    <a:pt x="46879" y="17401"/>
                    <a:pt x="45549" y="20606"/>
                  </a:cubicBezTo>
                  <a:cubicBezTo>
                    <a:pt x="45154" y="21542"/>
                    <a:pt x="41260" y="22676"/>
                    <a:pt x="36577" y="23563"/>
                  </a:cubicBezTo>
                  <a:cubicBezTo>
                    <a:pt x="33964" y="24056"/>
                    <a:pt x="31105" y="24500"/>
                    <a:pt x="28493" y="24746"/>
                  </a:cubicBezTo>
                  <a:cubicBezTo>
                    <a:pt x="26195" y="25012"/>
                    <a:pt x="24099" y="25172"/>
                    <a:pt x="22530" y="25172"/>
                  </a:cubicBezTo>
                  <a:cubicBezTo>
                    <a:pt x="20903" y="25172"/>
                    <a:pt x="19844" y="25000"/>
                    <a:pt x="19718" y="24598"/>
                  </a:cubicBezTo>
                  <a:cubicBezTo>
                    <a:pt x="19373" y="23366"/>
                    <a:pt x="19718" y="20655"/>
                    <a:pt x="18141" y="14690"/>
                  </a:cubicBezTo>
                  <a:cubicBezTo>
                    <a:pt x="9021" y="24993"/>
                    <a:pt x="691" y="38894"/>
                    <a:pt x="395" y="46830"/>
                  </a:cubicBezTo>
                  <a:cubicBezTo>
                    <a:pt x="1" y="57478"/>
                    <a:pt x="8972" y="64724"/>
                    <a:pt x="17993" y="69259"/>
                  </a:cubicBezTo>
                  <a:cubicBezTo>
                    <a:pt x="18387" y="69456"/>
                    <a:pt x="18782" y="69653"/>
                    <a:pt x="19176" y="69851"/>
                  </a:cubicBezTo>
                  <a:cubicBezTo>
                    <a:pt x="19570" y="70048"/>
                    <a:pt x="19916" y="70196"/>
                    <a:pt x="20261" y="70393"/>
                  </a:cubicBezTo>
                  <a:cubicBezTo>
                    <a:pt x="21592" y="70984"/>
                    <a:pt x="22922" y="71527"/>
                    <a:pt x="24204" y="72069"/>
                  </a:cubicBezTo>
                  <a:cubicBezTo>
                    <a:pt x="28000" y="73548"/>
                    <a:pt x="31845" y="74731"/>
                    <a:pt x="35788" y="75667"/>
                  </a:cubicBezTo>
                  <a:cubicBezTo>
                    <a:pt x="35887" y="75470"/>
                    <a:pt x="35985" y="75273"/>
                    <a:pt x="36084" y="75125"/>
                  </a:cubicBezTo>
                  <a:cubicBezTo>
                    <a:pt x="37169" y="73055"/>
                    <a:pt x="38302" y="72217"/>
                    <a:pt x="39140" y="67731"/>
                  </a:cubicBezTo>
                  <a:cubicBezTo>
                    <a:pt x="39190" y="67583"/>
                    <a:pt x="39190" y="67484"/>
                    <a:pt x="39239" y="67337"/>
                  </a:cubicBezTo>
                  <a:cubicBezTo>
                    <a:pt x="39239" y="67337"/>
                    <a:pt x="30366" y="59449"/>
                    <a:pt x="25091" y="54274"/>
                  </a:cubicBezTo>
                  <a:cubicBezTo>
                    <a:pt x="24993" y="54224"/>
                    <a:pt x="24944" y="54126"/>
                    <a:pt x="24845" y="54027"/>
                  </a:cubicBezTo>
                  <a:cubicBezTo>
                    <a:pt x="24746" y="53928"/>
                    <a:pt x="24598" y="53830"/>
                    <a:pt x="24500" y="53682"/>
                  </a:cubicBezTo>
                  <a:cubicBezTo>
                    <a:pt x="24303" y="53534"/>
                    <a:pt x="24155" y="53386"/>
                    <a:pt x="24056" y="53238"/>
                  </a:cubicBezTo>
                  <a:cubicBezTo>
                    <a:pt x="22282" y="51464"/>
                    <a:pt x="21099" y="50182"/>
                    <a:pt x="21197" y="49985"/>
                  </a:cubicBezTo>
                  <a:cubicBezTo>
                    <a:pt x="21394" y="49689"/>
                    <a:pt x="21542" y="49344"/>
                    <a:pt x="21789" y="48999"/>
                  </a:cubicBezTo>
                  <a:lnTo>
                    <a:pt x="21789" y="48999"/>
                  </a:lnTo>
                  <a:lnTo>
                    <a:pt x="21641" y="49147"/>
                  </a:lnTo>
                  <a:cubicBezTo>
                    <a:pt x="21542" y="49295"/>
                    <a:pt x="21394" y="49393"/>
                    <a:pt x="21246" y="49393"/>
                  </a:cubicBezTo>
                  <a:cubicBezTo>
                    <a:pt x="21148" y="49393"/>
                    <a:pt x="21099" y="49344"/>
                    <a:pt x="21000" y="49295"/>
                  </a:cubicBezTo>
                  <a:cubicBezTo>
                    <a:pt x="20803" y="49147"/>
                    <a:pt x="20754" y="48900"/>
                    <a:pt x="20852" y="48654"/>
                  </a:cubicBezTo>
                  <a:lnTo>
                    <a:pt x="24007" y="43774"/>
                  </a:lnTo>
                  <a:lnTo>
                    <a:pt x="32436" y="30760"/>
                  </a:lnTo>
                  <a:cubicBezTo>
                    <a:pt x="32535" y="30662"/>
                    <a:pt x="32683" y="30563"/>
                    <a:pt x="32831" y="30563"/>
                  </a:cubicBezTo>
                  <a:cubicBezTo>
                    <a:pt x="32929" y="30563"/>
                    <a:pt x="33028" y="30612"/>
                    <a:pt x="33077" y="30662"/>
                  </a:cubicBezTo>
                  <a:cubicBezTo>
                    <a:pt x="33274" y="30760"/>
                    <a:pt x="33373" y="31056"/>
                    <a:pt x="33225" y="31302"/>
                  </a:cubicBezTo>
                  <a:lnTo>
                    <a:pt x="23760" y="45894"/>
                  </a:lnTo>
                  <a:cubicBezTo>
                    <a:pt x="23563" y="47717"/>
                    <a:pt x="23465" y="49492"/>
                    <a:pt x="23465" y="51267"/>
                  </a:cubicBezTo>
                  <a:lnTo>
                    <a:pt x="24796" y="51267"/>
                  </a:lnTo>
                  <a:lnTo>
                    <a:pt x="25683" y="48851"/>
                  </a:lnTo>
                  <a:lnTo>
                    <a:pt x="25732" y="48851"/>
                  </a:lnTo>
                  <a:lnTo>
                    <a:pt x="29626" y="47964"/>
                  </a:lnTo>
                  <a:lnTo>
                    <a:pt x="38647" y="51464"/>
                  </a:lnTo>
                  <a:lnTo>
                    <a:pt x="66104" y="51858"/>
                  </a:lnTo>
                  <a:lnTo>
                    <a:pt x="66696" y="51858"/>
                  </a:lnTo>
                  <a:lnTo>
                    <a:pt x="71379" y="51957"/>
                  </a:lnTo>
                  <a:lnTo>
                    <a:pt x="75026" y="52006"/>
                  </a:lnTo>
                  <a:cubicBezTo>
                    <a:pt x="75470" y="54668"/>
                    <a:pt x="75963" y="58266"/>
                    <a:pt x="76357" y="62604"/>
                  </a:cubicBezTo>
                  <a:cubicBezTo>
                    <a:pt x="76702" y="62801"/>
                    <a:pt x="76850" y="62900"/>
                    <a:pt x="76900" y="62949"/>
                  </a:cubicBezTo>
                  <a:cubicBezTo>
                    <a:pt x="77146" y="63048"/>
                    <a:pt x="77048" y="63442"/>
                    <a:pt x="76752" y="63442"/>
                  </a:cubicBezTo>
                  <a:lnTo>
                    <a:pt x="76604" y="63442"/>
                  </a:lnTo>
                  <a:cubicBezTo>
                    <a:pt x="76604" y="63442"/>
                    <a:pt x="76555" y="63393"/>
                    <a:pt x="76456" y="63344"/>
                  </a:cubicBezTo>
                  <a:lnTo>
                    <a:pt x="76456" y="63344"/>
                  </a:lnTo>
                  <a:cubicBezTo>
                    <a:pt x="76850" y="67682"/>
                    <a:pt x="77146" y="72710"/>
                    <a:pt x="77195" y="78329"/>
                  </a:cubicBezTo>
                  <a:cubicBezTo>
                    <a:pt x="77245" y="80252"/>
                    <a:pt x="77245" y="82125"/>
                    <a:pt x="77195" y="84047"/>
                  </a:cubicBezTo>
                  <a:cubicBezTo>
                    <a:pt x="78203" y="84215"/>
                    <a:pt x="79226" y="84304"/>
                    <a:pt x="80248" y="84304"/>
                  </a:cubicBezTo>
                  <a:cubicBezTo>
                    <a:pt x="81025" y="84304"/>
                    <a:pt x="81801" y="84252"/>
                    <a:pt x="82569" y="84146"/>
                  </a:cubicBezTo>
                  <a:cubicBezTo>
                    <a:pt x="83357" y="84047"/>
                    <a:pt x="83850" y="83998"/>
                    <a:pt x="83850" y="83998"/>
                  </a:cubicBezTo>
                  <a:cubicBezTo>
                    <a:pt x="83850" y="83998"/>
                    <a:pt x="90456" y="70294"/>
                    <a:pt x="89667" y="49098"/>
                  </a:cubicBezTo>
                  <a:cubicBezTo>
                    <a:pt x="89174" y="35591"/>
                    <a:pt x="69308" y="2219"/>
                    <a:pt x="58316" y="839"/>
                  </a:cubicBezTo>
                  <a:cubicBezTo>
                    <a:pt x="57921" y="493"/>
                    <a:pt x="57626" y="198"/>
                    <a:pt x="57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4;p34">
              <a:extLst>
                <a:ext uri="{FF2B5EF4-FFF2-40B4-BE49-F238E27FC236}">
                  <a16:creationId xmlns:a16="http://schemas.microsoft.com/office/drawing/2014/main" id="{9480FB78-5B8D-1ECA-5C2B-D656D206619B}"/>
                </a:ext>
              </a:extLst>
            </p:cNvPr>
            <p:cNvSpPr/>
            <p:nvPr/>
          </p:nvSpPr>
          <p:spPr>
            <a:xfrm>
              <a:off x="3209825" y="3201925"/>
              <a:ext cx="50550" cy="85075"/>
            </a:xfrm>
            <a:custGeom>
              <a:avLst/>
              <a:gdLst/>
              <a:ahLst/>
              <a:cxnLst/>
              <a:rect l="l" t="t" r="r" b="b"/>
              <a:pathLst>
                <a:path w="2022" h="3403" extrusionOk="0">
                  <a:moveTo>
                    <a:pt x="2022" y="1"/>
                  </a:moveTo>
                  <a:lnTo>
                    <a:pt x="2022" y="1"/>
                  </a:lnTo>
                  <a:cubicBezTo>
                    <a:pt x="1184" y="1332"/>
                    <a:pt x="494" y="2465"/>
                    <a:pt x="1" y="3402"/>
                  </a:cubicBezTo>
                  <a:lnTo>
                    <a:pt x="1972" y="297"/>
                  </a:lnTo>
                  <a:cubicBezTo>
                    <a:pt x="2022" y="198"/>
                    <a:pt x="2022" y="99"/>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5;p34">
              <a:extLst>
                <a:ext uri="{FF2B5EF4-FFF2-40B4-BE49-F238E27FC236}">
                  <a16:creationId xmlns:a16="http://schemas.microsoft.com/office/drawing/2014/main" id="{89816A7D-A59E-B47C-799B-DBD7B2F4CF6B}"/>
                </a:ext>
              </a:extLst>
            </p:cNvPr>
            <p:cNvSpPr/>
            <p:nvPr/>
          </p:nvSpPr>
          <p:spPr>
            <a:xfrm>
              <a:off x="3183950" y="2826050"/>
              <a:ext cx="315500" cy="470800"/>
            </a:xfrm>
            <a:custGeom>
              <a:avLst/>
              <a:gdLst/>
              <a:ahLst/>
              <a:cxnLst/>
              <a:rect l="l" t="t" r="r" b="b"/>
              <a:pathLst>
                <a:path w="12620" h="18832" extrusionOk="0">
                  <a:moveTo>
                    <a:pt x="12078" y="1"/>
                  </a:moveTo>
                  <a:cubicBezTo>
                    <a:pt x="11930" y="1"/>
                    <a:pt x="11782" y="100"/>
                    <a:pt x="11683" y="198"/>
                  </a:cubicBezTo>
                  <a:lnTo>
                    <a:pt x="3254" y="13212"/>
                  </a:lnTo>
                  <a:lnTo>
                    <a:pt x="99" y="18092"/>
                  </a:lnTo>
                  <a:cubicBezTo>
                    <a:pt x="1" y="18338"/>
                    <a:pt x="50" y="18585"/>
                    <a:pt x="247" y="18733"/>
                  </a:cubicBezTo>
                  <a:cubicBezTo>
                    <a:pt x="346" y="18782"/>
                    <a:pt x="395" y="18831"/>
                    <a:pt x="493" y="18831"/>
                  </a:cubicBezTo>
                  <a:cubicBezTo>
                    <a:pt x="641" y="18831"/>
                    <a:pt x="789" y="18733"/>
                    <a:pt x="888" y="18585"/>
                  </a:cubicBezTo>
                  <a:lnTo>
                    <a:pt x="1036" y="18437"/>
                  </a:lnTo>
                  <a:cubicBezTo>
                    <a:pt x="1529" y="17500"/>
                    <a:pt x="2219" y="16367"/>
                    <a:pt x="3057" y="15036"/>
                  </a:cubicBezTo>
                  <a:lnTo>
                    <a:pt x="3057" y="15036"/>
                  </a:lnTo>
                  <a:cubicBezTo>
                    <a:pt x="3057" y="15134"/>
                    <a:pt x="3057" y="15233"/>
                    <a:pt x="3007" y="15332"/>
                  </a:cubicBezTo>
                  <a:lnTo>
                    <a:pt x="12472" y="740"/>
                  </a:lnTo>
                  <a:cubicBezTo>
                    <a:pt x="12620" y="494"/>
                    <a:pt x="12521" y="198"/>
                    <a:pt x="12324" y="100"/>
                  </a:cubicBezTo>
                  <a:cubicBezTo>
                    <a:pt x="12275" y="50"/>
                    <a:pt x="12176" y="1"/>
                    <a:pt x="12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46;p34">
              <a:extLst>
                <a:ext uri="{FF2B5EF4-FFF2-40B4-BE49-F238E27FC236}">
                  <a16:creationId xmlns:a16="http://schemas.microsoft.com/office/drawing/2014/main" id="{EBD1618B-ECBE-5A42-1FDB-2AFFBFBB6004}"/>
                </a:ext>
              </a:extLst>
            </p:cNvPr>
            <p:cNvSpPr/>
            <p:nvPr/>
          </p:nvSpPr>
          <p:spPr>
            <a:xfrm>
              <a:off x="3452600" y="912200"/>
              <a:ext cx="1114075" cy="1203150"/>
            </a:xfrm>
            <a:custGeom>
              <a:avLst/>
              <a:gdLst/>
              <a:ahLst/>
              <a:cxnLst/>
              <a:rect l="l" t="t" r="r" b="b"/>
              <a:pathLst>
                <a:path w="44563" h="48126" extrusionOk="0">
                  <a:moveTo>
                    <a:pt x="37635" y="5100"/>
                  </a:moveTo>
                  <a:cubicBezTo>
                    <a:pt x="37921" y="5100"/>
                    <a:pt x="38187" y="5134"/>
                    <a:pt x="38401" y="5226"/>
                  </a:cubicBezTo>
                  <a:cubicBezTo>
                    <a:pt x="38746" y="5374"/>
                    <a:pt x="38943" y="5719"/>
                    <a:pt x="38943" y="6064"/>
                  </a:cubicBezTo>
                  <a:cubicBezTo>
                    <a:pt x="38845" y="6557"/>
                    <a:pt x="38499" y="7001"/>
                    <a:pt x="38007" y="7149"/>
                  </a:cubicBezTo>
                  <a:cubicBezTo>
                    <a:pt x="37612" y="7346"/>
                    <a:pt x="37169" y="7494"/>
                    <a:pt x="36725" y="7592"/>
                  </a:cubicBezTo>
                  <a:cubicBezTo>
                    <a:pt x="36084" y="7740"/>
                    <a:pt x="35493" y="7888"/>
                    <a:pt x="34852" y="7987"/>
                  </a:cubicBezTo>
                  <a:cubicBezTo>
                    <a:pt x="34704" y="8036"/>
                    <a:pt x="34556" y="8036"/>
                    <a:pt x="34408" y="8036"/>
                  </a:cubicBezTo>
                  <a:cubicBezTo>
                    <a:pt x="34014" y="7987"/>
                    <a:pt x="33669" y="7395"/>
                    <a:pt x="33619" y="7099"/>
                  </a:cubicBezTo>
                  <a:cubicBezTo>
                    <a:pt x="33570" y="6902"/>
                    <a:pt x="33570" y="6656"/>
                    <a:pt x="33669" y="6459"/>
                  </a:cubicBezTo>
                  <a:cubicBezTo>
                    <a:pt x="34014" y="5818"/>
                    <a:pt x="35049" y="5571"/>
                    <a:pt x="35788" y="5374"/>
                  </a:cubicBezTo>
                  <a:cubicBezTo>
                    <a:pt x="36264" y="5272"/>
                    <a:pt x="36999" y="5100"/>
                    <a:pt x="37635" y="5100"/>
                  </a:cubicBezTo>
                  <a:close/>
                  <a:moveTo>
                    <a:pt x="25526" y="8174"/>
                  </a:moveTo>
                  <a:cubicBezTo>
                    <a:pt x="25837" y="8174"/>
                    <a:pt x="26130" y="8231"/>
                    <a:pt x="26373" y="8381"/>
                  </a:cubicBezTo>
                  <a:cubicBezTo>
                    <a:pt x="26521" y="8480"/>
                    <a:pt x="26669" y="8677"/>
                    <a:pt x="26718" y="8874"/>
                  </a:cubicBezTo>
                  <a:cubicBezTo>
                    <a:pt x="26817" y="9170"/>
                    <a:pt x="26817" y="9860"/>
                    <a:pt x="26521" y="10106"/>
                  </a:cubicBezTo>
                  <a:cubicBezTo>
                    <a:pt x="26373" y="10205"/>
                    <a:pt x="26225" y="10254"/>
                    <a:pt x="26077" y="10303"/>
                  </a:cubicBezTo>
                  <a:cubicBezTo>
                    <a:pt x="25486" y="10501"/>
                    <a:pt x="24894" y="10698"/>
                    <a:pt x="24303" y="10846"/>
                  </a:cubicBezTo>
                  <a:cubicBezTo>
                    <a:pt x="23859" y="10994"/>
                    <a:pt x="23366" y="11092"/>
                    <a:pt x="22923" y="11141"/>
                  </a:cubicBezTo>
                  <a:cubicBezTo>
                    <a:pt x="22872" y="11147"/>
                    <a:pt x="22822" y="11149"/>
                    <a:pt x="22772" y="11149"/>
                  </a:cubicBezTo>
                  <a:cubicBezTo>
                    <a:pt x="22330" y="11149"/>
                    <a:pt x="21901" y="10958"/>
                    <a:pt x="21592" y="10649"/>
                  </a:cubicBezTo>
                  <a:cubicBezTo>
                    <a:pt x="21394" y="10303"/>
                    <a:pt x="21394" y="9909"/>
                    <a:pt x="21641" y="9613"/>
                  </a:cubicBezTo>
                  <a:cubicBezTo>
                    <a:pt x="22084" y="9022"/>
                    <a:pt x="23317" y="8677"/>
                    <a:pt x="24007" y="8480"/>
                  </a:cubicBezTo>
                  <a:cubicBezTo>
                    <a:pt x="24466" y="8327"/>
                    <a:pt x="25019" y="8174"/>
                    <a:pt x="25526" y="8174"/>
                  </a:cubicBezTo>
                  <a:close/>
                  <a:moveTo>
                    <a:pt x="36556" y="9439"/>
                  </a:moveTo>
                  <a:cubicBezTo>
                    <a:pt x="37524" y="9439"/>
                    <a:pt x="38474" y="10138"/>
                    <a:pt x="38598" y="11289"/>
                  </a:cubicBezTo>
                  <a:cubicBezTo>
                    <a:pt x="38697" y="12374"/>
                    <a:pt x="37859" y="13409"/>
                    <a:pt x="36774" y="13508"/>
                  </a:cubicBezTo>
                  <a:cubicBezTo>
                    <a:pt x="36712" y="13513"/>
                    <a:pt x="36651" y="13515"/>
                    <a:pt x="36590" y="13515"/>
                  </a:cubicBezTo>
                  <a:cubicBezTo>
                    <a:pt x="34876" y="13515"/>
                    <a:pt x="33857" y="11538"/>
                    <a:pt x="35000" y="10205"/>
                  </a:cubicBezTo>
                  <a:cubicBezTo>
                    <a:pt x="35418" y="9678"/>
                    <a:pt x="35990" y="9439"/>
                    <a:pt x="36556" y="9439"/>
                  </a:cubicBezTo>
                  <a:close/>
                  <a:moveTo>
                    <a:pt x="26355" y="11965"/>
                  </a:moveTo>
                  <a:cubicBezTo>
                    <a:pt x="26864" y="11965"/>
                    <a:pt x="27383" y="12152"/>
                    <a:pt x="27803" y="12571"/>
                  </a:cubicBezTo>
                  <a:cubicBezTo>
                    <a:pt x="29021" y="13839"/>
                    <a:pt x="28119" y="16022"/>
                    <a:pt x="26382" y="16022"/>
                  </a:cubicBezTo>
                  <a:cubicBezTo>
                    <a:pt x="26363" y="16022"/>
                    <a:pt x="26343" y="16022"/>
                    <a:pt x="26324" y="16022"/>
                  </a:cubicBezTo>
                  <a:cubicBezTo>
                    <a:pt x="25190" y="16022"/>
                    <a:pt x="24253" y="15085"/>
                    <a:pt x="24303" y="13951"/>
                  </a:cubicBezTo>
                  <a:cubicBezTo>
                    <a:pt x="24303" y="12757"/>
                    <a:pt x="25307" y="11965"/>
                    <a:pt x="26355" y="11965"/>
                  </a:cubicBezTo>
                  <a:close/>
                  <a:moveTo>
                    <a:pt x="33936" y="19185"/>
                  </a:moveTo>
                  <a:cubicBezTo>
                    <a:pt x="34324" y="19185"/>
                    <a:pt x="34614" y="19732"/>
                    <a:pt x="34211" y="20014"/>
                  </a:cubicBezTo>
                  <a:cubicBezTo>
                    <a:pt x="33274" y="20655"/>
                    <a:pt x="32190" y="21000"/>
                    <a:pt x="31105" y="21099"/>
                  </a:cubicBezTo>
                  <a:lnTo>
                    <a:pt x="30612" y="21099"/>
                  </a:lnTo>
                  <a:cubicBezTo>
                    <a:pt x="29577" y="21099"/>
                    <a:pt x="28542" y="20852"/>
                    <a:pt x="27655" y="20360"/>
                  </a:cubicBezTo>
                  <a:cubicBezTo>
                    <a:pt x="27408" y="20212"/>
                    <a:pt x="27359" y="19916"/>
                    <a:pt x="27458" y="19719"/>
                  </a:cubicBezTo>
                  <a:cubicBezTo>
                    <a:pt x="27559" y="19550"/>
                    <a:pt x="27729" y="19474"/>
                    <a:pt x="27889" y="19474"/>
                  </a:cubicBezTo>
                  <a:cubicBezTo>
                    <a:pt x="27964" y="19474"/>
                    <a:pt x="28036" y="19490"/>
                    <a:pt x="28098" y="19522"/>
                  </a:cubicBezTo>
                  <a:cubicBezTo>
                    <a:pt x="28902" y="19968"/>
                    <a:pt x="29775" y="20182"/>
                    <a:pt x="30647" y="20182"/>
                  </a:cubicBezTo>
                  <a:cubicBezTo>
                    <a:pt x="31701" y="20182"/>
                    <a:pt x="32751" y="19869"/>
                    <a:pt x="33669" y="19275"/>
                  </a:cubicBezTo>
                  <a:cubicBezTo>
                    <a:pt x="33758" y="19212"/>
                    <a:pt x="33849" y="19185"/>
                    <a:pt x="33936" y="19185"/>
                  </a:cubicBezTo>
                  <a:close/>
                  <a:moveTo>
                    <a:pt x="6089" y="21173"/>
                  </a:moveTo>
                  <a:cubicBezTo>
                    <a:pt x="6298" y="21173"/>
                    <a:pt x="6508" y="21198"/>
                    <a:pt x="6705" y="21247"/>
                  </a:cubicBezTo>
                  <a:cubicBezTo>
                    <a:pt x="6951" y="21296"/>
                    <a:pt x="7099" y="21543"/>
                    <a:pt x="7050" y="21789"/>
                  </a:cubicBezTo>
                  <a:cubicBezTo>
                    <a:pt x="7007" y="22004"/>
                    <a:pt x="6814" y="22144"/>
                    <a:pt x="6603" y="22144"/>
                  </a:cubicBezTo>
                  <a:cubicBezTo>
                    <a:pt x="6571" y="22144"/>
                    <a:pt x="6539" y="22140"/>
                    <a:pt x="6508" y="22134"/>
                  </a:cubicBezTo>
                  <a:cubicBezTo>
                    <a:pt x="6360" y="22109"/>
                    <a:pt x="6199" y="22097"/>
                    <a:pt x="6033" y="22097"/>
                  </a:cubicBezTo>
                  <a:cubicBezTo>
                    <a:pt x="5867" y="22097"/>
                    <a:pt x="5694" y="22109"/>
                    <a:pt x="5522" y="22134"/>
                  </a:cubicBezTo>
                  <a:cubicBezTo>
                    <a:pt x="5423" y="22183"/>
                    <a:pt x="5324" y="22183"/>
                    <a:pt x="5226" y="22233"/>
                  </a:cubicBezTo>
                  <a:cubicBezTo>
                    <a:pt x="5324" y="22381"/>
                    <a:pt x="5423" y="22578"/>
                    <a:pt x="5571" y="22726"/>
                  </a:cubicBezTo>
                  <a:cubicBezTo>
                    <a:pt x="5867" y="23120"/>
                    <a:pt x="6212" y="23514"/>
                    <a:pt x="6606" y="23859"/>
                  </a:cubicBezTo>
                  <a:cubicBezTo>
                    <a:pt x="6803" y="24007"/>
                    <a:pt x="6803" y="24303"/>
                    <a:pt x="6655" y="24500"/>
                  </a:cubicBezTo>
                  <a:cubicBezTo>
                    <a:pt x="6550" y="24606"/>
                    <a:pt x="6416" y="24655"/>
                    <a:pt x="6291" y="24655"/>
                  </a:cubicBezTo>
                  <a:cubicBezTo>
                    <a:pt x="6184" y="24655"/>
                    <a:pt x="6083" y="24618"/>
                    <a:pt x="6015" y="24550"/>
                  </a:cubicBezTo>
                  <a:cubicBezTo>
                    <a:pt x="5867" y="24451"/>
                    <a:pt x="5768" y="24352"/>
                    <a:pt x="5620" y="24204"/>
                  </a:cubicBezTo>
                  <a:cubicBezTo>
                    <a:pt x="5177" y="23712"/>
                    <a:pt x="4733" y="23169"/>
                    <a:pt x="4339" y="22627"/>
                  </a:cubicBezTo>
                  <a:cubicBezTo>
                    <a:pt x="4339" y="22627"/>
                    <a:pt x="4339" y="22578"/>
                    <a:pt x="4339" y="22578"/>
                  </a:cubicBezTo>
                  <a:cubicBezTo>
                    <a:pt x="4141" y="22676"/>
                    <a:pt x="3944" y="22824"/>
                    <a:pt x="3796" y="22923"/>
                  </a:cubicBezTo>
                  <a:cubicBezTo>
                    <a:pt x="3698" y="22972"/>
                    <a:pt x="3599" y="23021"/>
                    <a:pt x="3501" y="23021"/>
                  </a:cubicBezTo>
                  <a:cubicBezTo>
                    <a:pt x="3057" y="23021"/>
                    <a:pt x="2860" y="22430"/>
                    <a:pt x="3254" y="22183"/>
                  </a:cubicBezTo>
                  <a:cubicBezTo>
                    <a:pt x="3895" y="21690"/>
                    <a:pt x="4684" y="21345"/>
                    <a:pt x="5472" y="21247"/>
                  </a:cubicBezTo>
                  <a:cubicBezTo>
                    <a:pt x="5670" y="21198"/>
                    <a:pt x="5879" y="21173"/>
                    <a:pt x="6089" y="21173"/>
                  </a:cubicBezTo>
                  <a:close/>
                  <a:moveTo>
                    <a:pt x="28098" y="1"/>
                  </a:moveTo>
                  <a:cubicBezTo>
                    <a:pt x="28098" y="1"/>
                    <a:pt x="27458" y="4339"/>
                    <a:pt x="26570" y="4536"/>
                  </a:cubicBezTo>
                  <a:cubicBezTo>
                    <a:pt x="25782" y="4684"/>
                    <a:pt x="24993" y="4881"/>
                    <a:pt x="24204" y="5029"/>
                  </a:cubicBezTo>
                  <a:cubicBezTo>
                    <a:pt x="23908" y="5078"/>
                    <a:pt x="23613" y="5177"/>
                    <a:pt x="23366" y="5226"/>
                  </a:cubicBezTo>
                  <a:cubicBezTo>
                    <a:pt x="20901" y="5719"/>
                    <a:pt x="18585" y="6212"/>
                    <a:pt x="16465" y="6656"/>
                  </a:cubicBezTo>
                  <a:cubicBezTo>
                    <a:pt x="16120" y="6705"/>
                    <a:pt x="15775" y="6804"/>
                    <a:pt x="15479" y="6853"/>
                  </a:cubicBezTo>
                  <a:cubicBezTo>
                    <a:pt x="15085" y="6951"/>
                    <a:pt x="14740" y="7001"/>
                    <a:pt x="14395" y="7099"/>
                  </a:cubicBezTo>
                  <a:lnTo>
                    <a:pt x="14050" y="7149"/>
                  </a:lnTo>
                  <a:cubicBezTo>
                    <a:pt x="13803" y="7198"/>
                    <a:pt x="13606" y="7247"/>
                    <a:pt x="13359" y="7297"/>
                  </a:cubicBezTo>
                  <a:cubicBezTo>
                    <a:pt x="13212" y="7297"/>
                    <a:pt x="13113" y="7346"/>
                    <a:pt x="12965" y="7395"/>
                  </a:cubicBezTo>
                  <a:lnTo>
                    <a:pt x="12916" y="7395"/>
                  </a:lnTo>
                  <a:cubicBezTo>
                    <a:pt x="12768" y="7395"/>
                    <a:pt x="12620" y="7444"/>
                    <a:pt x="12472" y="7494"/>
                  </a:cubicBezTo>
                  <a:cubicBezTo>
                    <a:pt x="11536" y="7691"/>
                    <a:pt x="10698" y="7839"/>
                    <a:pt x="10007" y="7987"/>
                  </a:cubicBezTo>
                  <a:cubicBezTo>
                    <a:pt x="9860" y="8036"/>
                    <a:pt x="9712" y="8036"/>
                    <a:pt x="9613" y="8085"/>
                  </a:cubicBezTo>
                  <a:cubicBezTo>
                    <a:pt x="9514" y="8085"/>
                    <a:pt x="9416" y="8135"/>
                    <a:pt x="9367" y="8135"/>
                  </a:cubicBezTo>
                  <a:cubicBezTo>
                    <a:pt x="9219" y="8135"/>
                    <a:pt x="9071" y="8184"/>
                    <a:pt x="8972" y="8233"/>
                  </a:cubicBezTo>
                  <a:lnTo>
                    <a:pt x="8775" y="8233"/>
                  </a:lnTo>
                  <a:cubicBezTo>
                    <a:pt x="8726" y="8282"/>
                    <a:pt x="8676" y="8282"/>
                    <a:pt x="8627" y="8282"/>
                  </a:cubicBezTo>
                  <a:cubicBezTo>
                    <a:pt x="8578" y="8282"/>
                    <a:pt x="8529" y="8282"/>
                    <a:pt x="8479" y="8332"/>
                  </a:cubicBezTo>
                  <a:lnTo>
                    <a:pt x="8331" y="8332"/>
                  </a:lnTo>
                  <a:cubicBezTo>
                    <a:pt x="8184" y="8381"/>
                    <a:pt x="8085" y="8381"/>
                    <a:pt x="7986" y="8430"/>
                  </a:cubicBezTo>
                  <a:cubicBezTo>
                    <a:pt x="7937" y="8430"/>
                    <a:pt x="7888" y="8480"/>
                    <a:pt x="7838" y="8480"/>
                  </a:cubicBezTo>
                  <a:lnTo>
                    <a:pt x="7691" y="8480"/>
                  </a:lnTo>
                  <a:cubicBezTo>
                    <a:pt x="7691" y="8480"/>
                    <a:pt x="7641" y="8529"/>
                    <a:pt x="7641" y="8529"/>
                  </a:cubicBezTo>
                  <a:lnTo>
                    <a:pt x="7592" y="8529"/>
                  </a:lnTo>
                  <a:cubicBezTo>
                    <a:pt x="7641" y="9515"/>
                    <a:pt x="7986" y="13705"/>
                    <a:pt x="8578" y="18881"/>
                  </a:cubicBezTo>
                  <a:cubicBezTo>
                    <a:pt x="7890" y="18787"/>
                    <a:pt x="7203" y="18753"/>
                    <a:pt x="6528" y="18753"/>
                  </a:cubicBezTo>
                  <a:cubicBezTo>
                    <a:pt x="6138" y="18753"/>
                    <a:pt x="5753" y="18764"/>
                    <a:pt x="5374" y="18782"/>
                  </a:cubicBezTo>
                  <a:cubicBezTo>
                    <a:pt x="3698" y="18881"/>
                    <a:pt x="2170" y="19275"/>
                    <a:pt x="1332" y="20360"/>
                  </a:cubicBezTo>
                  <a:cubicBezTo>
                    <a:pt x="1" y="22331"/>
                    <a:pt x="543" y="25042"/>
                    <a:pt x="2613" y="26275"/>
                  </a:cubicBezTo>
                  <a:cubicBezTo>
                    <a:pt x="3599" y="26916"/>
                    <a:pt x="4684" y="27359"/>
                    <a:pt x="5817" y="27655"/>
                  </a:cubicBezTo>
                  <a:cubicBezTo>
                    <a:pt x="7099" y="28000"/>
                    <a:pt x="8430" y="28197"/>
                    <a:pt x="9761" y="28296"/>
                  </a:cubicBezTo>
                  <a:cubicBezTo>
                    <a:pt x="10205" y="31303"/>
                    <a:pt x="10698" y="34211"/>
                    <a:pt x="11190" y="36725"/>
                  </a:cubicBezTo>
                  <a:cubicBezTo>
                    <a:pt x="11338" y="37415"/>
                    <a:pt x="11486" y="38105"/>
                    <a:pt x="11634" y="38697"/>
                  </a:cubicBezTo>
                  <a:cubicBezTo>
                    <a:pt x="11930" y="40028"/>
                    <a:pt x="12275" y="41359"/>
                    <a:pt x="12719" y="42641"/>
                  </a:cubicBezTo>
                  <a:cubicBezTo>
                    <a:pt x="13212" y="43873"/>
                    <a:pt x="13557" y="45204"/>
                    <a:pt x="13852" y="46485"/>
                  </a:cubicBezTo>
                  <a:cubicBezTo>
                    <a:pt x="13951" y="47028"/>
                    <a:pt x="14099" y="47570"/>
                    <a:pt x="14197" y="48112"/>
                  </a:cubicBezTo>
                  <a:cubicBezTo>
                    <a:pt x="14434" y="48120"/>
                    <a:pt x="14768" y="48126"/>
                    <a:pt x="15176" y="48126"/>
                  </a:cubicBezTo>
                  <a:cubicBezTo>
                    <a:pt x="17484" y="48126"/>
                    <a:pt x="22167" y="47925"/>
                    <a:pt x="25141" y="46584"/>
                  </a:cubicBezTo>
                  <a:lnTo>
                    <a:pt x="25289" y="46584"/>
                  </a:lnTo>
                  <a:lnTo>
                    <a:pt x="25190" y="45993"/>
                  </a:lnTo>
                  <a:lnTo>
                    <a:pt x="24106" y="40077"/>
                  </a:lnTo>
                  <a:lnTo>
                    <a:pt x="22430" y="40077"/>
                  </a:lnTo>
                  <a:cubicBezTo>
                    <a:pt x="20901" y="40077"/>
                    <a:pt x="19324" y="40028"/>
                    <a:pt x="17697" y="39880"/>
                  </a:cubicBezTo>
                  <a:cubicBezTo>
                    <a:pt x="17500" y="39880"/>
                    <a:pt x="17352" y="39781"/>
                    <a:pt x="17254" y="39584"/>
                  </a:cubicBezTo>
                  <a:cubicBezTo>
                    <a:pt x="17254" y="39535"/>
                    <a:pt x="17254" y="39486"/>
                    <a:pt x="17254" y="39387"/>
                  </a:cubicBezTo>
                  <a:cubicBezTo>
                    <a:pt x="17254" y="39166"/>
                    <a:pt x="17451" y="38985"/>
                    <a:pt x="17670" y="38985"/>
                  </a:cubicBezTo>
                  <a:cubicBezTo>
                    <a:pt x="17695" y="38985"/>
                    <a:pt x="17721" y="38988"/>
                    <a:pt x="17747" y="38993"/>
                  </a:cubicBezTo>
                  <a:cubicBezTo>
                    <a:pt x="19299" y="39104"/>
                    <a:pt x="20852" y="39159"/>
                    <a:pt x="22405" y="39159"/>
                  </a:cubicBezTo>
                  <a:cubicBezTo>
                    <a:pt x="22923" y="39159"/>
                    <a:pt x="23440" y="39153"/>
                    <a:pt x="23958" y="39141"/>
                  </a:cubicBezTo>
                  <a:cubicBezTo>
                    <a:pt x="30662" y="38943"/>
                    <a:pt x="35887" y="37317"/>
                    <a:pt x="39732" y="34310"/>
                  </a:cubicBezTo>
                  <a:cubicBezTo>
                    <a:pt x="39823" y="34241"/>
                    <a:pt x="39925" y="34204"/>
                    <a:pt x="40028" y="34204"/>
                  </a:cubicBezTo>
                  <a:cubicBezTo>
                    <a:pt x="40147" y="34204"/>
                    <a:pt x="40267" y="34253"/>
                    <a:pt x="40373" y="34359"/>
                  </a:cubicBezTo>
                  <a:cubicBezTo>
                    <a:pt x="42492" y="32141"/>
                    <a:pt x="43774" y="29232"/>
                    <a:pt x="43873" y="26127"/>
                  </a:cubicBezTo>
                  <a:cubicBezTo>
                    <a:pt x="44563" y="16071"/>
                    <a:pt x="40126" y="4191"/>
                    <a:pt x="40126" y="4191"/>
                  </a:cubicBezTo>
                  <a:lnTo>
                    <a:pt x="39239" y="1923"/>
                  </a:lnTo>
                  <a:cubicBezTo>
                    <a:pt x="37809" y="2219"/>
                    <a:pt x="35000" y="2761"/>
                    <a:pt x="31648" y="3501"/>
                  </a:cubicBezTo>
                  <a:cubicBezTo>
                    <a:pt x="31632" y="3504"/>
                    <a:pt x="31615" y="3505"/>
                    <a:pt x="31598" y="3505"/>
                  </a:cubicBezTo>
                  <a:cubicBezTo>
                    <a:pt x="30750" y="3505"/>
                    <a:pt x="28098" y="1"/>
                    <a:pt x="28098"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47;p34">
              <a:extLst>
                <a:ext uri="{FF2B5EF4-FFF2-40B4-BE49-F238E27FC236}">
                  <a16:creationId xmlns:a16="http://schemas.microsoft.com/office/drawing/2014/main" id="{8B81A3D9-EE19-61CE-8664-0C72D9F9CD42}"/>
                </a:ext>
              </a:extLst>
            </p:cNvPr>
            <p:cNvSpPr/>
            <p:nvPr/>
          </p:nvSpPr>
          <p:spPr>
            <a:xfrm>
              <a:off x="3883925" y="1767300"/>
              <a:ext cx="582925" cy="146850"/>
            </a:xfrm>
            <a:custGeom>
              <a:avLst/>
              <a:gdLst/>
              <a:ahLst/>
              <a:cxnLst/>
              <a:rect l="l" t="t" r="r" b="b"/>
              <a:pathLst>
                <a:path w="23317" h="5874" extrusionOk="0">
                  <a:moveTo>
                    <a:pt x="22775" y="0"/>
                  </a:moveTo>
                  <a:cubicBezTo>
                    <a:pt x="22672" y="0"/>
                    <a:pt x="22570" y="37"/>
                    <a:pt x="22479" y="106"/>
                  </a:cubicBezTo>
                  <a:cubicBezTo>
                    <a:pt x="18634" y="3113"/>
                    <a:pt x="13409" y="4739"/>
                    <a:pt x="6705" y="4937"/>
                  </a:cubicBezTo>
                  <a:cubicBezTo>
                    <a:pt x="6187" y="4949"/>
                    <a:pt x="5670" y="4955"/>
                    <a:pt x="5152" y="4955"/>
                  </a:cubicBezTo>
                  <a:cubicBezTo>
                    <a:pt x="3599" y="4955"/>
                    <a:pt x="2046" y="4900"/>
                    <a:pt x="494" y="4789"/>
                  </a:cubicBezTo>
                  <a:cubicBezTo>
                    <a:pt x="468" y="4784"/>
                    <a:pt x="442" y="4781"/>
                    <a:pt x="417" y="4781"/>
                  </a:cubicBezTo>
                  <a:cubicBezTo>
                    <a:pt x="198" y="4781"/>
                    <a:pt x="1" y="4962"/>
                    <a:pt x="1" y="5183"/>
                  </a:cubicBezTo>
                  <a:cubicBezTo>
                    <a:pt x="1" y="5282"/>
                    <a:pt x="1" y="5331"/>
                    <a:pt x="50" y="5380"/>
                  </a:cubicBezTo>
                  <a:cubicBezTo>
                    <a:pt x="99" y="5577"/>
                    <a:pt x="247" y="5676"/>
                    <a:pt x="444" y="5676"/>
                  </a:cubicBezTo>
                  <a:cubicBezTo>
                    <a:pt x="2071" y="5824"/>
                    <a:pt x="3648" y="5873"/>
                    <a:pt x="5177" y="5873"/>
                  </a:cubicBezTo>
                  <a:lnTo>
                    <a:pt x="6853" y="5873"/>
                  </a:lnTo>
                  <a:cubicBezTo>
                    <a:pt x="13754" y="5627"/>
                    <a:pt x="19078" y="3951"/>
                    <a:pt x="23070" y="845"/>
                  </a:cubicBezTo>
                  <a:cubicBezTo>
                    <a:pt x="23268" y="648"/>
                    <a:pt x="23317" y="402"/>
                    <a:pt x="23120" y="204"/>
                  </a:cubicBezTo>
                  <a:cubicBezTo>
                    <a:pt x="23120" y="155"/>
                    <a:pt x="23120" y="155"/>
                    <a:pt x="23120" y="155"/>
                  </a:cubicBezTo>
                  <a:cubicBezTo>
                    <a:pt x="23014" y="49"/>
                    <a:pt x="22894" y="0"/>
                    <a:pt x="2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48;p34">
              <a:extLst>
                <a:ext uri="{FF2B5EF4-FFF2-40B4-BE49-F238E27FC236}">
                  <a16:creationId xmlns:a16="http://schemas.microsoft.com/office/drawing/2014/main" id="{53F632CC-48BF-3697-A35F-8805C3F866D0}"/>
                </a:ext>
              </a:extLst>
            </p:cNvPr>
            <p:cNvSpPr/>
            <p:nvPr/>
          </p:nvSpPr>
          <p:spPr>
            <a:xfrm>
              <a:off x="4299225" y="1148400"/>
              <a:ext cx="121000" cy="101775"/>
            </a:xfrm>
            <a:custGeom>
              <a:avLst/>
              <a:gdLst/>
              <a:ahLst/>
              <a:cxnLst/>
              <a:rect l="l" t="t" r="r" b="b"/>
              <a:pathLst>
                <a:path w="4840" h="4071" extrusionOk="0">
                  <a:moveTo>
                    <a:pt x="2725" y="1"/>
                  </a:moveTo>
                  <a:cubicBezTo>
                    <a:pt x="2639" y="1"/>
                    <a:pt x="2553" y="6"/>
                    <a:pt x="2466" y="17"/>
                  </a:cubicBezTo>
                  <a:cubicBezTo>
                    <a:pt x="691" y="215"/>
                    <a:pt x="1" y="2482"/>
                    <a:pt x="1430" y="3616"/>
                  </a:cubicBezTo>
                  <a:cubicBezTo>
                    <a:pt x="1814" y="3931"/>
                    <a:pt x="2250" y="4071"/>
                    <a:pt x="2677" y="4071"/>
                  </a:cubicBezTo>
                  <a:cubicBezTo>
                    <a:pt x="3789" y="4071"/>
                    <a:pt x="4840" y="3123"/>
                    <a:pt x="4733" y="1841"/>
                  </a:cubicBezTo>
                  <a:cubicBezTo>
                    <a:pt x="4597" y="795"/>
                    <a:pt x="3746"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49;p34">
              <a:extLst>
                <a:ext uri="{FF2B5EF4-FFF2-40B4-BE49-F238E27FC236}">
                  <a16:creationId xmlns:a16="http://schemas.microsoft.com/office/drawing/2014/main" id="{2569A386-3048-F6A2-4D19-1A0A2B70CE37}"/>
                </a:ext>
              </a:extLst>
            </p:cNvPr>
            <p:cNvSpPr/>
            <p:nvPr/>
          </p:nvSpPr>
          <p:spPr>
            <a:xfrm>
              <a:off x="4043250" y="1211650"/>
              <a:ext cx="119225" cy="101425"/>
            </a:xfrm>
            <a:custGeom>
              <a:avLst/>
              <a:gdLst/>
              <a:ahLst/>
              <a:cxnLst/>
              <a:rect l="l" t="t" r="r" b="b"/>
              <a:pathLst>
                <a:path w="4769" h="4057" extrusionOk="0">
                  <a:moveTo>
                    <a:pt x="2686" y="1"/>
                  </a:moveTo>
                  <a:cubicBezTo>
                    <a:pt x="903" y="1"/>
                    <a:pt x="0" y="2136"/>
                    <a:pt x="1219" y="3452"/>
                  </a:cubicBezTo>
                  <a:cubicBezTo>
                    <a:pt x="1636" y="3869"/>
                    <a:pt x="2153" y="4057"/>
                    <a:pt x="2660" y="4057"/>
                  </a:cubicBezTo>
                  <a:cubicBezTo>
                    <a:pt x="3710" y="4057"/>
                    <a:pt x="4719" y="3253"/>
                    <a:pt x="4719" y="2023"/>
                  </a:cubicBezTo>
                  <a:cubicBezTo>
                    <a:pt x="4768" y="938"/>
                    <a:pt x="3832" y="1"/>
                    <a:pt x="2747" y="1"/>
                  </a:cubicBezTo>
                  <a:cubicBezTo>
                    <a:pt x="2727" y="1"/>
                    <a:pt x="2706" y="1"/>
                    <a:pt x="2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0;p34">
              <a:extLst>
                <a:ext uri="{FF2B5EF4-FFF2-40B4-BE49-F238E27FC236}">
                  <a16:creationId xmlns:a16="http://schemas.microsoft.com/office/drawing/2014/main" id="{031B42DC-60DB-464F-7961-7E4B8B8420C2}"/>
                </a:ext>
              </a:extLst>
            </p:cNvPr>
            <p:cNvSpPr/>
            <p:nvPr/>
          </p:nvSpPr>
          <p:spPr>
            <a:xfrm>
              <a:off x="4136550" y="1391825"/>
              <a:ext cx="181425" cy="47850"/>
            </a:xfrm>
            <a:custGeom>
              <a:avLst/>
              <a:gdLst/>
              <a:ahLst/>
              <a:cxnLst/>
              <a:rect l="l" t="t" r="r" b="b"/>
              <a:pathLst>
                <a:path w="7257" h="1914" extrusionOk="0">
                  <a:moveTo>
                    <a:pt x="6578" y="0"/>
                  </a:moveTo>
                  <a:cubicBezTo>
                    <a:pt x="6491" y="0"/>
                    <a:pt x="6400" y="27"/>
                    <a:pt x="6311" y="90"/>
                  </a:cubicBezTo>
                  <a:cubicBezTo>
                    <a:pt x="5393" y="684"/>
                    <a:pt x="4343" y="997"/>
                    <a:pt x="3289" y="997"/>
                  </a:cubicBezTo>
                  <a:cubicBezTo>
                    <a:pt x="2417" y="997"/>
                    <a:pt x="1544" y="783"/>
                    <a:pt x="740" y="337"/>
                  </a:cubicBezTo>
                  <a:cubicBezTo>
                    <a:pt x="678" y="305"/>
                    <a:pt x="606" y="289"/>
                    <a:pt x="531" y="289"/>
                  </a:cubicBezTo>
                  <a:cubicBezTo>
                    <a:pt x="371" y="289"/>
                    <a:pt x="201" y="365"/>
                    <a:pt x="100" y="534"/>
                  </a:cubicBezTo>
                  <a:cubicBezTo>
                    <a:pt x="1" y="731"/>
                    <a:pt x="50" y="1027"/>
                    <a:pt x="297" y="1175"/>
                  </a:cubicBezTo>
                  <a:cubicBezTo>
                    <a:pt x="1184" y="1667"/>
                    <a:pt x="2219" y="1914"/>
                    <a:pt x="3254" y="1914"/>
                  </a:cubicBezTo>
                  <a:lnTo>
                    <a:pt x="3747" y="1914"/>
                  </a:lnTo>
                  <a:cubicBezTo>
                    <a:pt x="4832" y="1815"/>
                    <a:pt x="5916" y="1470"/>
                    <a:pt x="6853" y="829"/>
                  </a:cubicBezTo>
                  <a:cubicBezTo>
                    <a:pt x="7256" y="547"/>
                    <a:pt x="6966" y="0"/>
                    <a:pt x="6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1;p34">
              <a:extLst>
                <a:ext uri="{FF2B5EF4-FFF2-40B4-BE49-F238E27FC236}">
                  <a16:creationId xmlns:a16="http://schemas.microsoft.com/office/drawing/2014/main" id="{244744FF-796A-F764-15BC-2C3AA2E61FDE}"/>
                </a:ext>
              </a:extLst>
            </p:cNvPr>
            <p:cNvSpPr/>
            <p:nvPr/>
          </p:nvSpPr>
          <p:spPr>
            <a:xfrm>
              <a:off x="3024975" y="559750"/>
              <a:ext cx="1433250" cy="2131550"/>
            </a:xfrm>
            <a:custGeom>
              <a:avLst/>
              <a:gdLst/>
              <a:ahLst/>
              <a:cxnLst/>
              <a:rect l="l" t="t" r="r" b="b"/>
              <a:pathLst>
                <a:path w="57330" h="85262" extrusionOk="0">
                  <a:moveTo>
                    <a:pt x="34753" y="1"/>
                  </a:moveTo>
                  <a:cubicBezTo>
                    <a:pt x="34605" y="346"/>
                    <a:pt x="34260" y="642"/>
                    <a:pt x="33866" y="691"/>
                  </a:cubicBezTo>
                  <a:lnTo>
                    <a:pt x="20359" y="3698"/>
                  </a:lnTo>
                  <a:cubicBezTo>
                    <a:pt x="20258" y="3723"/>
                    <a:pt x="20155" y="3736"/>
                    <a:pt x="20053" y="3736"/>
                  </a:cubicBezTo>
                  <a:cubicBezTo>
                    <a:pt x="19559" y="3736"/>
                    <a:pt x="19084" y="3449"/>
                    <a:pt x="18880" y="2958"/>
                  </a:cubicBezTo>
                  <a:cubicBezTo>
                    <a:pt x="6902" y="8085"/>
                    <a:pt x="2022" y="20064"/>
                    <a:pt x="2564" y="33176"/>
                  </a:cubicBezTo>
                  <a:cubicBezTo>
                    <a:pt x="2810" y="39584"/>
                    <a:pt x="1627" y="46682"/>
                    <a:pt x="641" y="54915"/>
                  </a:cubicBezTo>
                  <a:cubicBezTo>
                    <a:pt x="1" y="60731"/>
                    <a:pt x="2170" y="69456"/>
                    <a:pt x="3106" y="72562"/>
                  </a:cubicBezTo>
                  <a:cubicBezTo>
                    <a:pt x="3353" y="73351"/>
                    <a:pt x="3550" y="74090"/>
                    <a:pt x="3747" y="74780"/>
                  </a:cubicBezTo>
                  <a:cubicBezTo>
                    <a:pt x="5324" y="80745"/>
                    <a:pt x="4979" y="83456"/>
                    <a:pt x="5324" y="84688"/>
                  </a:cubicBezTo>
                  <a:cubicBezTo>
                    <a:pt x="5450" y="85090"/>
                    <a:pt x="6509" y="85262"/>
                    <a:pt x="8136" y="85262"/>
                  </a:cubicBezTo>
                  <a:cubicBezTo>
                    <a:pt x="9705" y="85262"/>
                    <a:pt x="11801" y="85102"/>
                    <a:pt x="14099" y="84836"/>
                  </a:cubicBezTo>
                  <a:cubicBezTo>
                    <a:pt x="16711" y="84590"/>
                    <a:pt x="19570" y="84146"/>
                    <a:pt x="22183" y="83653"/>
                  </a:cubicBezTo>
                  <a:cubicBezTo>
                    <a:pt x="26866" y="82766"/>
                    <a:pt x="30760" y="81632"/>
                    <a:pt x="31155" y="80696"/>
                  </a:cubicBezTo>
                  <a:cubicBezTo>
                    <a:pt x="32485" y="77491"/>
                    <a:pt x="32535" y="69752"/>
                    <a:pt x="31450" y="63147"/>
                  </a:cubicBezTo>
                  <a:lnTo>
                    <a:pt x="30809" y="63147"/>
                  </a:lnTo>
                  <a:cubicBezTo>
                    <a:pt x="30563" y="63097"/>
                    <a:pt x="30366" y="62900"/>
                    <a:pt x="30415" y="62654"/>
                  </a:cubicBezTo>
                  <a:cubicBezTo>
                    <a:pt x="30415" y="62555"/>
                    <a:pt x="30415" y="62457"/>
                    <a:pt x="30464" y="62407"/>
                  </a:cubicBezTo>
                  <a:cubicBezTo>
                    <a:pt x="30563" y="62259"/>
                    <a:pt x="30711" y="62210"/>
                    <a:pt x="30859" y="62210"/>
                  </a:cubicBezTo>
                  <a:lnTo>
                    <a:pt x="31302" y="62210"/>
                  </a:lnTo>
                  <a:cubicBezTo>
                    <a:pt x="31204" y="61668"/>
                    <a:pt x="31105" y="61126"/>
                    <a:pt x="30957" y="60583"/>
                  </a:cubicBezTo>
                  <a:cubicBezTo>
                    <a:pt x="30662" y="59302"/>
                    <a:pt x="30317" y="57971"/>
                    <a:pt x="29824" y="56739"/>
                  </a:cubicBezTo>
                  <a:cubicBezTo>
                    <a:pt x="29380" y="55457"/>
                    <a:pt x="29035" y="54126"/>
                    <a:pt x="28739" y="52795"/>
                  </a:cubicBezTo>
                  <a:cubicBezTo>
                    <a:pt x="28591" y="52203"/>
                    <a:pt x="28443" y="51513"/>
                    <a:pt x="28295" y="50823"/>
                  </a:cubicBezTo>
                  <a:cubicBezTo>
                    <a:pt x="27803" y="48309"/>
                    <a:pt x="27310" y="45401"/>
                    <a:pt x="26866" y="42394"/>
                  </a:cubicBezTo>
                  <a:cubicBezTo>
                    <a:pt x="25535" y="42295"/>
                    <a:pt x="24204" y="42098"/>
                    <a:pt x="22922" y="41753"/>
                  </a:cubicBezTo>
                  <a:cubicBezTo>
                    <a:pt x="21789" y="41457"/>
                    <a:pt x="20704" y="41014"/>
                    <a:pt x="19718" y="40373"/>
                  </a:cubicBezTo>
                  <a:cubicBezTo>
                    <a:pt x="17648" y="39140"/>
                    <a:pt x="17106" y="36429"/>
                    <a:pt x="18486" y="34458"/>
                  </a:cubicBezTo>
                  <a:cubicBezTo>
                    <a:pt x="19275" y="33373"/>
                    <a:pt x="20803" y="32979"/>
                    <a:pt x="22479" y="32880"/>
                  </a:cubicBezTo>
                  <a:cubicBezTo>
                    <a:pt x="22858" y="32862"/>
                    <a:pt x="23243" y="32851"/>
                    <a:pt x="23633" y="32851"/>
                  </a:cubicBezTo>
                  <a:cubicBezTo>
                    <a:pt x="24308" y="32851"/>
                    <a:pt x="24995" y="32885"/>
                    <a:pt x="25683" y="32979"/>
                  </a:cubicBezTo>
                  <a:cubicBezTo>
                    <a:pt x="25091" y="27803"/>
                    <a:pt x="24746" y="23613"/>
                    <a:pt x="24697" y="22627"/>
                  </a:cubicBezTo>
                  <a:lnTo>
                    <a:pt x="24746" y="22627"/>
                  </a:lnTo>
                  <a:cubicBezTo>
                    <a:pt x="24746" y="22627"/>
                    <a:pt x="24796" y="22578"/>
                    <a:pt x="24796" y="22578"/>
                  </a:cubicBezTo>
                  <a:lnTo>
                    <a:pt x="24943" y="22578"/>
                  </a:lnTo>
                  <a:cubicBezTo>
                    <a:pt x="24993" y="22578"/>
                    <a:pt x="25042" y="22528"/>
                    <a:pt x="25091" y="22528"/>
                  </a:cubicBezTo>
                  <a:cubicBezTo>
                    <a:pt x="25190" y="22479"/>
                    <a:pt x="25289" y="22479"/>
                    <a:pt x="25436" y="22430"/>
                  </a:cubicBezTo>
                  <a:lnTo>
                    <a:pt x="25584" y="22430"/>
                  </a:lnTo>
                  <a:cubicBezTo>
                    <a:pt x="25634" y="22380"/>
                    <a:pt x="25683" y="22380"/>
                    <a:pt x="25732" y="22380"/>
                  </a:cubicBezTo>
                  <a:cubicBezTo>
                    <a:pt x="25781" y="22380"/>
                    <a:pt x="25831" y="22380"/>
                    <a:pt x="25929" y="22331"/>
                  </a:cubicBezTo>
                  <a:lnTo>
                    <a:pt x="26077" y="22331"/>
                  </a:lnTo>
                  <a:cubicBezTo>
                    <a:pt x="26176" y="22282"/>
                    <a:pt x="26324" y="22233"/>
                    <a:pt x="26472" y="22233"/>
                  </a:cubicBezTo>
                  <a:cubicBezTo>
                    <a:pt x="26521" y="22233"/>
                    <a:pt x="26619" y="22183"/>
                    <a:pt x="26718" y="22183"/>
                  </a:cubicBezTo>
                  <a:cubicBezTo>
                    <a:pt x="26817" y="22134"/>
                    <a:pt x="26965" y="22134"/>
                    <a:pt x="27112" y="22085"/>
                  </a:cubicBezTo>
                  <a:cubicBezTo>
                    <a:pt x="27803" y="21937"/>
                    <a:pt x="28641" y="21789"/>
                    <a:pt x="29577" y="21592"/>
                  </a:cubicBezTo>
                  <a:cubicBezTo>
                    <a:pt x="29725" y="21542"/>
                    <a:pt x="29873" y="21493"/>
                    <a:pt x="30021" y="21493"/>
                  </a:cubicBezTo>
                  <a:lnTo>
                    <a:pt x="30070" y="21493"/>
                  </a:lnTo>
                  <a:cubicBezTo>
                    <a:pt x="30218" y="21444"/>
                    <a:pt x="30317" y="21395"/>
                    <a:pt x="30464" y="21395"/>
                  </a:cubicBezTo>
                  <a:cubicBezTo>
                    <a:pt x="30711" y="21345"/>
                    <a:pt x="30908" y="21296"/>
                    <a:pt x="31155" y="21247"/>
                  </a:cubicBezTo>
                  <a:lnTo>
                    <a:pt x="31500" y="21197"/>
                  </a:lnTo>
                  <a:cubicBezTo>
                    <a:pt x="31845" y="21099"/>
                    <a:pt x="32190" y="21049"/>
                    <a:pt x="32584" y="20951"/>
                  </a:cubicBezTo>
                  <a:cubicBezTo>
                    <a:pt x="32880" y="20902"/>
                    <a:pt x="33225" y="20803"/>
                    <a:pt x="33619" y="20754"/>
                  </a:cubicBezTo>
                  <a:cubicBezTo>
                    <a:pt x="35690" y="20310"/>
                    <a:pt x="38006" y="19817"/>
                    <a:pt x="40471" y="19324"/>
                  </a:cubicBezTo>
                  <a:cubicBezTo>
                    <a:pt x="40767" y="19275"/>
                    <a:pt x="41013" y="19176"/>
                    <a:pt x="41309" y="19127"/>
                  </a:cubicBezTo>
                  <a:cubicBezTo>
                    <a:pt x="42098" y="18979"/>
                    <a:pt x="42887" y="18782"/>
                    <a:pt x="43675" y="18634"/>
                  </a:cubicBezTo>
                  <a:cubicBezTo>
                    <a:pt x="44612" y="18437"/>
                    <a:pt x="45203" y="14099"/>
                    <a:pt x="45203" y="14099"/>
                  </a:cubicBezTo>
                  <a:cubicBezTo>
                    <a:pt x="45203" y="14099"/>
                    <a:pt x="47855" y="17603"/>
                    <a:pt x="48703" y="17603"/>
                  </a:cubicBezTo>
                  <a:cubicBezTo>
                    <a:pt x="48720" y="17603"/>
                    <a:pt x="48737" y="17602"/>
                    <a:pt x="48753" y="17599"/>
                  </a:cubicBezTo>
                  <a:cubicBezTo>
                    <a:pt x="52105" y="16859"/>
                    <a:pt x="54914" y="16317"/>
                    <a:pt x="56344" y="16021"/>
                  </a:cubicBezTo>
                  <a:cubicBezTo>
                    <a:pt x="56689" y="15972"/>
                    <a:pt x="56985" y="15923"/>
                    <a:pt x="57182" y="15874"/>
                  </a:cubicBezTo>
                  <a:cubicBezTo>
                    <a:pt x="57330" y="15874"/>
                    <a:pt x="53830" y="198"/>
                    <a:pt x="34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2;p34">
              <a:extLst>
                <a:ext uri="{FF2B5EF4-FFF2-40B4-BE49-F238E27FC236}">
                  <a16:creationId xmlns:a16="http://schemas.microsoft.com/office/drawing/2014/main" id="{67976468-6AF1-796D-2364-5EE057EAA033}"/>
                </a:ext>
              </a:extLst>
            </p:cNvPr>
            <p:cNvSpPr/>
            <p:nvPr/>
          </p:nvSpPr>
          <p:spPr>
            <a:xfrm>
              <a:off x="3524075" y="1441500"/>
              <a:ext cx="106025" cy="87075"/>
            </a:xfrm>
            <a:custGeom>
              <a:avLst/>
              <a:gdLst/>
              <a:ahLst/>
              <a:cxnLst/>
              <a:rect l="l" t="t" r="r" b="b"/>
              <a:pathLst>
                <a:path w="4241" h="3483" extrusionOk="0">
                  <a:moveTo>
                    <a:pt x="3230" y="1"/>
                  </a:moveTo>
                  <a:cubicBezTo>
                    <a:pt x="3020" y="1"/>
                    <a:pt x="2811" y="26"/>
                    <a:pt x="2613" y="75"/>
                  </a:cubicBezTo>
                  <a:cubicBezTo>
                    <a:pt x="1825" y="173"/>
                    <a:pt x="1036" y="518"/>
                    <a:pt x="395" y="1011"/>
                  </a:cubicBezTo>
                  <a:cubicBezTo>
                    <a:pt x="1" y="1258"/>
                    <a:pt x="198" y="1849"/>
                    <a:pt x="642" y="1849"/>
                  </a:cubicBezTo>
                  <a:cubicBezTo>
                    <a:pt x="740" y="1849"/>
                    <a:pt x="839" y="1800"/>
                    <a:pt x="937" y="1751"/>
                  </a:cubicBezTo>
                  <a:cubicBezTo>
                    <a:pt x="1085" y="1652"/>
                    <a:pt x="1282" y="1504"/>
                    <a:pt x="1480" y="1406"/>
                  </a:cubicBezTo>
                  <a:cubicBezTo>
                    <a:pt x="1480" y="1406"/>
                    <a:pt x="1480" y="1455"/>
                    <a:pt x="1480" y="1455"/>
                  </a:cubicBezTo>
                  <a:cubicBezTo>
                    <a:pt x="1874" y="1997"/>
                    <a:pt x="2318" y="2540"/>
                    <a:pt x="2761" y="3032"/>
                  </a:cubicBezTo>
                  <a:cubicBezTo>
                    <a:pt x="2909" y="3180"/>
                    <a:pt x="3008" y="3279"/>
                    <a:pt x="3156" y="3378"/>
                  </a:cubicBezTo>
                  <a:cubicBezTo>
                    <a:pt x="3224" y="3446"/>
                    <a:pt x="3325" y="3483"/>
                    <a:pt x="3432" y="3483"/>
                  </a:cubicBezTo>
                  <a:cubicBezTo>
                    <a:pt x="3557" y="3483"/>
                    <a:pt x="3691" y="3434"/>
                    <a:pt x="3796" y="3328"/>
                  </a:cubicBezTo>
                  <a:cubicBezTo>
                    <a:pt x="3944" y="3131"/>
                    <a:pt x="3944" y="2835"/>
                    <a:pt x="3747" y="2687"/>
                  </a:cubicBezTo>
                  <a:cubicBezTo>
                    <a:pt x="3353" y="2342"/>
                    <a:pt x="3008" y="1948"/>
                    <a:pt x="2712" y="1554"/>
                  </a:cubicBezTo>
                  <a:cubicBezTo>
                    <a:pt x="2564" y="1406"/>
                    <a:pt x="2465" y="1209"/>
                    <a:pt x="2367" y="1061"/>
                  </a:cubicBezTo>
                  <a:cubicBezTo>
                    <a:pt x="2465" y="1011"/>
                    <a:pt x="2564" y="1011"/>
                    <a:pt x="2663" y="962"/>
                  </a:cubicBezTo>
                  <a:cubicBezTo>
                    <a:pt x="2835" y="937"/>
                    <a:pt x="3008" y="925"/>
                    <a:pt x="3174" y="925"/>
                  </a:cubicBezTo>
                  <a:cubicBezTo>
                    <a:pt x="3340" y="925"/>
                    <a:pt x="3501" y="937"/>
                    <a:pt x="3649" y="962"/>
                  </a:cubicBezTo>
                  <a:cubicBezTo>
                    <a:pt x="3680" y="968"/>
                    <a:pt x="3712" y="972"/>
                    <a:pt x="3744" y="972"/>
                  </a:cubicBezTo>
                  <a:cubicBezTo>
                    <a:pt x="3955" y="972"/>
                    <a:pt x="4148" y="832"/>
                    <a:pt x="4191" y="617"/>
                  </a:cubicBezTo>
                  <a:cubicBezTo>
                    <a:pt x="4240" y="371"/>
                    <a:pt x="4092" y="124"/>
                    <a:pt x="3846" y="75"/>
                  </a:cubicBezTo>
                  <a:cubicBezTo>
                    <a:pt x="3649" y="26"/>
                    <a:pt x="3439" y="1"/>
                    <a:pt x="3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3;p34">
              <a:extLst>
                <a:ext uri="{FF2B5EF4-FFF2-40B4-BE49-F238E27FC236}">
                  <a16:creationId xmlns:a16="http://schemas.microsoft.com/office/drawing/2014/main" id="{5C0CC47E-43B5-EC06-5B9F-2D8C66C14211}"/>
                </a:ext>
              </a:extLst>
            </p:cNvPr>
            <p:cNvSpPr/>
            <p:nvPr/>
          </p:nvSpPr>
          <p:spPr>
            <a:xfrm>
              <a:off x="3445200" y="238050"/>
              <a:ext cx="414100" cy="325425"/>
            </a:xfrm>
            <a:custGeom>
              <a:avLst/>
              <a:gdLst/>
              <a:ahLst/>
              <a:cxnLst/>
              <a:rect l="l" t="t" r="r" b="b"/>
              <a:pathLst>
                <a:path w="16564" h="13017" extrusionOk="0">
                  <a:moveTo>
                    <a:pt x="9348" y="1"/>
                  </a:moveTo>
                  <a:cubicBezTo>
                    <a:pt x="8785" y="1"/>
                    <a:pt x="8183" y="49"/>
                    <a:pt x="7543" y="151"/>
                  </a:cubicBezTo>
                  <a:cubicBezTo>
                    <a:pt x="790" y="1285"/>
                    <a:pt x="1" y="7151"/>
                    <a:pt x="1135" y="10749"/>
                  </a:cubicBezTo>
                  <a:cubicBezTo>
                    <a:pt x="1430" y="11587"/>
                    <a:pt x="1874" y="12376"/>
                    <a:pt x="2466" y="13017"/>
                  </a:cubicBezTo>
                  <a:cubicBezTo>
                    <a:pt x="2564" y="12967"/>
                    <a:pt x="2663" y="12967"/>
                    <a:pt x="2712" y="12967"/>
                  </a:cubicBezTo>
                  <a:lnTo>
                    <a:pt x="16219" y="9960"/>
                  </a:lnTo>
                  <a:cubicBezTo>
                    <a:pt x="16514" y="8531"/>
                    <a:pt x="16564" y="7101"/>
                    <a:pt x="16317" y="5721"/>
                  </a:cubicBezTo>
                  <a:cubicBezTo>
                    <a:pt x="15794" y="2842"/>
                    <a:pt x="13687" y="1"/>
                    <a:pt x="9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4;p34">
              <a:extLst>
                <a:ext uri="{FF2B5EF4-FFF2-40B4-BE49-F238E27FC236}">
                  <a16:creationId xmlns:a16="http://schemas.microsoft.com/office/drawing/2014/main" id="{918791B7-7B61-FBA0-2285-B6770A9DE6E0}"/>
                </a:ext>
              </a:extLst>
            </p:cNvPr>
            <p:cNvSpPr/>
            <p:nvPr/>
          </p:nvSpPr>
          <p:spPr>
            <a:xfrm>
              <a:off x="3485875" y="485875"/>
              <a:ext cx="411625" cy="167050"/>
            </a:xfrm>
            <a:custGeom>
              <a:avLst/>
              <a:gdLst/>
              <a:ahLst/>
              <a:cxnLst/>
              <a:rect l="l" t="t" r="r" b="b"/>
              <a:pathLst>
                <a:path w="16465" h="6682" extrusionOk="0">
                  <a:moveTo>
                    <a:pt x="14974" y="0"/>
                  </a:moveTo>
                  <a:cubicBezTo>
                    <a:pt x="14864" y="0"/>
                    <a:pt x="14753" y="16"/>
                    <a:pt x="14641" y="47"/>
                  </a:cubicBezTo>
                  <a:lnTo>
                    <a:pt x="14592" y="47"/>
                  </a:lnTo>
                  <a:lnTo>
                    <a:pt x="1085" y="3054"/>
                  </a:lnTo>
                  <a:cubicBezTo>
                    <a:pt x="1036" y="3054"/>
                    <a:pt x="937" y="3054"/>
                    <a:pt x="839" y="3104"/>
                  </a:cubicBezTo>
                  <a:cubicBezTo>
                    <a:pt x="296" y="3350"/>
                    <a:pt x="1" y="3991"/>
                    <a:pt x="149" y="4583"/>
                  </a:cubicBezTo>
                  <a:lnTo>
                    <a:pt x="395" y="5716"/>
                  </a:lnTo>
                  <a:cubicBezTo>
                    <a:pt x="524" y="6273"/>
                    <a:pt x="1062" y="6681"/>
                    <a:pt x="1654" y="6681"/>
                  </a:cubicBezTo>
                  <a:cubicBezTo>
                    <a:pt x="1743" y="6681"/>
                    <a:pt x="1833" y="6672"/>
                    <a:pt x="1923" y="6653"/>
                  </a:cubicBezTo>
                  <a:lnTo>
                    <a:pt x="15430" y="3646"/>
                  </a:lnTo>
                  <a:cubicBezTo>
                    <a:pt x="15824" y="3597"/>
                    <a:pt x="16169" y="3301"/>
                    <a:pt x="16317" y="2956"/>
                  </a:cubicBezTo>
                  <a:cubicBezTo>
                    <a:pt x="16465" y="2709"/>
                    <a:pt x="16465" y="2414"/>
                    <a:pt x="16416" y="2118"/>
                  </a:cubicBezTo>
                  <a:lnTo>
                    <a:pt x="16169" y="984"/>
                  </a:lnTo>
                  <a:cubicBezTo>
                    <a:pt x="16045" y="406"/>
                    <a:pt x="15540" y="0"/>
                    <a:pt x="14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5;p34">
              <a:extLst>
                <a:ext uri="{FF2B5EF4-FFF2-40B4-BE49-F238E27FC236}">
                  <a16:creationId xmlns:a16="http://schemas.microsoft.com/office/drawing/2014/main" id="{0CA6BCF8-EC79-E712-A26E-053AA39D8C56}"/>
                </a:ext>
              </a:extLst>
            </p:cNvPr>
            <p:cNvSpPr/>
            <p:nvPr/>
          </p:nvSpPr>
          <p:spPr>
            <a:xfrm>
              <a:off x="3784100" y="2076475"/>
              <a:ext cx="314275" cy="61950"/>
            </a:xfrm>
            <a:custGeom>
              <a:avLst/>
              <a:gdLst/>
              <a:ahLst/>
              <a:cxnLst/>
              <a:rect l="l" t="t" r="r" b="b"/>
              <a:pathLst>
                <a:path w="12571" h="2478" extrusionOk="0">
                  <a:moveTo>
                    <a:pt x="12130" y="1"/>
                  </a:moveTo>
                  <a:cubicBezTo>
                    <a:pt x="12096" y="1"/>
                    <a:pt x="12062" y="5"/>
                    <a:pt x="12029" y="13"/>
                  </a:cubicBezTo>
                  <a:lnTo>
                    <a:pt x="11881" y="13"/>
                  </a:lnTo>
                  <a:cubicBezTo>
                    <a:pt x="8907" y="1354"/>
                    <a:pt x="4224" y="1555"/>
                    <a:pt x="1916" y="1555"/>
                  </a:cubicBezTo>
                  <a:cubicBezTo>
                    <a:pt x="1508" y="1555"/>
                    <a:pt x="1174" y="1549"/>
                    <a:pt x="937" y="1541"/>
                  </a:cubicBezTo>
                  <a:lnTo>
                    <a:pt x="494" y="1541"/>
                  </a:lnTo>
                  <a:cubicBezTo>
                    <a:pt x="346" y="1541"/>
                    <a:pt x="198" y="1590"/>
                    <a:pt x="99" y="1738"/>
                  </a:cubicBezTo>
                  <a:cubicBezTo>
                    <a:pt x="50" y="1788"/>
                    <a:pt x="50" y="1886"/>
                    <a:pt x="50" y="1985"/>
                  </a:cubicBezTo>
                  <a:cubicBezTo>
                    <a:pt x="1" y="2231"/>
                    <a:pt x="198" y="2428"/>
                    <a:pt x="444" y="2478"/>
                  </a:cubicBezTo>
                  <a:lnTo>
                    <a:pt x="1973" y="2478"/>
                  </a:lnTo>
                  <a:cubicBezTo>
                    <a:pt x="4388" y="2478"/>
                    <a:pt x="9170" y="2281"/>
                    <a:pt x="12275" y="851"/>
                  </a:cubicBezTo>
                  <a:cubicBezTo>
                    <a:pt x="12423" y="802"/>
                    <a:pt x="12522" y="654"/>
                    <a:pt x="12522" y="506"/>
                  </a:cubicBezTo>
                  <a:cubicBezTo>
                    <a:pt x="12571" y="407"/>
                    <a:pt x="12571" y="309"/>
                    <a:pt x="12522" y="260"/>
                  </a:cubicBezTo>
                  <a:cubicBezTo>
                    <a:pt x="12440" y="96"/>
                    <a:pt x="12291" y="1"/>
                    <a:pt x="1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6;p34">
              <a:extLst>
                <a:ext uri="{FF2B5EF4-FFF2-40B4-BE49-F238E27FC236}">
                  <a16:creationId xmlns:a16="http://schemas.microsoft.com/office/drawing/2014/main" id="{913E847F-D690-28EB-7E27-8974811576F6}"/>
                </a:ext>
              </a:extLst>
            </p:cNvPr>
            <p:cNvSpPr/>
            <p:nvPr/>
          </p:nvSpPr>
          <p:spPr>
            <a:xfrm>
              <a:off x="3987450" y="1116525"/>
              <a:ext cx="135575" cy="74400"/>
            </a:xfrm>
            <a:custGeom>
              <a:avLst/>
              <a:gdLst/>
              <a:ahLst/>
              <a:cxnLst/>
              <a:rect l="l" t="t" r="r" b="b"/>
              <a:pathLst>
                <a:path w="5423" h="2976" extrusionOk="0">
                  <a:moveTo>
                    <a:pt x="4132" y="1"/>
                  </a:moveTo>
                  <a:cubicBezTo>
                    <a:pt x="3625" y="1"/>
                    <a:pt x="3072" y="154"/>
                    <a:pt x="2613" y="307"/>
                  </a:cubicBezTo>
                  <a:cubicBezTo>
                    <a:pt x="1923" y="504"/>
                    <a:pt x="690" y="849"/>
                    <a:pt x="247" y="1440"/>
                  </a:cubicBezTo>
                  <a:cubicBezTo>
                    <a:pt x="0" y="1736"/>
                    <a:pt x="0" y="2130"/>
                    <a:pt x="198" y="2476"/>
                  </a:cubicBezTo>
                  <a:cubicBezTo>
                    <a:pt x="507" y="2785"/>
                    <a:pt x="936" y="2976"/>
                    <a:pt x="1378" y="2976"/>
                  </a:cubicBezTo>
                  <a:cubicBezTo>
                    <a:pt x="1428" y="2976"/>
                    <a:pt x="1478" y="2974"/>
                    <a:pt x="1529" y="2968"/>
                  </a:cubicBezTo>
                  <a:cubicBezTo>
                    <a:pt x="1972" y="2919"/>
                    <a:pt x="2465" y="2821"/>
                    <a:pt x="2909" y="2673"/>
                  </a:cubicBezTo>
                  <a:cubicBezTo>
                    <a:pt x="3500" y="2525"/>
                    <a:pt x="4092" y="2328"/>
                    <a:pt x="4683" y="2130"/>
                  </a:cubicBezTo>
                  <a:cubicBezTo>
                    <a:pt x="4831" y="2081"/>
                    <a:pt x="4979" y="2032"/>
                    <a:pt x="5127" y="1933"/>
                  </a:cubicBezTo>
                  <a:cubicBezTo>
                    <a:pt x="5423" y="1687"/>
                    <a:pt x="5423" y="997"/>
                    <a:pt x="5324" y="701"/>
                  </a:cubicBezTo>
                  <a:cubicBezTo>
                    <a:pt x="5275" y="504"/>
                    <a:pt x="5127" y="307"/>
                    <a:pt x="4979" y="208"/>
                  </a:cubicBezTo>
                  <a:cubicBezTo>
                    <a:pt x="4736" y="58"/>
                    <a:pt x="4443" y="1"/>
                    <a:pt x="4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7;p34">
              <a:extLst>
                <a:ext uri="{FF2B5EF4-FFF2-40B4-BE49-F238E27FC236}">
                  <a16:creationId xmlns:a16="http://schemas.microsoft.com/office/drawing/2014/main" id="{D5D72422-2308-EEA2-1D62-18AA09D9FCEB}"/>
                </a:ext>
              </a:extLst>
            </p:cNvPr>
            <p:cNvSpPr/>
            <p:nvPr/>
          </p:nvSpPr>
          <p:spPr>
            <a:xfrm>
              <a:off x="4291850" y="1039675"/>
              <a:ext cx="134350" cy="73425"/>
            </a:xfrm>
            <a:custGeom>
              <a:avLst/>
              <a:gdLst/>
              <a:ahLst/>
              <a:cxnLst/>
              <a:rect l="l" t="t" r="r" b="b"/>
              <a:pathLst>
                <a:path w="5374" h="2937" extrusionOk="0">
                  <a:moveTo>
                    <a:pt x="4065" y="1"/>
                  </a:moveTo>
                  <a:cubicBezTo>
                    <a:pt x="3429" y="1"/>
                    <a:pt x="2694" y="173"/>
                    <a:pt x="2218" y="275"/>
                  </a:cubicBezTo>
                  <a:cubicBezTo>
                    <a:pt x="1479" y="472"/>
                    <a:pt x="444" y="719"/>
                    <a:pt x="99" y="1360"/>
                  </a:cubicBezTo>
                  <a:cubicBezTo>
                    <a:pt x="0" y="1557"/>
                    <a:pt x="0" y="1803"/>
                    <a:pt x="49" y="2000"/>
                  </a:cubicBezTo>
                  <a:cubicBezTo>
                    <a:pt x="99" y="2296"/>
                    <a:pt x="444" y="2888"/>
                    <a:pt x="838" y="2937"/>
                  </a:cubicBezTo>
                  <a:cubicBezTo>
                    <a:pt x="986" y="2937"/>
                    <a:pt x="1134" y="2937"/>
                    <a:pt x="1282" y="2888"/>
                  </a:cubicBezTo>
                  <a:cubicBezTo>
                    <a:pt x="1923" y="2789"/>
                    <a:pt x="2514" y="2641"/>
                    <a:pt x="3155" y="2493"/>
                  </a:cubicBezTo>
                  <a:cubicBezTo>
                    <a:pt x="3599" y="2395"/>
                    <a:pt x="4042" y="2247"/>
                    <a:pt x="4437" y="2050"/>
                  </a:cubicBezTo>
                  <a:cubicBezTo>
                    <a:pt x="4929" y="1902"/>
                    <a:pt x="5275" y="1458"/>
                    <a:pt x="5373" y="965"/>
                  </a:cubicBezTo>
                  <a:cubicBezTo>
                    <a:pt x="5373" y="620"/>
                    <a:pt x="5176" y="275"/>
                    <a:pt x="4831" y="127"/>
                  </a:cubicBezTo>
                  <a:cubicBezTo>
                    <a:pt x="4617" y="35"/>
                    <a:pt x="4351" y="1"/>
                    <a:pt x="4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68061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E727CF3-B539-7CFF-2D49-AB2E0C8E6832}"/>
              </a:ext>
            </a:extLst>
          </p:cNvPr>
          <p:cNvSpPr>
            <a:spLocks noGrp="1"/>
          </p:cNvSpPr>
          <p:nvPr>
            <p:ph type="subTitle" idx="1"/>
          </p:nvPr>
        </p:nvSpPr>
        <p:spPr/>
        <p:txBody>
          <a:bodyPr/>
          <a:lstStyle/>
          <a:p>
            <a:endParaRPr lang="en-IN"/>
          </a:p>
        </p:txBody>
      </p:sp>
      <p:sp>
        <p:nvSpPr>
          <p:cNvPr id="4" name="Google Shape;969;p39">
            <a:extLst>
              <a:ext uri="{FF2B5EF4-FFF2-40B4-BE49-F238E27FC236}">
                <a16:creationId xmlns:a16="http://schemas.microsoft.com/office/drawing/2014/main" id="{FCBFBDA9-A4B3-7C13-49F9-C7C0C81B227B}"/>
              </a:ext>
            </a:extLst>
          </p:cNvPr>
          <p:cNvSpPr txBox="1">
            <a:spLocks noGrp="1"/>
          </p:cNvSpPr>
          <p:nvPr>
            <p:ph type="title"/>
          </p:nvPr>
        </p:nvSpPr>
        <p:spPr>
          <a:xfrm>
            <a:off x="712788" y="338138"/>
            <a:ext cx="7718425" cy="13033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Linear regression </a:t>
            </a:r>
            <a:endParaRPr dirty="0"/>
          </a:p>
        </p:txBody>
      </p:sp>
      <p:pic>
        <p:nvPicPr>
          <p:cNvPr id="5" name="Picture 4">
            <a:extLst>
              <a:ext uri="{FF2B5EF4-FFF2-40B4-BE49-F238E27FC236}">
                <a16:creationId xmlns:a16="http://schemas.microsoft.com/office/drawing/2014/main" id="{7DDA2A26-E6FA-6E47-AE31-8FFD51116892}"/>
              </a:ext>
            </a:extLst>
          </p:cNvPr>
          <p:cNvPicPr>
            <a:picLocks noChangeAspect="1"/>
          </p:cNvPicPr>
          <p:nvPr/>
        </p:nvPicPr>
        <p:blipFill>
          <a:blip r:embed="rId2"/>
          <a:stretch>
            <a:fillRect/>
          </a:stretch>
        </p:blipFill>
        <p:spPr>
          <a:xfrm>
            <a:off x="787209" y="1254782"/>
            <a:ext cx="7718425" cy="3740265"/>
          </a:xfrm>
          <a:prstGeom prst="rect">
            <a:avLst/>
          </a:prstGeom>
        </p:spPr>
      </p:pic>
    </p:spTree>
    <p:extLst>
      <p:ext uri="{BB962C8B-B14F-4D97-AF65-F5344CB8AC3E}">
        <p14:creationId xmlns:p14="http://schemas.microsoft.com/office/powerpoint/2010/main" val="129579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Google Shape;969;p39">
            <a:extLst>
              <a:ext uri="{FF2B5EF4-FFF2-40B4-BE49-F238E27FC236}">
                <a16:creationId xmlns:a16="http://schemas.microsoft.com/office/drawing/2014/main" id="{FCBFBDA9-A4B3-7C13-49F9-C7C0C81B227B}"/>
              </a:ext>
            </a:extLst>
          </p:cNvPr>
          <p:cNvSpPr txBox="1">
            <a:spLocks noGrp="1"/>
          </p:cNvSpPr>
          <p:nvPr>
            <p:ph type="title"/>
          </p:nvPr>
        </p:nvSpPr>
        <p:spPr>
          <a:xfrm>
            <a:off x="712788" y="338138"/>
            <a:ext cx="7718425" cy="13033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Logistic regression</a:t>
            </a:r>
            <a:endParaRPr dirty="0"/>
          </a:p>
        </p:txBody>
      </p:sp>
      <p:pic>
        <p:nvPicPr>
          <p:cNvPr id="5" name="Picture 4">
            <a:extLst>
              <a:ext uri="{FF2B5EF4-FFF2-40B4-BE49-F238E27FC236}">
                <a16:creationId xmlns:a16="http://schemas.microsoft.com/office/drawing/2014/main" id="{4AD26D73-4EF8-B938-2BE5-A6507E259859}"/>
              </a:ext>
            </a:extLst>
          </p:cNvPr>
          <p:cNvPicPr>
            <a:picLocks noChangeAspect="1"/>
          </p:cNvPicPr>
          <p:nvPr/>
        </p:nvPicPr>
        <p:blipFill>
          <a:blip r:embed="rId2"/>
          <a:stretch>
            <a:fillRect/>
          </a:stretch>
        </p:blipFill>
        <p:spPr>
          <a:xfrm>
            <a:off x="842500" y="1192442"/>
            <a:ext cx="6312680" cy="3834474"/>
          </a:xfrm>
          <a:prstGeom prst="rect">
            <a:avLst/>
          </a:prstGeom>
        </p:spPr>
      </p:pic>
      <p:grpSp>
        <p:nvGrpSpPr>
          <p:cNvPr id="6" name="Google Shape;723;p34">
            <a:extLst>
              <a:ext uri="{FF2B5EF4-FFF2-40B4-BE49-F238E27FC236}">
                <a16:creationId xmlns:a16="http://schemas.microsoft.com/office/drawing/2014/main" id="{92B61E3C-1E11-0D44-F97E-65EF9869F23D}"/>
              </a:ext>
            </a:extLst>
          </p:cNvPr>
          <p:cNvGrpSpPr/>
          <p:nvPr/>
        </p:nvGrpSpPr>
        <p:grpSpPr>
          <a:xfrm flipH="1">
            <a:off x="8025444" y="1541085"/>
            <a:ext cx="1560140" cy="3586221"/>
            <a:chOff x="2665125" y="238050"/>
            <a:chExt cx="2261400" cy="5198175"/>
          </a:xfrm>
        </p:grpSpPr>
        <p:sp>
          <p:nvSpPr>
            <p:cNvPr id="7" name="Google Shape;724;p34">
              <a:extLst>
                <a:ext uri="{FF2B5EF4-FFF2-40B4-BE49-F238E27FC236}">
                  <a16:creationId xmlns:a16="http://schemas.microsoft.com/office/drawing/2014/main" id="{EAB3D432-C4B6-4475-F431-2076B7E68C73}"/>
                </a:ext>
              </a:extLst>
            </p:cNvPr>
            <p:cNvSpPr/>
            <p:nvPr/>
          </p:nvSpPr>
          <p:spPr>
            <a:xfrm>
              <a:off x="4592525" y="4163175"/>
              <a:ext cx="136825" cy="158400"/>
            </a:xfrm>
            <a:custGeom>
              <a:avLst/>
              <a:gdLst/>
              <a:ahLst/>
              <a:cxnLst/>
              <a:rect l="l" t="t" r="r" b="b"/>
              <a:pathLst>
                <a:path w="5473" h="6336" extrusionOk="0">
                  <a:moveTo>
                    <a:pt x="99" y="0"/>
                  </a:moveTo>
                  <a:cubicBezTo>
                    <a:pt x="99" y="1676"/>
                    <a:pt x="50" y="3402"/>
                    <a:pt x="1" y="5078"/>
                  </a:cubicBezTo>
                  <a:cubicBezTo>
                    <a:pt x="50" y="4930"/>
                    <a:pt x="99" y="4782"/>
                    <a:pt x="198" y="4585"/>
                  </a:cubicBezTo>
                  <a:cubicBezTo>
                    <a:pt x="198" y="4486"/>
                    <a:pt x="198" y="4437"/>
                    <a:pt x="247" y="4338"/>
                  </a:cubicBezTo>
                  <a:cubicBezTo>
                    <a:pt x="247" y="4240"/>
                    <a:pt x="297" y="4190"/>
                    <a:pt x="297" y="4092"/>
                  </a:cubicBezTo>
                  <a:cubicBezTo>
                    <a:pt x="346" y="3944"/>
                    <a:pt x="395" y="3845"/>
                    <a:pt x="395" y="3697"/>
                  </a:cubicBezTo>
                  <a:cubicBezTo>
                    <a:pt x="543" y="3204"/>
                    <a:pt x="691" y="2662"/>
                    <a:pt x="790" y="2120"/>
                  </a:cubicBezTo>
                  <a:cubicBezTo>
                    <a:pt x="839" y="2021"/>
                    <a:pt x="839" y="1923"/>
                    <a:pt x="839" y="1824"/>
                  </a:cubicBezTo>
                  <a:cubicBezTo>
                    <a:pt x="888" y="1676"/>
                    <a:pt x="888" y="1578"/>
                    <a:pt x="937" y="1479"/>
                  </a:cubicBezTo>
                  <a:cubicBezTo>
                    <a:pt x="937" y="1282"/>
                    <a:pt x="1085" y="1183"/>
                    <a:pt x="1283" y="1183"/>
                  </a:cubicBezTo>
                  <a:cubicBezTo>
                    <a:pt x="1430" y="1233"/>
                    <a:pt x="1578" y="1381"/>
                    <a:pt x="1529" y="1578"/>
                  </a:cubicBezTo>
                  <a:cubicBezTo>
                    <a:pt x="1332" y="2613"/>
                    <a:pt x="1085" y="3599"/>
                    <a:pt x="790" y="4634"/>
                  </a:cubicBezTo>
                  <a:cubicBezTo>
                    <a:pt x="790" y="4733"/>
                    <a:pt x="740" y="4831"/>
                    <a:pt x="740" y="4880"/>
                  </a:cubicBezTo>
                  <a:cubicBezTo>
                    <a:pt x="592" y="5275"/>
                    <a:pt x="543" y="5521"/>
                    <a:pt x="494" y="5669"/>
                  </a:cubicBezTo>
                  <a:cubicBezTo>
                    <a:pt x="445" y="5669"/>
                    <a:pt x="445" y="5718"/>
                    <a:pt x="445" y="5718"/>
                  </a:cubicBezTo>
                  <a:cubicBezTo>
                    <a:pt x="445" y="5768"/>
                    <a:pt x="445" y="5768"/>
                    <a:pt x="445" y="5817"/>
                  </a:cubicBezTo>
                  <a:cubicBezTo>
                    <a:pt x="395" y="5866"/>
                    <a:pt x="395" y="5916"/>
                    <a:pt x="346" y="5916"/>
                  </a:cubicBezTo>
                  <a:cubicBezTo>
                    <a:pt x="543" y="6162"/>
                    <a:pt x="790" y="6310"/>
                    <a:pt x="1085" y="6310"/>
                  </a:cubicBezTo>
                  <a:cubicBezTo>
                    <a:pt x="1155" y="6327"/>
                    <a:pt x="1225" y="6336"/>
                    <a:pt x="1294" y="6336"/>
                  </a:cubicBezTo>
                  <a:cubicBezTo>
                    <a:pt x="1613" y="6336"/>
                    <a:pt x="1909" y="6159"/>
                    <a:pt x="2071" y="5916"/>
                  </a:cubicBezTo>
                  <a:cubicBezTo>
                    <a:pt x="2071" y="5866"/>
                    <a:pt x="2071" y="5866"/>
                    <a:pt x="2071" y="5817"/>
                  </a:cubicBezTo>
                  <a:cubicBezTo>
                    <a:pt x="2071" y="5768"/>
                    <a:pt x="2071" y="5718"/>
                    <a:pt x="2071" y="5669"/>
                  </a:cubicBezTo>
                  <a:cubicBezTo>
                    <a:pt x="2071" y="5620"/>
                    <a:pt x="2071" y="5620"/>
                    <a:pt x="2121" y="5571"/>
                  </a:cubicBezTo>
                  <a:cubicBezTo>
                    <a:pt x="2121" y="5521"/>
                    <a:pt x="2170" y="5423"/>
                    <a:pt x="2219" y="5225"/>
                  </a:cubicBezTo>
                  <a:cubicBezTo>
                    <a:pt x="2219" y="5176"/>
                    <a:pt x="2268" y="5078"/>
                    <a:pt x="2268" y="4979"/>
                  </a:cubicBezTo>
                  <a:cubicBezTo>
                    <a:pt x="2318" y="4880"/>
                    <a:pt x="2367" y="4782"/>
                    <a:pt x="2367" y="4634"/>
                  </a:cubicBezTo>
                  <a:cubicBezTo>
                    <a:pt x="2416" y="4437"/>
                    <a:pt x="2466" y="4240"/>
                    <a:pt x="2564" y="3993"/>
                  </a:cubicBezTo>
                  <a:cubicBezTo>
                    <a:pt x="2564" y="3796"/>
                    <a:pt x="2613" y="3599"/>
                    <a:pt x="2663" y="3402"/>
                  </a:cubicBezTo>
                  <a:cubicBezTo>
                    <a:pt x="2712" y="3204"/>
                    <a:pt x="2761" y="2958"/>
                    <a:pt x="2811" y="2761"/>
                  </a:cubicBezTo>
                  <a:cubicBezTo>
                    <a:pt x="2860" y="2514"/>
                    <a:pt x="2909" y="2317"/>
                    <a:pt x="2959" y="2071"/>
                  </a:cubicBezTo>
                  <a:cubicBezTo>
                    <a:pt x="2959" y="2021"/>
                    <a:pt x="3008" y="1923"/>
                    <a:pt x="3057" y="1923"/>
                  </a:cubicBezTo>
                  <a:cubicBezTo>
                    <a:pt x="3057" y="1873"/>
                    <a:pt x="3106" y="1873"/>
                    <a:pt x="3156" y="1824"/>
                  </a:cubicBezTo>
                  <a:lnTo>
                    <a:pt x="3304" y="1824"/>
                  </a:lnTo>
                  <a:cubicBezTo>
                    <a:pt x="3451" y="1873"/>
                    <a:pt x="3599" y="2021"/>
                    <a:pt x="3550" y="2169"/>
                  </a:cubicBezTo>
                  <a:cubicBezTo>
                    <a:pt x="3501" y="2416"/>
                    <a:pt x="3451" y="2662"/>
                    <a:pt x="3451" y="2859"/>
                  </a:cubicBezTo>
                  <a:cubicBezTo>
                    <a:pt x="3402" y="3007"/>
                    <a:pt x="3402" y="3106"/>
                    <a:pt x="3353" y="3204"/>
                  </a:cubicBezTo>
                  <a:cubicBezTo>
                    <a:pt x="3304" y="3549"/>
                    <a:pt x="3205" y="3845"/>
                    <a:pt x="3156" y="4141"/>
                  </a:cubicBezTo>
                  <a:cubicBezTo>
                    <a:pt x="3106" y="4338"/>
                    <a:pt x="3057" y="4535"/>
                    <a:pt x="3008" y="4683"/>
                  </a:cubicBezTo>
                  <a:cubicBezTo>
                    <a:pt x="2860" y="5176"/>
                    <a:pt x="2761" y="5571"/>
                    <a:pt x="2712" y="5718"/>
                  </a:cubicBezTo>
                  <a:cubicBezTo>
                    <a:pt x="2712" y="5768"/>
                    <a:pt x="2712" y="5768"/>
                    <a:pt x="2663" y="5768"/>
                  </a:cubicBezTo>
                  <a:cubicBezTo>
                    <a:pt x="2663" y="5817"/>
                    <a:pt x="2663" y="5866"/>
                    <a:pt x="2663" y="5866"/>
                  </a:cubicBezTo>
                  <a:cubicBezTo>
                    <a:pt x="2696" y="5871"/>
                    <a:pt x="2730" y="5873"/>
                    <a:pt x="2763" y="5873"/>
                  </a:cubicBezTo>
                  <a:cubicBezTo>
                    <a:pt x="3122" y="5873"/>
                    <a:pt x="3464" y="5636"/>
                    <a:pt x="3599" y="5275"/>
                  </a:cubicBezTo>
                  <a:cubicBezTo>
                    <a:pt x="3747" y="4930"/>
                    <a:pt x="4487" y="3106"/>
                    <a:pt x="5473" y="99"/>
                  </a:cubicBezTo>
                  <a:lnTo>
                    <a:pt x="5473" y="99"/>
                  </a:lnTo>
                  <a:cubicBezTo>
                    <a:pt x="4705" y="205"/>
                    <a:pt x="3929" y="257"/>
                    <a:pt x="3152" y="257"/>
                  </a:cubicBezTo>
                  <a:cubicBezTo>
                    <a:pt x="2130" y="257"/>
                    <a:pt x="1107" y="168"/>
                    <a:pt x="99" y="0"/>
                  </a:cubicBezTo>
                  <a:close/>
                </a:path>
              </a:pathLst>
            </a:custGeom>
            <a:solidFill>
              <a:srgbClr val="FFC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5;p34">
              <a:extLst>
                <a:ext uri="{FF2B5EF4-FFF2-40B4-BE49-F238E27FC236}">
                  <a16:creationId xmlns:a16="http://schemas.microsoft.com/office/drawing/2014/main" id="{00C95683-299B-59E5-43A9-8D72CF82DA83}"/>
                </a:ext>
              </a:extLst>
            </p:cNvPr>
            <p:cNvSpPr/>
            <p:nvPr/>
          </p:nvSpPr>
          <p:spPr>
            <a:xfrm>
              <a:off x="4644300" y="4208775"/>
              <a:ext cx="38225" cy="106000"/>
            </a:xfrm>
            <a:custGeom>
              <a:avLst/>
              <a:gdLst/>
              <a:ahLst/>
              <a:cxnLst/>
              <a:rect l="l" t="t" r="r" b="b"/>
              <a:pathLst>
                <a:path w="1529" h="4240" extrusionOk="0">
                  <a:moveTo>
                    <a:pt x="1085" y="0"/>
                  </a:moveTo>
                  <a:cubicBezTo>
                    <a:pt x="1035" y="49"/>
                    <a:pt x="986" y="49"/>
                    <a:pt x="986" y="99"/>
                  </a:cubicBezTo>
                  <a:cubicBezTo>
                    <a:pt x="937" y="99"/>
                    <a:pt x="888" y="197"/>
                    <a:pt x="888" y="247"/>
                  </a:cubicBezTo>
                  <a:cubicBezTo>
                    <a:pt x="838" y="493"/>
                    <a:pt x="789" y="690"/>
                    <a:pt x="740" y="937"/>
                  </a:cubicBezTo>
                  <a:cubicBezTo>
                    <a:pt x="690" y="1134"/>
                    <a:pt x="641" y="1380"/>
                    <a:pt x="592" y="1578"/>
                  </a:cubicBezTo>
                  <a:cubicBezTo>
                    <a:pt x="592" y="1775"/>
                    <a:pt x="542" y="1972"/>
                    <a:pt x="493" y="2169"/>
                  </a:cubicBezTo>
                  <a:cubicBezTo>
                    <a:pt x="395" y="2416"/>
                    <a:pt x="345" y="2613"/>
                    <a:pt x="296" y="2810"/>
                  </a:cubicBezTo>
                  <a:cubicBezTo>
                    <a:pt x="296" y="2958"/>
                    <a:pt x="247" y="3056"/>
                    <a:pt x="197" y="3155"/>
                  </a:cubicBezTo>
                  <a:cubicBezTo>
                    <a:pt x="197" y="3254"/>
                    <a:pt x="148" y="3352"/>
                    <a:pt x="148" y="3401"/>
                  </a:cubicBezTo>
                  <a:cubicBezTo>
                    <a:pt x="99" y="3599"/>
                    <a:pt x="50" y="3697"/>
                    <a:pt x="50" y="3747"/>
                  </a:cubicBezTo>
                  <a:cubicBezTo>
                    <a:pt x="0" y="3796"/>
                    <a:pt x="0" y="3796"/>
                    <a:pt x="0" y="3845"/>
                  </a:cubicBezTo>
                  <a:cubicBezTo>
                    <a:pt x="0" y="3894"/>
                    <a:pt x="0" y="3944"/>
                    <a:pt x="0" y="3993"/>
                  </a:cubicBezTo>
                  <a:cubicBezTo>
                    <a:pt x="0" y="4042"/>
                    <a:pt x="0" y="4042"/>
                    <a:pt x="0" y="4092"/>
                  </a:cubicBezTo>
                  <a:cubicBezTo>
                    <a:pt x="50" y="4141"/>
                    <a:pt x="99" y="4190"/>
                    <a:pt x="197" y="4239"/>
                  </a:cubicBezTo>
                  <a:lnTo>
                    <a:pt x="296" y="4239"/>
                  </a:lnTo>
                  <a:cubicBezTo>
                    <a:pt x="395" y="4239"/>
                    <a:pt x="542" y="4190"/>
                    <a:pt x="592" y="4042"/>
                  </a:cubicBezTo>
                  <a:cubicBezTo>
                    <a:pt x="592" y="4042"/>
                    <a:pt x="592" y="3993"/>
                    <a:pt x="592" y="3944"/>
                  </a:cubicBezTo>
                  <a:lnTo>
                    <a:pt x="641" y="3894"/>
                  </a:lnTo>
                  <a:cubicBezTo>
                    <a:pt x="690" y="3747"/>
                    <a:pt x="789" y="3352"/>
                    <a:pt x="937" y="2859"/>
                  </a:cubicBezTo>
                  <a:cubicBezTo>
                    <a:pt x="986" y="2711"/>
                    <a:pt x="1035" y="2514"/>
                    <a:pt x="1085" y="2317"/>
                  </a:cubicBezTo>
                  <a:cubicBezTo>
                    <a:pt x="1134" y="2021"/>
                    <a:pt x="1233" y="1725"/>
                    <a:pt x="1282" y="1380"/>
                  </a:cubicBezTo>
                  <a:cubicBezTo>
                    <a:pt x="1331" y="1282"/>
                    <a:pt x="1331" y="1183"/>
                    <a:pt x="1380" y="1035"/>
                  </a:cubicBezTo>
                  <a:cubicBezTo>
                    <a:pt x="1380" y="838"/>
                    <a:pt x="1430" y="592"/>
                    <a:pt x="1479" y="345"/>
                  </a:cubicBezTo>
                  <a:cubicBezTo>
                    <a:pt x="1528" y="197"/>
                    <a:pt x="1380" y="49"/>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6;p34">
              <a:extLst>
                <a:ext uri="{FF2B5EF4-FFF2-40B4-BE49-F238E27FC236}">
                  <a16:creationId xmlns:a16="http://schemas.microsoft.com/office/drawing/2014/main" id="{6E70475E-8F51-B038-FDAB-54920946D2EE}"/>
                </a:ext>
              </a:extLst>
            </p:cNvPr>
            <p:cNvSpPr/>
            <p:nvPr/>
          </p:nvSpPr>
          <p:spPr>
            <a:xfrm>
              <a:off x="4671400" y="4243275"/>
              <a:ext cx="4950" cy="23450"/>
            </a:xfrm>
            <a:custGeom>
              <a:avLst/>
              <a:gdLst/>
              <a:ahLst/>
              <a:cxnLst/>
              <a:rect l="l" t="t" r="r" b="b"/>
              <a:pathLst>
                <a:path w="198" h="938" extrusionOk="0">
                  <a:moveTo>
                    <a:pt x="1" y="937"/>
                  </a:moveTo>
                  <a:cubicBezTo>
                    <a:pt x="50" y="641"/>
                    <a:pt x="149" y="345"/>
                    <a:pt x="198" y="0"/>
                  </a:cubicBezTo>
                  <a:cubicBezTo>
                    <a:pt x="149" y="345"/>
                    <a:pt x="50" y="641"/>
                    <a:pt x="1" y="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7;p34">
              <a:extLst>
                <a:ext uri="{FF2B5EF4-FFF2-40B4-BE49-F238E27FC236}">
                  <a16:creationId xmlns:a16="http://schemas.microsoft.com/office/drawing/2014/main" id="{A94DA552-636A-A69D-223C-599D85EFDE92}"/>
                </a:ext>
              </a:extLst>
            </p:cNvPr>
            <p:cNvSpPr/>
            <p:nvPr/>
          </p:nvSpPr>
          <p:spPr>
            <a:xfrm>
              <a:off x="4588825" y="4192750"/>
              <a:ext cx="43175" cy="120800"/>
            </a:xfrm>
            <a:custGeom>
              <a:avLst/>
              <a:gdLst/>
              <a:ahLst/>
              <a:cxnLst/>
              <a:rect l="l" t="t" r="r" b="b"/>
              <a:pathLst>
                <a:path w="1727" h="4832" extrusionOk="0">
                  <a:moveTo>
                    <a:pt x="1431" y="0"/>
                  </a:moveTo>
                  <a:cubicBezTo>
                    <a:pt x="1233" y="0"/>
                    <a:pt x="1085" y="99"/>
                    <a:pt x="1085" y="296"/>
                  </a:cubicBezTo>
                  <a:cubicBezTo>
                    <a:pt x="1036" y="395"/>
                    <a:pt x="1036" y="493"/>
                    <a:pt x="987" y="641"/>
                  </a:cubicBezTo>
                  <a:cubicBezTo>
                    <a:pt x="987" y="740"/>
                    <a:pt x="987" y="838"/>
                    <a:pt x="938" y="937"/>
                  </a:cubicBezTo>
                  <a:cubicBezTo>
                    <a:pt x="839" y="1479"/>
                    <a:pt x="691" y="2021"/>
                    <a:pt x="543" y="2514"/>
                  </a:cubicBezTo>
                  <a:cubicBezTo>
                    <a:pt x="543" y="2662"/>
                    <a:pt x="494" y="2761"/>
                    <a:pt x="445" y="2909"/>
                  </a:cubicBezTo>
                  <a:cubicBezTo>
                    <a:pt x="445" y="3007"/>
                    <a:pt x="395" y="3106"/>
                    <a:pt x="395" y="3155"/>
                  </a:cubicBezTo>
                  <a:cubicBezTo>
                    <a:pt x="346" y="3254"/>
                    <a:pt x="346" y="3303"/>
                    <a:pt x="346" y="3402"/>
                  </a:cubicBezTo>
                  <a:cubicBezTo>
                    <a:pt x="247" y="3599"/>
                    <a:pt x="198" y="3747"/>
                    <a:pt x="149" y="3895"/>
                  </a:cubicBezTo>
                  <a:cubicBezTo>
                    <a:pt x="149" y="3944"/>
                    <a:pt x="149" y="3993"/>
                    <a:pt x="149" y="4042"/>
                  </a:cubicBezTo>
                  <a:cubicBezTo>
                    <a:pt x="100" y="4092"/>
                    <a:pt x="100" y="4141"/>
                    <a:pt x="50" y="4190"/>
                  </a:cubicBezTo>
                  <a:cubicBezTo>
                    <a:pt x="50" y="4240"/>
                    <a:pt x="50" y="4240"/>
                    <a:pt x="50" y="4289"/>
                  </a:cubicBezTo>
                  <a:lnTo>
                    <a:pt x="50" y="4338"/>
                  </a:lnTo>
                  <a:cubicBezTo>
                    <a:pt x="1" y="4388"/>
                    <a:pt x="1" y="4437"/>
                    <a:pt x="1" y="4437"/>
                  </a:cubicBezTo>
                  <a:cubicBezTo>
                    <a:pt x="1" y="4437"/>
                    <a:pt x="1" y="4486"/>
                    <a:pt x="1" y="4486"/>
                  </a:cubicBezTo>
                  <a:cubicBezTo>
                    <a:pt x="1" y="4535"/>
                    <a:pt x="1" y="4535"/>
                    <a:pt x="1" y="4585"/>
                  </a:cubicBezTo>
                  <a:cubicBezTo>
                    <a:pt x="1" y="4585"/>
                    <a:pt x="1" y="4634"/>
                    <a:pt x="1" y="4634"/>
                  </a:cubicBezTo>
                  <a:cubicBezTo>
                    <a:pt x="50" y="4683"/>
                    <a:pt x="100" y="4733"/>
                    <a:pt x="149" y="4782"/>
                  </a:cubicBezTo>
                  <a:cubicBezTo>
                    <a:pt x="149" y="4782"/>
                    <a:pt x="149" y="4782"/>
                    <a:pt x="198" y="4831"/>
                  </a:cubicBezTo>
                  <a:lnTo>
                    <a:pt x="297" y="4831"/>
                  </a:lnTo>
                  <a:cubicBezTo>
                    <a:pt x="346" y="4831"/>
                    <a:pt x="445" y="4782"/>
                    <a:pt x="494" y="4733"/>
                  </a:cubicBezTo>
                  <a:cubicBezTo>
                    <a:pt x="543" y="4733"/>
                    <a:pt x="543" y="4683"/>
                    <a:pt x="593" y="4634"/>
                  </a:cubicBezTo>
                  <a:cubicBezTo>
                    <a:pt x="593" y="4585"/>
                    <a:pt x="593" y="4585"/>
                    <a:pt x="593" y="4535"/>
                  </a:cubicBezTo>
                  <a:cubicBezTo>
                    <a:pt x="593" y="4535"/>
                    <a:pt x="593" y="4486"/>
                    <a:pt x="642" y="4486"/>
                  </a:cubicBezTo>
                  <a:cubicBezTo>
                    <a:pt x="691" y="4338"/>
                    <a:pt x="740" y="4092"/>
                    <a:pt x="888" y="3697"/>
                  </a:cubicBezTo>
                  <a:cubicBezTo>
                    <a:pt x="888" y="3648"/>
                    <a:pt x="938" y="3550"/>
                    <a:pt x="938" y="3451"/>
                  </a:cubicBezTo>
                  <a:cubicBezTo>
                    <a:pt x="1233" y="2416"/>
                    <a:pt x="1480" y="1430"/>
                    <a:pt x="1677" y="395"/>
                  </a:cubicBezTo>
                  <a:cubicBezTo>
                    <a:pt x="1726" y="198"/>
                    <a:pt x="1578" y="5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8;p34">
              <a:extLst>
                <a:ext uri="{FF2B5EF4-FFF2-40B4-BE49-F238E27FC236}">
                  <a16:creationId xmlns:a16="http://schemas.microsoft.com/office/drawing/2014/main" id="{A3AEB8B3-8CE4-FA88-05ED-5DB120F2AB60}"/>
                </a:ext>
              </a:extLst>
            </p:cNvPr>
            <p:cNvSpPr/>
            <p:nvPr/>
          </p:nvSpPr>
          <p:spPr>
            <a:xfrm>
              <a:off x="4332500" y="3358450"/>
              <a:ext cx="241575" cy="268675"/>
            </a:xfrm>
            <a:custGeom>
              <a:avLst/>
              <a:gdLst/>
              <a:ahLst/>
              <a:cxnLst/>
              <a:rect l="l" t="t" r="r" b="b"/>
              <a:pathLst>
                <a:path w="9663" h="10747" extrusionOk="0">
                  <a:moveTo>
                    <a:pt x="1" y="0"/>
                  </a:moveTo>
                  <a:lnTo>
                    <a:pt x="1" y="0"/>
                  </a:lnTo>
                  <a:cubicBezTo>
                    <a:pt x="789" y="1775"/>
                    <a:pt x="1775" y="3451"/>
                    <a:pt x="3008" y="4930"/>
                  </a:cubicBezTo>
                  <a:cubicBezTo>
                    <a:pt x="3205" y="5127"/>
                    <a:pt x="3353" y="5324"/>
                    <a:pt x="3501" y="5472"/>
                  </a:cubicBezTo>
                  <a:cubicBezTo>
                    <a:pt x="3698" y="5669"/>
                    <a:pt x="3846" y="5866"/>
                    <a:pt x="4043" y="6063"/>
                  </a:cubicBezTo>
                  <a:cubicBezTo>
                    <a:pt x="4141" y="6211"/>
                    <a:pt x="4240" y="6310"/>
                    <a:pt x="4388" y="6458"/>
                  </a:cubicBezTo>
                  <a:cubicBezTo>
                    <a:pt x="4487" y="6556"/>
                    <a:pt x="4634" y="6704"/>
                    <a:pt x="4733" y="6803"/>
                  </a:cubicBezTo>
                  <a:cubicBezTo>
                    <a:pt x="4832" y="6901"/>
                    <a:pt x="4979" y="7049"/>
                    <a:pt x="5078" y="7148"/>
                  </a:cubicBezTo>
                  <a:cubicBezTo>
                    <a:pt x="5127" y="7197"/>
                    <a:pt x="5177" y="7246"/>
                    <a:pt x="5226" y="7296"/>
                  </a:cubicBezTo>
                  <a:lnTo>
                    <a:pt x="5522" y="7542"/>
                  </a:lnTo>
                  <a:cubicBezTo>
                    <a:pt x="5620" y="7641"/>
                    <a:pt x="5719" y="7739"/>
                    <a:pt x="5817" y="7838"/>
                  </a:cubicBezTo>
                  <a:cubicBezTo>
                    <a:pt x="5867" y="7887"/>
                    <a:pt x="5916" y="7937"/>
                    <a:pt x="5965" y="7986"/>
                  </a:cubicBezTo>
                  <a:cubicBezTo>
                    <a:pt x="6163" y="8134"/>
                    <a:pt x="6310" y="8282"/>
                    <a:pt x="6458" y="8429"/>
                  </a:cubicBezTo>
                  <a:cubicBezTo>
                    <a:pt x="7198" y="9021"/>
                    <a:pt x="7839" y="9514"/>
                    <a:pt x="8430" y="9908"/>
                  </a:cubicBezTo>
                  <a:cubicBezTo>
                    <a:pt x="8578" y="10056"/>
                    <a:pt x="8726" y="10155"/>
                    <a:pt x="8874" y="10253"/>
                  </a:cubicBezTo>
                  <a:cubicBezTo>
                    <a:pt x="9219" y="10451"/>
                    <a:pt x="9465" y="10648"/>
                    <a:pt x="9662" y="10746"/>
                  </a:cubicBezTo>
                  <a:cubicBezTo>
                    <a:pt x="9268" y="6408"/>
                    <a:pt x="8775" y="2810"/>
                    <a:pt x="8381" y="148"/>
                  </a:cubicBezTo>
                  <a:lnTo>
                    <a:pt x="4684" y="9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9;p34">
              <a:extLst>
                <a:ext uri="{FF2B5EF4-FFF2-40B4-BE49-F238E27FC236}">
                  <a16:creationId xmlns:a16="http://schemas.microsoft.com/office/drawing/2014/main" id="{291A37E4-DBD2-2E9D-2335-2160AB277155}"/>
                </a:ext>
              </a:extLst>
            </p:cNvPr>
            <p:cNvSpPr/>
            <p:nvPr/>
          </p:nvSpPr>
          <p:spPr>
            <a:xfrm>
              <a:off x="3282550" y="3348575"/>
              <a:ext cx="1313700" cy="2087650"/>
            </a:xfrm>
            <a:custGeom>
              <a:avLst/>
              <a:gdLst/>
              <a:ahLst/>
              <a:cxnLst/>
              <a:rect l="l" t="t" r="r" b="b"/>
              <a:pathLst>
                <a:path w="52548" h="83506" extrusionOk="0">
                  <a:moveTo>
                    <a:pt x="13950" y="1"/>
                  </a:moveTo>
                  <a:lnTo>
                    <a:pt x="24943" y="4289"/>
                  </a:lnTo>
                  <a:lnTo>
                    <a:pt x="19866" y="18979"/>
                  </a:lnTo>
                  <a:cubicBezTo>
                    <a:pt x="19964" y="19028"/>
                    <a:pt x="20063" y="19127"/>
                    <a:pt x="20211" y="19176"/>
                  </a:cubicBezTo>
                  <a:cubicBezTo>
                    <a:pt x="20901" y="19521"/>
                    <a:pt x="20704" y="21049"/>
                    <a:pt x="19816" y="21049"/>
                  </a:cubicBezTo>
                  <a:cubicBezTo>
                    <a:pt x="19866" y="21099"/>
                    <a:pt x="19816" y="21148"/>
                    <a:pt x="19816" y="21197"/>
                  </a:cubicBezTo>
                  <a:cubicBezTo>
                    <a:pt x="19767" y="21296"/>
                    <a:pt x="19668" y="21345"/>
                    <a:pt x="19570" y="21394"/>
                  </a:cubicBezTo>
                  <a:cubicBezTo>
                    <a:pt x="19619" y="21789"/>
                    <a:pt x="19521" y="22183"/>
                    <a:pt x="19225" y="22479"/>
                  </a:cubicBezTo>
                  <a:cubicBezTo>
                    <a:pt x="19126" y="22578"/>
                    <a:pt x="18978" y="22676"/>
                    <a:pt x="18830" y="22676"/>
                  </a:cubicBezTo>
                  <a:cubicBezTo>
                    <a:pt x="18880" y="22775"/>
                    <a:pt x="18880" y="22873"/>
                    <a:pt x="18830" y="22923"/>
                  </a:cubicBezTo>
                  <a:cubicBezTo>
                    <a:pt x="18781" y="23021"/>
                    <a:pt x="18732" y="23120"/>
                    <a:pt x="18633" y="23120"/>
                  </a:cubicBezTo>
                  <a:cubicBezTo>
                    <a:pt x="18683" y="23416"/>
                    <a:pt x="18584" y="23711"/>
                    <a:pt x="18436" y="23958"/>
                  </a:cubicBezTo>
                  <a:cubicBezTo>
                    <a:pt x="18288" y="24155"/>
                    <a:pt x="18140" y="24303"/>
                    <a:pt x="17943" y="24401"/>
                  </a:cubicBezTo>
                  <a:lnTo>
                    <a:pt x="14887" y="33274"/>
                  </a:lnTo>
                  <a:lnTo>
                    <a:pt x="12915" y="32486"/>
                  </a:lnTo>
                  <a:lnTo>
                    <a:pt x="11929" y="32634"/>
                  </a:lnTo>
                  <a:lnTo>
                    <a:pt x="11535" y="33669"/>
                  </a:lnTo>
                  <a:lnTo>
                    <a:pt x="0" y="29282"/>
                  </a:lnTo>
                  <a:lnTo>
                    <a:pt x="0" y="29282"/>
                  </a:lnTo>
                  <a:cubicBezTo>
                    <a:pt x="247" y="31401"/>
                    <a:pt x="493" y="33472"/>
                    <a:pt x="887" y="35443"/>
                  </a:cubicBezTo>
                  <a:cubicBezTo>
                    <a:pt x="2021" y="41309"/>
                    <a:pt x="7936" y="71724"/>
                    <a:pt x="10303" y="83505"/>
                  </a:cubicBezTo>
                  <a:lnTo>
                    <a:pt x="29626" y="83505"/>
                  </a:lnTo>
                  <a:lnTo>
                    <a:pt x="28492" y="17007"/>
                  </a:lnTo>
                  <a:cubicBezTo>
                    <a:pt x="28492" y="16859"/>
                    <a:pt x="28640" y="16662"/>
                    <a:pt x="28837" y="16662"/>
                  </a:cubicBezTo>
                  <a:cubicBezTo>
                    <a:pt x="29034" y="16662"/>
                    <a:pt x="29182" y="16810"/>
                    <a:pt x="29182" y="17007"/>
                  </a:cubicBezTo>
                  <a:lnTo>
                    <a:pt x="30316" y="83505"/>
                  </a:lnTo>
                  <a:lnTo>
                    <a:pt x="48062" y="83505"/>
                  </a:lnTo>
                  <a:cubicBezTo>
                    <a:pt x="49886" y="71083"/>
                    <a:pt x="51858" y="54964"/>
                    <a:pt x="52400" y="38549"/>
                  </a:cubicBezTo>
                  <a:cubicBezTo>
                    <a:pt x="52351" y="38500"/>
                    <a:pt x="52301" y="38450"/>
                    <a:pt x="52252" y="38401"/>
                  </a:cubicBezTo>
                  <a:cubicBezTo>
                    <a:pt x="52252" y="38401"/>
                    <a:pt x="52252" y="38352"/>
                    <a:pt x="52252" y="38352"/>
                  </a:cubicBezTo>
                  <a:cubicBezTo>
                    <a:pt x="52252" y="38302"/>
                    <a:pt x="52252" y="38302"/>
                    <a:pt x="52252" y="38253"/>
                  </a:cubicBezTo>
                  <a:cubicBezTo>
                    <a:pt x="52252" y="38253"/>
                    <a:pt x="52252" y="38204"/>
                    <a:pt x="52252" y="38204"/>
                  </a:cubicBezTo>
                  <a:cubicBezTo>
                    <a:pt x="52252" y="38204"/>
                    <a:pt x="52252" y="38155"/>
                    <a:pt x="52301" y="38105"/>
                  </a:cubicBezTo>
                  <a:lnTo>
                    <a:pt x="52301" y="38056"/>
                  </a:lnTo>
                  <a:cubicBezTo>
                    <a:pt x="52301" y="38007"/>
                    <a:pt x="52301" y="38007"/>
                    <a:pt x="52301" y="37957"/>
                  </a:cubicBezTo>
                  <a:cubicBezTo>
                    <a:pt x="52351" y="37908"/>
                    <a:pt x="52351" y="37859"/>
                    <a:pt x="52400" y="37809"/>
                  </a:cubicBezTo>
                  <a:cubicBezTo>
                    <a:pt x="52400" y="37760"/>
                    <a:pt x="52400" y="37711"/>
                    <a:pt x="52400" y="37662"/>
                  </a:cubicBezTo>
                  <a:cubicBezTo>
                    <a:pt x="52449" y="35986"/>
                    <a:pt x="52498" y="34260"/>
                    <a:pt x="52498" y="32584"/>
                  </a:cubicBezTo>
                  <a:cubicBezTo>
                    <a:pt x="52548" y="30662"/>
                    <a:pt x="52548" y="28789"/>
                    <a:pt x="52498" y="26866"/>
                  </a:cubicBezTo>
                  <a:cubicBezTo>
                    <a:pt x="52449" y="21247"/>
                    <a:pt x="52153" y="16219"/>
                    <a:pt x="51759" y="11881"/>
                  </a:cubicBezTo>
                  <a:cubicBezTo>
                    <a:pt x="51562" y="11733"/>
                    <a:pt x="51266" y="11585"/>
                    <a:pt x="50872" y="11289"/>
                  </a:cubicBezTo>
                  <a:cubicBezTo>
                    <a:pt x="50724" y="11191"/>
                    <a:pt x="50527" y="11092"/>
                    <a:pt x="50329" y="10944"/>
                  </a:cubicBezTo>
                  <a:cubicBezTo>
                    <a:pt x="49491" y="10353"/>
                    <a:pt x="48703" y="9761"/>
                    <a:pt x="47963" y="9120"/>
                  </a:cubicBezTo>
                  <a:cubicBezTo>
                    <a:pt x="47815" y="9022"/>
                    <a:pt x="47717" y="8874"/>
                    <a:pt x="47569" y="8775"/>
                  </a:cubicBezTo>
                  <a:cubicBezTo>
                    <a:pt x="47421" y="8627"/>
                    <a:pt x="47273" y="8479"/>
                    <a:pt x="47125" y="8381"/>
                  </a:cubicBezTo>
                  <a:cubicBezTo>
                    <a:pt x="47027" y="8282"/>
                    <a:pt x="46879" y="8134"/>
                    <a:pt x="46780" y="8036"/>
                  </a:cubicBezTo>
                  <a:cubicBezTo>
                    <a:pt x="46632" y="7937"/>
                    <a:pt x="46534" y="7789"/>
                    <a:pt x="46386" y="7641"/>
                  </a:cubicBezTo>
                  <a:cubicBezTo>
                    <a:pt x="45992" y="7247"/>
                    <a:pt x="45597" y="6803"/>
                    <a:pt x="45203" y="6360"/>
                  </a:cubicBezTo>
                  <a:cubicBezTo>
                    <a:pt x="45055" y="6212"/>
                    <a:pt x="44907" y="6064"/>
                    <a:pt x="44759" y="5867"/>
                  </a:cubicBezTo>
                  <a:cubicBezTo>
                    <a:pt x="44365" y="5423"/>
                    <a:pt x="44020" y="4930"/>
                    <a:pt x="43625" y="4437"/>
                  </a:cubicBezTo>
                  <a:cubicBezTo>
                    <a:pt x="43527" y="4240"/>
                    <a:pt x="43379" y="4092"/>
                    <a:pt x="43280" y="3895"/>
                  </a:cubicBezTo>
                  <a:cubicBezTo>
                    <a:pt x="43182" y="3796"/>
                    <a:pt x="43133" y="3698"/>
                    <a:pt x="43034" y="3550"/>
                  </a:cubicBezTo>
                  <a:cubicBezTo>
                    <a:pt x="43034" y="3550"/>
                    <a:pt x="43034" y="3501"/>
                    <a:pt x="43034" y="3501"/>
                  </a:cubicBezTo>
                  <a:cubicBezTo>
                    <a:pt x="42886" y="3254"/>
                    <a:pt x="42738" y="3057"/>
                    <a:pt x="42590" y="2811"/>
                  </a:cubicBezTo>
                  <a:cubicBezTo>
                    <a:pt x="42442" y="2564"/>
                    <a:pt x="42295" y="2268"/>
                    <a:pt x="42147" y="2022"/>
                  </a:cubicBezTo>
                  <a:cubicBezTo>
                    <a:pt x="42048" y="1825"/>
                    <a:pt x="41949" y="1677"/>
                    <a:pt x="41900" y="1480"/>
                  </a:cubicBezTo>
                  <a:cubicBezTo>
                    <a:pt x="41703" y="1135"/>
                    <a:pt x="41555" y="789"/>
                    <a:pt x="41407" y="395"/>
                  </a:cubicBezTo>
                  <a:lnTo>
                    <a:pt x="13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0;p34">
              <a:extLst>
                <a:ext uri="{FF2B5EF4-FFF2-40B4-BE49-F238E27FC236}">
                  <a16:creationId xmlns:a16="http://schemas.microsoft.com/office/drawing/2014/main" id="{9A70E2FF-EF7D-6C58-FB82-90581471CC6F}"/>
                </a:ext>
              </a:extLst>
            </p:cNvPr>
            <p:cNvSpPr/>
            <p:nvPr/>
          </p:nvSpPr>
          <p:spPr>
            <a:xfrm>
              <a:off x="3994850" y="3765125"/>
              <a:ext cx="45625" cy="1671100"/>
            </a:xfrm>
            <a:custGeom>
              <a:avLst/>
              <a:gdLst/>
              <a:ahLst/>
              <a:cxnLst/>
              <a:rect l="l" t="t" r="r" b="b"/>
              <a:pathLst>
                <a:path w="1825" h="66844" extrusionOk="0">
                  <a:moveTo>
                    <a:pt x="345" y="0"/>
                  </a:moveTo>
                  <a:cubicBezTo>
                    <a:pt x="148" y="0"/>
                    <a:pt x="0" y="197"/>
                    <a:pt x="0" y="345"/>
                  </a:cubicBezTo>
                  <a:lnTo>
                    <a:pt x="1134" y="66843"/>
                  </a:lnTo>
                  <a:lnTo>
                    <a:pt x="1824" y="66843"/>
                  </a:lnTo>
                  <a:lnTo>
                    <a:pt x="690" y="345"/>
                  </a:lnTo>
                  <a:cubicBezTo>
                    <a:pt x="690" y="148"/>
                    <a:pt x="542"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1;p34">
              <a:extLst>
                <a:ext uri="{FF2B5EF4-FFF2-40B4-BE49-F238E27FC236}">
                  <a16:creationId xmlns:a16="http://schemas.microsoft.com/office/drawing/2014/main" id="{2CB032E8-1CE6-0B91-927F-2918C60E6E4B}"/>
                </a:ext>
              </a:extLst>
            </p:cNvPr>
            <p:cNvSpPr/>
            <p:nvPr/>
          </p:nvSpPr>
          <p:spPr>
            <a:xfrm>
              <a:off x="4317725" y="3358450"/>
              <a:ext cx="273600" cy="289625"/>
            </a:xfrm>
            <a:custGeom>
              <a:avLst/>
              <a:gdLst/>
              <a:ahLst/>
              <a:cxnLst/>
              <a:rect l="l" t="t" r="r" b="b"/>
              <a:pathLst>
                <a:path w="10944" h="11585" extrusionOk="0">
                  <a:moveTo>
                    <a:pt x="0" y="0"/>
                  </a:moveTo>
                  <a:cubicBezTo>
                    <a:pt x="148" y="394"/>
                    <a:pt x="296" y="740"/>
                    <a:pt x="493" y="1085"/>
                  </a:cubicBezTo>
                  <a:cubicBezTo>
                    <a:pt x="542" y="1282"/>
                    <a:pt x="641" y="1430"/>
                    <a:pt x="740" y="1627"/>
                  </a:cubicBezTo>
                  <a:cubicBezTo>
                    <a:pt x="888" y="1873"/>
                    <a:pt x="1035" y="2169"/>
                    <a:pt x="1183" y="2416"/>
                  </a:cubicBezTo>
                  <a:cubicBezTo>
                    <a:pt x="1331" y="2662"/>
                    <a:pt x="1479" y="2859"/>
                    <a:pt x="1627" y="3106"/>
                  </a:cubicBezTo>
                  <a:cubicBezTo>
                    <a:pt x="1627" y="3106"/>
                    <a:pt x="1627" y="3155"/>
                    <a:pt x="1627" y="3155"/>
                  </a:cubicBezTo>
                  <a:cubicBezTo>
                    <a:pt x="1726" y="3303"/>
                    <a:pt x="1775" y="3401"/>
                    <a:pt x="1873" y="3500"/>
                  </a:cubicBezTo>
                  <a:cubicBezTo>
                    <a:pt x="1972" y="3697"/>
                    <a:pt x="2120" y="3845"/>
                    <a:pt x="2218" y="4042"/>
                  </a:cubicBezTo>
                  <a:cubicBezTo>
                    <a:pt x="2613" y="4535"/>
                    <a:pt x="2958" y="5028"/>
                    <a:pt x="3352" y="5472"/>
                  </a:cubicBezTo>
                  <a:cubicBezTo>
                    <a:pt x="3500" y="5669"/>
                    <a:pt x="3648" y="5817"/>
                    <a:pt x="3796" y="5965"/>
                  </a:cubicBezTo>
                  <a:cubicBezTo>
                    <a:pt x="4190" y="6408"/>
                    <a:pt x="4585" y="6852"/>
                    <a:pt x="4979" y="7246"/>
                  </a:cubicBezTo>
                  <a:cubicBezTo>
                    <a:pt x="5127" y="7394"/>
                    <a:pt x="5225" y="7542"/>
                    <a:pt x="5373" y="7641"/>
                  </a:cubicBezTo>
                  <a:cubicBezTo>
                    <a:pt x="5472" y="7739"/>
                    <a:pt x="5620" y="7887"/>
                    <a:pt x="5718" y="7986"/>
                  </a:cubicBezTo>
                  <a:cubicBezTo>
                    <a:pt x="5866" y="8084"/>
                    <a:pt x="6014" y="8232"/>
                    <a:pt x="6162" y="8380"/>
                  </a:cubicBezTo>
                  <a:cubicBezTo>
                    <a:pt x="6310" y="8479"/>
                    <a:pt x="6408" y="8627"/>
                    <a:pt x="6556" y="8725"/>
                  </a:cubicBezTo>
                  <a:cubicBezTo>
                    <a:pt x="7296" y="9366"/>
                    <a:pt x="8084" y="9958"/>
                    <a:pt x="8922" y="10549"/>
                  </a:cubicBezTo>
                  <a:cubicBezTo>
                    <a:pt x="9120" y="10697"/>
                    <a:pt x="9317" y="10796"/>
                    <a:pt x="9465" y="10894"/>
                  </a:cubicBezTo>
                  <a:cubicBezTo>
                    <a:pt x="9859" y="11190"/>
                    <a:pt x="10155" y="11338"/>
                    <a:pt x="10352" y="11486"/>
                  </a:cubicBezTo>
                  <a:cubicBezTo>
                    <a:pt x="10451" y="11535"/>
                    <a:pt x="10500" y="11584"/>
                    <a:pt x="10500" y="11584"/>
                  </a:cubicBezTo>
                  <a:lnTo>
                    <a:pt x="10648" y="11584"/>
                  </a:lnTo>
                  <a:cubicBezTo>
                    <a:pt x="10746" y="11584"/>
                    <a:pt x="10845" y="11535"/>
                    <a:pt x="10894" y="11436"/>
                  </a:cubicBezTo>
                  <a:cubicBezTo>
                    <a:pt x="10944" y="11289"/>
                    <a:pt x="10894" y="11141"/>
                    <a:pt x="10796" y="11091"/>
                  </a:cubicBezTo>
                  <a:cubicBezTo>
                    <a:pt x="10746" y="11042"/>
                    <a:pt x="10598" y="10943"/>
                    <a:pt x="10253" y="10746"/>
                  </a:cubicBezTo>
                  <a:cubicBezTo>
                    <a:pt x="10056" y="10648"/>
                    <a:pt x="9810" y="10451"/>
                    <a:pt x="9465" y="10253"/>
                  </a:cubicBezTo>
                  <a:cubicBezTo>
                    <a:pt x="9317" y="10155"/>
                    <a:pt x="9169" y="10056"/>
                    <a:pt x="9021" y="9908"/>
                  </a:cubicBezTo>
                  <a:cubicBezTo>
                    <a:pt x="8430" y="9514"/>
                    <a:pt x="7789" y="9021"/>
                    <a:pt x="7049" y="8429"/>
                  </a:cubicBezTo>
                  <a:cubicBezTo>
                    <a:pt x="6901" y="8282"/>
                    <a:pt x="6754" y="8134"/>
                    <a:pt x="6556" y="7986"/>
                  </a:cubicBezTo>
                  <a:cubicBezTo>
                    <a:pt x="6507" y="7937"/>
                    <a:pt x="6458" y="7887"/>
                    <a:pt x="6408" y="7838"/>
                  </a:cubicBezTo>
                  <a:cubicBezTo>
                    <a:pt x="6310" y="7739"/>
                    <a:pt x="6211" y="7641"/>
                    <a:pt x="6113" y="7542"/>
                  </a:cubicBezTo>
                  <a:lnTo>
                    <a:pt x="5817" y="7296"/>
                  </a:lnTo>
                  <a:cubicBezTo>
                    <a:pt x="5768" y="7246"/>
                    <a:pt x="5718" y="7197"/>
                    <a:pt x="5669" y="7148"/>
                  </a:cubicBezTo>
                  <a:cubicBezTo>
                    <a:pt x="5570" y="7049"/>
                    <a:pt x="5423" y="6901"/>
                    <a:pt x="5324" y="6803"/>
                  </a:cubicBezTo>
                  <a:cubicBezTo>
                    <a:pt x="5225" y="6704"/>
                    <a:pt x="5078" y="6556"/>
                    <a:pt x="4979" y="6458"/>
                  </a:cubicBezTo>
                  <a:cubicBezTo>
                    <a:pt x="4831" y="6310"/>
                    <a:pt x="4732" y="6211"/>
                    <a:pt x="4634" y="6063"/>
                  </a:cubicBezTo>
                  <a:cubicBezTo>
                    <a:pt x="4437" y="5866"/>
                    <a:pt x="4289" y="5669"/>
                    <a:pt x="4092" y="5472"/>
                  </a:cubicBezTo>
                  <a:cubicBezTo>
                    <a:pt x="3944" y="5324"/>
                    <a:pt x="3796" y="5127"/>
                    <a:pt x="3599" y="4930"/>
                  </a:cubicBezTo>
                  <a:cubicBezTo>
                    <a:pt x="2366" y="3451"/>
                    <a:pt x="1380" y="1775"/>
                    <a:pt x="592"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2;p34">
              <a:extLst>
                <a:ext uri="{FF2B5EF4-FFF2-40B4-BE49-F238E27FC236}">
                  <a16:creationId xmlns:a16="http://schemas.microsoft.com/office/drawing/2014/main" id="{8DD6A27C-219D-747F-A9F0-F8E44EC63EFF}"/>
                </a:ext>
              </a:extLst>
            </p:cNvPr>
            <p:cNvSpPr/>
            <p:nvPr/>
          </p:nvSpPr>
          <p:spPr>
            <a:xfrm>
              <a:off x="4375650" y="2420625"/>
              <a:ext cx="154050" cy="335225"/>
            </a:xfrm>
            <a:custGeom>
              <a:avLst/>
              <a:gdLst/>
              <a:ahLst/>
              <a:cxnLst/>
              <a:rect l="l" t="t" r="r" b="b"/>
              <a:pathLst>
                <a:path w="6162" h="13409" extrusionOk="0">
                  <a:moveTo>
                    <a:pt x="542" y="0"/>
                  </a:moveTo>
                  <a:cubicBezTo>
                    <a:pt x="444" y="0"/>
                    <a:pt x="394" y="49"/>
                    <a:pt x="345" y="49"/>
                  </a:cubicBezTo>
                  <a:cubicBezTo>
                    <a:pt x="99" y="197"/>
                    <a:pt x="0" y="444"/>
                    <a:pt x="148" y="690"/>
                  </a:cubicBezTo>
                  <a:cubicBezTo>
                    <a:pt x="148" y="690"/>
                    <a:pt x="247" y="838"/>
                    <a:pt x="345" y="1085"/>
                  </a:cubicBezTo>
                  <a:cubicBezTo>
                    <a:pt x="1972" y="4338"/>
                    <a:pt x="3401" y="7690"/>
                    <a:pt x="4584" y="11141"/>
                  </a:cubicBezTo>
                  <a:cubicBezTo>
                    <a:pt x="4782" y="11782"/>
                    <a:pt x="4979" y="12422"/>
                    <a:pt x="5176" y="13063"/>
                  </a:cubicBezTo>
                  <a:cubicBezTo>
                    <a:pt x="5225" y="13211"/>
                    <a:pt x="5373" y="13359"/>
                    <a:pt x="5521" y="13359"/>
                  </a:cubicBezTo>
                  <a:cubicBezTo>
                    <a:pt x="5570" y="13359"/>
                    <a:pt x="5620" y="13359"/>
                    <a:pt x="5620" y="13408"/>
                  </a:cubicBezTo>
                  <a:cubicBezTo>
                    <a:pt x="5669" y="13408"/>
                    <a:pt x="5718" y="13359"/>
                    <a:pt x="5767" y="13359"/>
                  </a:cubicBezTo>
                  <a:cubicBezTo>
                    <a:pt x="6014" y="13310"/>
                    <a:pt x="6162" y="13014"/>
                    <a:pt x="6063" y="12817"/>
                  </a:cubicBezTo>
                  <a:cubicBezTo>
                    <a:pt x="5965" y="12373"/>
                    <a:pt x="5817" y="11929"/>
                    <a:pt x="5669" y="11486"/>
                  </a:cubicBezTo>
                  <a:cubicBezTo>
                    <a:pt x="4437" y="7739"/>
                    <a:pt x="2958" y="4141"/>
                    <a:pt x="1183" y="690"/>
                  </a:cubicBezTo>
                  <a:cubicBezTo>
                    <a:pt x="1035" y="395"/>
                    <a:pt x="986" y="247"/>
                    <a:pt x="937" y="247"/>
                  </a:cubicBezTo>
                  <a:cubicBezTo>
                    <a:pt x="887" y="99"/>
                    <a:pt x="690"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3;p34">
              <a:extLst>
                <a:ext uri="{FF2B5EF4-FFF2-40B4-BE49-F238E27FC236}">
                  <a16:creationId xmlns:a16="http://schemas.microsoft.com/office/drawing/2014/main" id="{1C18F0AB-45B4-84D5-F227-703F56CAED78}"/>
                </a:ext>
              </a:extLst>
            </p:cNvPr>
            <p:cNvSpPr/>
            <p:nvPr/>
          </p:nvSpPr>
          <p:spPr>
            <a:xfrm>
              <a:off x="3605425" y="3958600"/>
              <a:ext cx="125725" cy="221850"/>
            </a:xfrm>
            <a:custGeom>
              <a:avLst/>
              <a:gdLst/>
              <a:ahLst/>
              <a:cxnLst/>
              <a:rect l="l" t="t" r="r" b="b"/>
              <a:pathLst>
                <a:path w="5029" h="8874" extrusionOk="0">
                  <a:moveTo>
                    <a:pt x="5028" y="0"/>
                  </a:moveTo>
                  <a:cubicBezTo>
                    <a:pt x="4924" y="35"/>
                    <a:pt x="4819" y="70"/>
                    <a:pt x="4714" y="70"/>
                  </a:cubicBezTo>
                  <a:cubicBezTo>
                    <a:pt x="4671" y="70"/>
                    <a:pt x="4628" y="64"/>
                    <a:pt x="4585" y="50"/>
                  </a:cubicBezTo>
                  <a:cubicBezTo>
                    <a:pt x="4585" y="148"/>
                    <a:pt x="4585" y="247"/>
                    <a:pt x="4585" y="296"/>
                  </a:cubicBezTo>
                  <a:cubicBezTo>
                    <a:pt x="4535" y="444"/>
                    <a:pt x="4387" y="493"/>
                    <a:pt x="4289" y="493"/>
                  </a:cubicBezTo>
                  <a:lnTo>
                    <a:pt x="4190" y="493"/>
                  </a:lnTo>
                  <a:cubicBezTo>
                    <a:pt x="4092" y="641"/>
                    <a:pt x="3944" y="740"/>
                    <a:pt x="3796" y="838"/>
                  </a:cubicBezTo>
                  <a:lnTo>
                    <a:pt x="1331" y="7838"/>
                  </a:lnTo>
                  <a:lnTo>
                    <a:pt x="0" y="8085"/>
                  </a:lnTo>
                  <a:lnTo>
                    <a:pt x="1972" y="8873"/>
                  </a:lnTo>
                  <a:lnTo>
                    <a:pt x="5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4;p34">
              <a:extLst>
                <a:ext uri="{FF2B5EF4-FFF2-40B4-BE49-F238E27FC236}">
                  <a16:creationId xmlns:a16="http://schemas.microsoft.com/office/drawing/2014/main" id="{B94E2B75-128A-2A44-713F-502261D1C1E4}"/>
                </a:ext>
              </a:extLst>
            </p:cNvPr>
            <p:cNvSpPr/>
            <p:nvPr/>
          </p:nvSpPr>
          <p:spPr>
            <a:xfrm>
              <a:off x="3307175" y="3283275"/>
              <a:ext cx="1275" cy="25"/>
            </a:xfrm>
            <a:custGeom>
              <a:avLst/>
              <a:gdLst/>
              <a:ahLst/>
              <a:cxnLst/>
              <a:rect l="l" t="t" r="r" b="b"/>
              <a:pathLst>
                <a:path w="51" h="1" extrusionOk="0">
                  <a:moveTo>
                    <a:pt x="50" y="0"/>
                  </a:moveTo>
                  <a:cubicBezTo>
                    <a:pt x="50" y="0"/>
                    <a:pt x="50" y="0"/>
                    <a:pt x="50" y="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5;p34">
              <a:extLst>
                <a:ext uri="{FF2B5EF4-FFF2-40B4-BE49-F238E27FC236}">
                  <a16:creationId xmlns:a16="http://schemas.microsoft.com/office/drawing/2014/main" id="{E484278F-F965-EC51-262F-DA110DBD4CB8}"/>
                </a:ext>
              </a:extLst>
            </p:cNvPr>
            <p:cNvSpPr/>
            <p:nvPr/>
          </p:nvSpPr>
          <p:spPr>
            <a:xfrm>
              <a:off x="3580775" y="3970925"/>
              <a:ext cx="119550" cy="193500"/>
            </a:xfrm>
            <a:custGeom>
              <a:avLst/>
              <a:gdLst/>
              <a:ahLst/>
              <a:cxnLst/>
              <a:rect l="l" t="t" r="r" b="b"/>
              <a:pathLst>
                <a:path w="4782" h="7740" extrusionOk="0">
                  <a:moveTo>
                    <a:pt x="2958" y="0"/>
                  </a:moveTo>
                  <a:lnTo>
                    <a:pt x="197" y="7247"/>
                  </a:lnTo>
                  <a:lnTo>
                    <a:pt x="0" y="7740"/>
                  </a:lnTo>
                  <a:lnTo>
                    <a:pt x="0" y="7740"/>
                  </a:lnTo>
                  <a:lnTo>
                    <a:pt x="986" y="7592"/>
                  </a:lnTo>
                  <a:lnTo>
                    <a:pt x="2317" y="7345"/>
                  </a:lnTo>
                  <a:lnTo>
                    <a:pt x="4782" y="345"/>
                  </a:lnTo>
                  <a:lnTo>
                    <a:pt x="4782" y="345"/>
                  </a:lnTo>
                  <a:cubicBezTo>
                    <a:pt x="4683" y="370"/>
                    <a:pt x="4572" y="382"/>
                    <a:pt x="4455" y="382"/>
                  </a:cubicBezTo>
                  <a:cubicBezTo>
                    <a:pt x="4338" y="382"/>
                    <a:pt x="4215" y="370"/>
                    <a:pt x="4092" y="345"/>
                  </a:cubicBezTo>
                  <a:cubicBezTo>
                    <a:pt x="3944" y="296"/>
                    <a:pt x="3549" y="198"/>
                    <a:pt x="2958"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6;p34">
              <a:extLst>
                <a:ext uri="{FF2B5EF4-FFF2-40B4-BE49-F238E27FC236}">
                  <a16:creationId xmlns:a16="http://schemas.microsoft.com/office/drawing/2014/main" id="{8C73F51C-BE8A-95C9-725C-BB2835D416A1}"/>
                </a:ext>
              </a:extLst>
            </p:cNvPr>
            <p:cNvSpPr/>
            <p:nvPr/>
          </p:nvSpPr>
          <p:spPr>
            <a:xfrm>
              <a:off x="3347850" y="3283275"/>
              <a:ext cx="531175" cy="529925"/>
            </a:xfrm>
            <a:custGeom>
              <a:avLst/>
              <a:gdLst/>
              <a:ahLst/>
              <a:cxnLst/>
              <a:rect l="l" t="t" r="r" b="b"/>
              <a:pathLst>
                <a:path w="21247" h="21197" extrusionOk="0">
                  <a:moveTo>
                    <a:pt x="1825" y="0"/>
                  </a:moveTo>
                  <a:cubicBezTo>
                    <a:pt x="1184" y="148"/>
                    <a:pt x="592" y="345"/>
                    <a:pt x="1" y="592"/>
                  </a:cubicBezTo>
                  <a:lnTo>
                    <a:pt x="5078" y="2514"/>
                  </a:lnTo>
                  <a:lnTo>
                    <a:pt x="19620" y="8035"/>
                  </a:lnTo>
                  <a:lnTo>
                    <a:pt x="14937" y="20408"/>
                  </a:lnTo>
                  <a:cubicBezTo>
                    <a:pt x="15430" y="20654"/>
                    <a:pt x="15923" y="20950"/>
                    <a:pt x="16416" y="21197"/>
                  </a:cubicBezTo>
                  <a:lnTo>
                    <a:pt x="21246" y="7444"/>
                  </a:lnTo>
                  <a:cubicBezTo>
                    <a:pt x="21246" y="7444"/>
                    <a:pt x="14099" y="4732"/>
                    <a:pt x="8479" y="2563"/>
                  </a:cubicBezTo>
                  <a:cubicBezTo>
                    <a:pt x="4881" y="1183"/>
                    <a:pt x="1874" y="49"/>
                    <a:pt x="1825"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7;p34">
              <a:extLst>
                <a:ext uri="{FF2B5EF4-FFF2-40B4-BE49-F238E27FC236}">
                  <a16:creationId xmlns:a16="http://schemas.microsoft.com/office/drawing/2014/main" id="{72B0D8A6-1BF0-A364-1233-641F0449AF2D}"/>
                </a:ext>
              </a:extLst>
            </p:cNvPr>
            <p:cNvSpPr/>
            <p:nvPr/>
          </p:nvSpPr>
          <p:spPr>
            <a:xfrm>
              <a:off x="3041000" y="3793475"/>
              <a:ext cx="613725" cy="396825"/>
            </a:xfrm>
            <a:custGeom>
              <a:avLst/>
              <a:gdLst/>
              <a:ahLst/>
              <a:cxnLst/>
              <a:rect l="l" t="t" r="r" b="b"/>
              <a:pathLst>
                <a:path w="24549" h="15873" extrusionOk="0">
                  <a:moveTo>
                    <a:pt x="2958" y="0"/>
                  </a:moveTo>
                  <a:lnTo>
                    <a:pt x="0" y="7838"/>
                  </a:lnTo>
                  <a:lnTo>
                    <a:pt x="9662" y="11486"/>
                  </a:lnTo>
                  <a:lnTo>
                    <a:pt x="21197" y="15873"/>
                  </a:lnTo>
                  <a:lnTo>
                    <a:pt x="21591" y="14838"/>
                  </a:lnTo>
                  <a:lnTo>
                    <a:pt x="21788" y="14345"/>
                  </a:lnTo>
                  <a:lnTo>
                    <a:pt x="24549" y="7098"/>
                  </a:lnTo>
                  <a:cubicBezTo>
                    <a:pt x="23711" y="6803"/>
                    <a:pt x="22528" y="6408"/>
                    <a:pt x="21049" y="5866"/>
                  </a:cubicBezTo>
                  <a:cubicBezTo>
                    <a:pt x="20950" y="6014"/>
                    <a:pt x="20852" y="6211"/>
                    <a:pt x="20753" y="6408"/>
                  </a:cubicBezTo>
                  <a:cubicBezTo>
                    <a:pt x="16810" y="5472"/>
                    <a:pt x="12965" y="4289"/>
                    <a:pt x="9169" y="2810"/>
                  </a:cubicBezTo>
                  <a:cubicBezTo>
                    <a:pt x="7887" y="2268"/>
                    <a:pt x="6557" y="1725"/>
                    <a:pt x="5226" y="1134"/>
                  </a:cubicBezTo>
                  <a:cubicBezTo>
                    <a:pt x="4881" y="937"/>
                    <a:pt x="4535" y="789"/>
                    <a:pt x="4141" y="592"/>
                  </a:cubicBezTo>
                  <a:cubicBezTo>
                    <a:pt x="3747" y="394"/>
                    <a:pt x="3352" y="197"/>
                    <a:pt x="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8;p34">
              <a:extLst>
                <a:ext uri="{FF2B5EF4-FFF2-40B4-BE49-F238E27FC236}">
                  <a16:creationId xmlns:a16="http://schemas.microsoft.com/office/drawing/2014/main" id="{30C3EBCA-1D35-82CF-3493-20E4A0F93715}"/>
                </a:ext>
              </a:extLst>
            </p:cNvPr>
            <p:cNvSpPr/>
            <p:nvPr/>
          </p:nvSpPr>
          <p:spPr>
            <a:xfrm>
              <a:off x="3266525" y="3261075"/>
              <a:ext cx="639600" cy="562000"/>
            </a:xfrm>
            <a:custGeom>
              <a:avLst/>
              <a:gdLst/>
              <a:ahLst/>
              <a:cxnLst/>
              <a:rect l="l" t="t" r="r" b="b"/>
              <a:pathLst>
                <a:path w="25584" h="22480" extrusionOk="0">
                  <a:moveTo>
                    <a:pt x="5570" y="1"/>
                  </a:moveTo>
                  <a:lnTo>
                    <a:pt x="1676" y="888"/>
                  </a:lnTo>
                  <a:lnTo>
                    <a:pt x="1627" y="888"/>
                  </a:lnTo>
                  <a:lnTo>
                    <a:pt x="740" y="3304"/>
                  </a:lnTo>
                  <a:lnTo>
                    <a:pt x="0" y="5275"/>
                  </a:lnTo>
                  <a:cubicBezTo>
                    <a:pt x="99" y="5423"/>
                    <a:pt x="247" y="5571"/>
                    <a:pt x="444" y="5719"/>
                  </a:cubicBezTo>
                  <a:cubicBezTo>
                    <a:pt x="542" y="5867"/>
                    <a:pt x="690" y="5965"/>
                    <a:pt x="789" y="6064"/>
                  </a:cubicBezTo>
                  <a:cubicBezTo>
                    <a:pt x="888" y="6163"/>
                    <a:pt x="937" y="6261"/>
                    <a:pt x="1035" y="6311"/>
                  </a:cubicBezTo>
                  <a:cubicBezTo>
                    <a:pt x="6310" y="11486"/>
                    <a:pt x="15183" y="19374"/>
                    <a:pt x="15183" y="19374"/>
                  </a:cubicBezTo>
                  <a:cubicBezTo>
                    <a:pt x="15134" y="19521"/>
                    <a:pt x="15134" y="19620"/>
                    <a:pt x="15084" y="19768"/>
                  </a:cubicBezTo>
                  <a:cubicBezTo>
                    <a:pt x="16218" y="20310"/>
                    <a:pt x="17105" y="20754"/>
                    <a:pt x="17795" y="21099"/>
                  </a:cubicBezTo>
                  <a:cubicBezTo>
                    <a:pt x="17894" y="21197"/>
                    <a:pt x="18042" y="21247"/>
                    <a:pt x="18190" y="21296"/>
                  </a:cubicBezTo>
                  <a:lnTo>
                    <a:pt x="22873" y="8923"/>
                  </a:lnTo>
                  <a:lnTo>
                    <a:pt x="8331" y="3402"/>
                  </a:lnTo>
                  <a:lnTo>
                    <a:pt x="3254" y="1480"/>
                  </a:lnTo>
                  <a:cubicBezTo>
                    <a:pt x="3845" y="1233"/>
                    <a:pt x="4437" y="1036"/>
                    <a:pt x="5078" y="888"/>
                  </a:cubicBezTo>
                  <a:cubicBezTo>
                    <a:pt x="5127" y="937"/>
                    <a:pt x="8134" y="2071"/>
                    <a:pt x="11732" y="3451"/>
                  </a:cubicBezTo>
                  <a:cubicBezTo>
                    <a:pt x="17352" y="5620"/>
                    <a:pt x="24499" y="8332"/>
                    <a:pt x="24499" y="8332"/>
                  </a:cubicBezTo>
                  <a:lnTo>
                    <a:pt x="19669" y="22085"/>
                  </a:lnTo>
                  <a:cubicBezTo>
                    <a:pt x="19915" y="22183"/>
                    <a:pt x="20211" y="22331"/>
                    <a:pt x="20507" y="22479"/>
                  </a:cubicBezTo>
                  <a:lnTo>
                    <a:pt x="25584" y="7789"/>
                  </a:lnTo>
                  <a:lnTo>
                    <a:pt x="14591" y="3501"/>
                  </a:lnTo>
                  <a:lnTo>
                    <a:pt x="5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9;p34">
              <a:extLst>
                <a:ext uri="{FF2B5EF4-FFF2-40B4-BE49-F238E27FC236}">
                  <a16:creationId xmlns:a16="http://schemas.microsoft.com/office/drawing/2014/main" id="{5C1CDD73-071A-1854-D5B7-94B87979823A}"/>
                </a:ext>
              </a:extLst>
            </p:cNvPr>
            <p:cNvSpPr/>
            <p:nvPr/>
          </p:nvSpPr>
          <p:spPr>
            <a:xfrm>
              <a:off x="3567225" y="3755250"/>
              <a:ext cx="237850" cy="225250"/>
            </a:xfrm>
            <a:custGeom>
              <a:avLst/>
              <a:gdLst/>
              <a:ahLst/>
              <a:cxnLst/>
              <a:rect l="l" t="t" r="r" b="b"/>
              <a:pathLst>
                <a:path w="9514" h="9010" extrusionOk="0">
                  <a:moveTo>
                    <a:pt x="3056" y="1"/>
                  </a:moveTo>
                  <a:cubicBezTo>
                    <a:pt x="2218" y="4487"/>
                    <a:pt x="1085" y="5325"/>
                    <a:pt x="0" y="7395"/>
                  </a:cubicBezTo>
                  <a:cubicBezTo>
                    <a:pt x="1479" y="7937"/>
                    <a:pt x="2662" y="8332"/>
                    <a:pt x="3500" y="8627"/>
                  </a:cubicBezTo>
                  <a:cubicBezTo>
                    <a:pt x="4091" y="8825"/>
                    <a:pt x="4486" y="8923"/>
                    <a:pt x="4634" y="8972"/>
                  </a:cubicBezTo>
                  <a:cubicBezTo>
                    <a:pt x="4757" y="8997"/>
                    <a:pt x="4880" y="9009"/>
                    <a:pt x="4997" y="9009"/>
                  </a:cubicBezTo>
                  <a:cubicBezTo>
                    <a:pt x="5114" y="9009"/>
                    <a:pt x="5225" y="8997"/>
                    <a:pt x="5324" y="8972"/>
                  </a:cubicBezTo>
                  <a:cubicBezTo>
                    <a:pt x="5472" y="8874"/>
                    <a:pt x="5620" y="8775"/>
                    <a:pt x="5718" y="8627"/>
                  </a:cubicBezTo>
                  <a:cubicBezTo>
                    <a:pt x="5669" y="8627"/>
                    <a:pt x="5620" y="8578"/>
                    <a:pt x="5472" y="8529"/>
                  </a:cubicBezTo>
                  <a:cubicBezTo>
                    <a:pt x="5127" y="8381"/>
                    <a:pt x="4535" y="8134"/>
                    <a:pt x="3796" y="7789"/>
                  </a:cubicBezTo>
                  <a:cubicBezTo>
                    <a:pt x="3303" y="7543"/>
                    <a:pt x="2810" y="7296"/>
                    <a:pt x="2268" y="7001"/>
                  </a:cubicBezTo>
                  <a:cubicBezTo>
                    <a:pt x="1974" y="6833"/>
                    <a:pt x="2144" y="6416"/>
                    <a:pt x="2444" y="6416"/>
                  </a:cubicBezTo>
                  <a:cubicBezTo>
                    <a:pt x="2497" y="6416"/>
                    <a:pt x="2554" y="6429"/>
                    <a:pt x="2613" y="6458"/>
                  </a:cubicBezTo>
                  <a:cubicBezTo>
                    <a:pt x="3056" y="6705"/>
                    <a:pt x="3549" y="7001"/>
                    <a:pt x="3993" y="7198"/>
                  </a:cubicBezTo>
                  <a:cubicBezTo>
                    <a:pt x="4732" y="7543"/>
                    <a:pt x="5324" y="7789"/>
                    <a:pt x="5669" y="7937"/>
                  </a:cubicBezTo>
                  <a:cubicBezTo>
                    <a:pt x="5817" y="7987"/>
                    <a:pt x="5915" y="8036"/>
                    <a:pt x="5915" y="8036"/>
                  </a:cubicBezTo>
                  <a:cubicBezTo>
                    <a:pt x="6014" y="8085"/>
                    <a:pt x="6063" y="8134"/>
                    <a:pt x="6113" y="8184"/>
                  </a:cubicBezTo>
                  <a:cubicBezTo>
                    <a:pt x="6156" y="8198"/>
                    <a:pt x="6199" y="8204"/>
                    <a:pt x="6242" y="8204"/>
                  </a:cubicBezTo>
                  <a:cubicBezTo>
                    <a:pt x="6347" y="8204"/>
                    <a:pt x="6452" y="8169"/>
                    <a:pt x="6556" y="8134"/>
                  </a:cubicBezTo>
                  <a:cubicBezTo>
                    <a:pt x="6753" y="8036"/>
                    <a:pt x="6901" y="7888"/>
                    <a:pt x="7049" y="7691"/>
                  </a:cubicBezTo>
                  <a:cubicBezTo>
                    <a:pt x="7197" y="7444"/>
                    <a:pt x="7296" y="7149"/>
                    <a:pt x="7246" y="6853"/>
                  </a:cubicBezTo>
                  <a:lnTo>
                    <a:pt x="7049" y="6853"/>
                  </a:lnTo>
                  <a:cubicBezTo>
                    <a:pt x="6951" y="6804"/>
                    <a:pt x="6605" y="6705"/>
                    <a:pt x="6162" y="6508"/>
                  </a:cubicBezTo>
                  <a:cubicBezTo>
                    <a:pt x="5718" y="6311"/>
                    <a:pt x="5127" y="6064"/>
                    <a:pt x="4535" y="5768"/>
                  </a:cubicBezTo>
                  <a:cubicBezTo>
                    <a:pt x="4042" y="5571"/>
                    <a:pt x="3549" y="5275"/>
                    <a:pt x="3056" y="5029"/>
                  </a:cubicBezTo>
                  <a:cubicBezTo>
                    <a:pt x="2908" y="4930"/>
                    <a:pt x="2859" y="4733"/>
                    <a:pt x="2958" y="4585"/>
                  </a:cubicBezTo>
                  <a:cubicBezTo>
                    <a:pt x="3021" y="4490"/>
                    <a:pt x="3126" y="4435"/>
                    <a:pt x="3232" y="4435"/>
                  </a:cubicBezTo>
                  <a:cubicBezTo>
                    <a:pt x="3290" y="4435"/>
                    <a:pt x="3349" y="4452"/>
                    <a:pt x="3401" y="4487"/>
                  </a:cubicBezTo>
                  <a:cubicBezTo>
                    <a:pt x="3796" y="4733"/>
                    <a:pt x="4289" y="4980"/>
                    <a:pt x="4782" y="5226"/>
                  </a:cubicBezTo>
                  <a:cubicBezTo>
                    <a:pt x="5373" y="5473"/>
                    <a:pt x="5915" y="5719"/>
                    <a:pt x="6359" y="5916"/>
                  </a:cubicBezTo>
                  <a:cubicBezTo>
                    <a:pt x="6803" y="6113"/>
                    <a:pt x="7098" y="6212"/>
                    <a:pt x="7246" y="6261"/>
                  </a:cubicBezTo>
                  <a:cubicBezTo>
                    <a:pt x="7345" y="6311"/>
                    <a:pt x="7394" y="6360"/>
                    <a:pt x="7443" y="6409"/>
                  </a:cubicBezTo>
                  <a:cubicBezTo>
                    <a:pt x="7591" y="6409"/>
                    <a:pt x="7739" y="6311"/>
                    <a:pt x="7838" y="6212"/>
                  </a:cubicBezTo>
                  <a:cubicBezTo>
                    <a:pt x="8134" y="5916"/>
                    <a:pt x="8232" y="5522"/>
                    <a:pt x="8183" y="5127"/>
                  </a:cubicBezTo>
                  <a:lnTo>
                    <a:pt x="8035" y="5127"/>
                  </a:lnTo>
                  <a:cubicBezTo>
                    <a:pt x="8035" y="5078"/>
                    <a:pt x="7887" y="5029"/>
                    <a:pt x="7690" y="4980"/>
                  </a:cubicBezTo>
                  <a:cubicBezTo>
                    <a:pt x="7443" y="4881"/>
                    <a:pt x="7197" y="4782"/>
                    <a:pt x="6852" y="4635"/>
                  </a:cubicBezTo>
                  <a:cubicBezTo>
                    <a:pt x="6359" y="4437"/>
                    <a:pt x="5817" y="4191"/>
                    <a:pt x="5275" y="3895"/>
                  </a:cubicBezTo>
                  <a:cubicBezTo>
                    <a:pt x="4831" y="3698"/>
                    <a:pt x="4437" y="3501"/>
                    <a:pt x="4042" y="3254"/>
                  </a:cubicBezTo>
                  <a:cubicBezTo>
                    <a:pt x="3720" y="3134"/>
                    <a:pt x="3891" y="2684"/>
                    <a:pt x="4179" y="2684"/>
                  </a:cubicBezTo>
                  <a:cubicBezTo>
                    <a:pt x="4244" y="2684"/>
                    <a:pt x="4315" y="2707"/>
                    <a:pt x="4387" y="2761"/>
                  </a:cubicBezTo>
                  <a:cubicBezTo>
                    <a:pt x="4732" y="2959"/>
                    <a:pt x="5077" y="3156"/>
                    <a:pt x="5472" y="3304"/>
                  </a:cubicBezTo>
                  <a:cubicBezTo>
                    <a:pt x="6014" y="3599"/>
                    <a:pt x="6556" y="3846"/>
                    <a:pt x="7049" y="4043"/>
                  </a:cubicBezTo>
                  <a:cubicBezTo>
                    <a:pt x="7394" y="4191"/>
                    <a:pt x="7690" y="4289"/>
                    <a:pt x="7887" y="4388"/>
                  </a:cubicBezTo>
                  <a:cubicBezTo>
                    <a:pt x="8084" y="4487"/>
                    <a:pt x="8232" y="4536"/>
                    <a:pt x="8232" y="4536"/>
                  </a:cubicBezTo>
                  <a:cubicBezTo>
                    <a:pt x="8380" y="4585"/>
                    <a:pt x="8429" y="4684"/>
                    <a:pt x="8429" y="4782"/>
                  </a:cubicBezTo>
                  <a:cubicBezTo>
                    <a:pt x="9317" y="4782"/>
                    <a:pt x="9514" y="3254"/>
                    <a:pt x="8824" y="2909"/>
                  </a:cubicBezTo>
                  <a:cubicBezTo>
                    <a:pt x="8676" y="2860"/>
                    <a:pt x="8577" y="2761"/>
                    <a:pt x="8479" y="2712"/>
                  </a:cubicBezTo>
                  <a:cubicBezTo>
                    <a:pt x="8183" y="2564"/>
                    <a:pt x="7887" y="2416"/>
                    <a:pt x="7641" y="2318"/>
                  </a:cubicBezTo>
                  <a:cubicBezTo>
                    <a:pt x="7148" y="2071"/>
                    <a:pt x="6655" y="1775"/>
                    <a:pt x="6162" y="1529"/>
                  </a:cubicBezTo>
                  <a:cubicBezTo>
                    <a:pt x="6014" y="1480"/>
                    <a:pt x="5866" y="1430"/>
                    <a:pt x="5767" y="1332"/>
                  </a:cubicBezTo>
                  <a:cubicBezTo>
                    <a:pt x="5077" y="987"/>
                    <a:pt x="4190" y="543"/>
                    <a:pt x="3056"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0;p34">
              <a:extLst>
                <a:ext uri="{FF2B5EF4-FFF2-40B4-BE49-F238E27FC236}">
                  <a16:creationId xmlns:a16="http://schemas.microsoft.com/office/drawing/2014/main" id="{6A431158-7354-48D8-8F8E-11513DF13061}"/>
                </a:ext>
              </a:extLst>
            </p:cNvPr>
            <p:cNvSpPr/>
            <p:nvPr/>
          </p:nvSpPr>
          <p:spPr>
            <a:xfrm>
              <a:off x="3616575" y="3915625"/>
              <a:ext cx="103475" cy="55325"/>
            </a:xfrm>
            <a:custGeom>
              <a:avLst/>
              <a:gdLst/>
              <a:ahLst/>
              <a:cxnLst/>
              <a:rect l="l" t="t" r="r" b="b"/>
              <a:pathLst>
                <a:path w="4139" h="2213" extrusionOk="0">
                  <a:moveTo>
                    <a:pt x="470" y="1"/>
                  </a:moveTo>
                  <a:cubicBezTo>
                    <a:pt x="170" y="1"/>
                    <a:pt x="0" y="418"/>
                    <a:pt x="294" y="586"/>
                  </a:cubicBezTo>
                  <a:cubicBezTo>
                    <a:pt x="836" y="881"/>
                    <a:pt x="1329" y="1128"/>
                    <a:pt x="1822" y="1374"/>
                  </a:cubicBezTo>
                  <a:cubicBezTo>
                    <a:pt x="2561" y="1719"/>
                    <a:pt x="3153" y="1966"/>
                    <a:pt x="3498" y="2114"/>
                  </a:cubicBezTo>
                  <a:cubicBezTo>
                    <a:pt x="3646" y="2163"/>
                    <a:pt x="3695" y="2212"/>
                    <a:pt x="3744" y="2212"/>
                  </a:cubicBezTo>
                  <a:lnTo>
                    <a:pt x="3843" y="2212"/>
                  </a:lnTo>
                  <a:cubicBezTo>
                    <a:pt x="3941" y="2212"/>
                    <a:pt x="4089" y="2163"/>
                    <a:pt x="4139" y="2015"/>
                  </a:cubicBezTo>
                  <a:cubicBezTo>
                    <a:pt x="4139" y="1966"/>
                    <a:pt x="4139" y="1867"/>
                    <a:pt x="4139" y="1769"/>
                  </a:cubicBezTo>
                  <a:cubicBezTo>
                    <a:pt x="4089" y="1719"/>
                    <a:pt x="4040" y="1670"/>
                    <a:pt x="3941" y="1621"/>
                  </a:cubicBezTo>
                  <a:cubicBezTo>
                    <a:pt x="3941" y="1621"/>
                    <a:pt x="3843" y="1572"/>
                    <a:pt x="3695" y="1522"/>
                  </a:cubicBezTo>
                  <a:cubicBezTo>
                    <a:pt x="3350" y="1374"/>
                    <a:pt x="2758" y="1128"/>
                    <a:pt x="2019" y="783"/>
                  </a:cubicBezTo>
                  <a:cubicBezTo>
                    <a:pt x="1575" y="586"/>
                    <a:pt x="1082" y="290"/>
                    <a:pt x="639" y="43"/>
                  </a:cubicBezTo>
                  <a:cubicBezTo>
                    <a:pt x="580" y="14"/>
                    <a:pt x="523"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1;p34">
              <a:extLst>
                <a:ext uri="{FF2B5EF4-FFF2-40B4-BE49-F238E27FC236}">
                  <a16:creationId xmlns:a16="http://schemas.microsoft.com/office/drawing/2014/main" id="{FC4C3D99-F519-968C-140A-1315A5099DB8}"/>
                </a:ext>
              </a:extLst>
            </p:cNvPr>
            <p:cNvSpPr/>
            <p:nvPr/>
          </p:nvSpPr>
          <p:spPr>
            <a:xfrm>
              <a:off x="3638700" y="3866125"/>
              <a:ext cx="115850" cy="60450"/>
            </a:xfrm>
            <a:custGeom>
              <a:avLst/>
              <a:gdLst/>
              <a:ahLst/>
              <a:cxnLst/>
              <a:rect l="l" t="t" r="r" b="b"/>
              <a:pathLst>
                <a:path w="4634" h="2418" extrusionOk="0">
                  <a:moveTo>
                    <a:pt x="373" y="0"/>
                  </a:moveTo>
                  <a:cubicBezTo>
                    <a:pt x="267" y="0"/>
                    <a:pt x="162" y="55"/>
                    <a:pt x="99" y="150"/>
                  </a:cubicBezTo>
                  <a:cubicBezTo>
                    <a:pt x="0" y="298"/>
                    <a:pt x="49" y="495"/>
                    <a:pt x="197" y="594"/>
                  </a:cubicBezTo>
                  <a:cubicBezTo>
                    <a:pt x="690" y="840"/>
                    <a:pt x="1183" y="1136"/>
                    <a:pt x="1676" y="1333"/>
                  </a:cubicBezTo>
                  <a:cubicBezTo>
                    <a:pt x="2268" y="1629"/>
                    <a:pt x="2859" y="1876"/>
                    <a:pt x="3303" y="2073"/>
                  </a:cubicBezTo>
                  <a:cubicBezTo>
                    <a:pt x="3746" y="2270"/>
                    <a:pt x="4092" y="2369"/>
                    <a:pt x="4141" y="2418"/>
                  </a:cubicBezTo>
                  <a:lnTo>
                    <a:pt x="4387" y="2418"/>
                  </a:lnTo>
                  <a:cubicBezTo>
                    <a:pt x="4486" y="2418"/>
                    <a:pt x="4535" y="2319"/>
                    <a:pt x="4584" y="2221"/>
                  </a:cubicBezTo>
                  <a:cubicBezTo>
                    <a:pt x="4634" y="2171"/>
                    <a:pt x="4634" y="2073"/>
                    <a:pt x="4584" y="1974"/>
                  </a:cubicBezTo>
                  <a:cubicBezTo>
                    <a:pt x="4535" y="1925"/>
                    <a:pt x="4486" y="1876"/>
                    <a:pt x="4387" y="1826"/>
                  </a:cubicBezTo>
                  <a:lnTo>
                    <a:pt x="4338" y="1826"/>
                  </a:lnTo>
                  <a:cubicBezTo>
                    <a:pt x="4239" y="1777"/>
                    <a:pt x="3944" y="1678"/>
                    <a:pt x="3500" y="1481"/>
                  </a:cubicBezTo>
                  <a:cubicBezTo>
                    <a:pt x="3056" y="1284"/>
                    <a:pt x="2465" y="1038"/>
                    <a:pt x="1873" y="791"/>
                  </a:cubicBezTo>
                  <a:cubicBezTo>
                    <a:pt x="1430" y="545"/>
                    <a:pt x="937" y="298"/>
                    <a:pt x="542" y="52"/>
                  </a:cubicBezTo>
                  <a:cubicBezTo>
                    <a:pt x="490" y="17"/>
                    <a:pt x="431"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2;p34">
              <a:extLst>
                <a:ext uri="{FF2B5EF4-FFF2-40B4-BE49-F238E27FC236}">
                  <a16:creationId xmlns:a16="http://schemas.microsoft.com/office/drawing/2014/main" id="{D373F5BE-0AB3-B3C6-D32E-BD3D68434FCB}"/>
                </a:ext>
              </a:extLst>
            </p:cNvPr>
            <p:cNvSpPr/>
            <p:nvPr/>
          </p:nvSpPr>
          <p:spPr>
            <a:xfrm>
              <a:off x="3660225" y="3822350"/>
              <a:ext cx="118975" cy="61100"/>
            </a:xfrm>
            <a:custGeom>
              <a:avLst/>
              <a:gdLst/>
              <a:ahLst/>
              <a:cxnLst/>
              <a:rect l="l" t="t" r="r" b="b"/>
              <a:pathLst>
                <a:path w="4759" h="2444" extrusionOk="0">
                  <a:moveTo>
                    <a:pt x="459" y="0"/>
                  </a:moveTo>
                  <a:cubicBezTo>
                    <a:pt x="171" y="0"/>
                    <a:pt x="0" y="450"/>
                    <a:pt x="322" y="570"/>
                  </a:cubicBezTo>
                  <a:cubicBezTo>
                    <a:pt x="717" y="817"/>
                    <a:pt x="1111" y="1014"/>
                    <a:pt x="1555" y="1211"/>
                  </a:cubicBezTo>
                  <a:cubicBezTo>
                    <a:pt x="2097" y="1507"/>
                    <a:pt x="2639" y="1753"/>
                    <a:pt x="3132" y="1951"/>
                  </a:cubicBezTo>
                  <a:cubicBezTo>
                    <a:pt x="3477" y="2098"/>
                    <a:pt x="3723" y="2197"/>
                    <a:pt x="3970" y="2296"/>
                  </a:cubicBezTo>
                  <a:cubicBezTo>
                    <a:pt x="4167" y="2345"/>
                    <a:pt x="4315" y="2394"/>
                    <a:pt x="4315" y="2443"/>
                  </a:cubicBezTo>
                  <a:lnTo>
                    <a:pt x="4463" y="2443"/>
                  </a:lnTo>
                  <a:cubicBezTo>
                    <a:pt x="4561" y="2394"/>
                    <a:pt x="4660" y="2345"/>
                    <a:pt x="4709" y="2246"/>
                  </a:cubicBezTo>
                  <a:cubicBezTo>
                    <a:pt x="4709" y="2197"/>
                    <a:pt x="4759" y="2148"/>
                    <a:pt x="4709" y="2098"/>
                  </a:cubicBezTo>
                  <a:cubicBezTo>
                    <a:pt x="4709" y="2000"/>
                    <a:pt x="4660" y="1901"/>
                    <a:pt x="4512" y="1852"/>
                  </a:cubicBezTo>
                  <a:cubicBezTo>
                    <a:pt x="4512" y="1852"/>
                    <a:pt x="4364" y="1803"/>
                    <a:pt x="4167" y="1704"/>
                  </a:cubicBezTo>
                  <a:cubicBezTo>
                    <a:pt x="3970" y="1605"/>
                    <a:pt x="3674" y="1507"/>
                    <a:pt x="3329" y="1359"/>
                  </a:cubicBezTo>
                  <a:cubicBezTo>
                    <a:pt x="2836" y="1162"/>
                    <a:pt x="2294" y="915"/>
                    <a:pt x="1752" y="620"/>
                  </a:cubicBezTo>
                  <a:cubicBezTo>
                    <a:pt x="1357" y="472"/>
                    <a:pt x="1012" y="275"/>
                    <a:pt x="667" y="77"/>
                  </a:cubicBezTo>
                  <a:cubicBezTo>
                    <a:pt x="595" y="23"/>
                    <a:pt x="52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3;p34">
              <a:extLst>
                <a:ext uri="{FF2B5EF4-FFF2-40B4-BE49-F238E27FC236}">
                  <a16:creationId xmlns:a16="http://schemas.microsoft.com/office/drawing/2014/main" id="{934C629D-68F7-6021-1C9E-6FD23019B928}"/>
                </a:ext>
              </a:extLst>
            </p:cNvPr>
            <p:cNvSpPr/>
            <p:nvPr/>
          </p:nvSpPr>
          <p:spPr>
            <a:xfrm>
              <a:off x="2665125" y="2062000"/>
              <a:ext cx="2261400" cy="2107600"/>
            </a:xfrm>
            <a:custGeom>
              <a:avLst/>
              <a:gdLst/>
              <a:ahLst/>
              <a:cxnLst/>
              <a:rect l="l" t="t" r="r" b="b"/>
              <a:pathLst>
                <a:path w="90456" h="84304" extrusionOk="0">
                  <a:moveTo>
                    <a:pt x="68963" y="14345"/>
                  </a:moveTo>
                  <a:cubicBezTo>
                    <a:pt x="69111" y="14345"/>
                    <a:pt x="69308" y="14444"/>
                    <a:pt x="69358" y="14592"/>
                  </a:cubicBezTo>
                  <a:cubicBezTo>
                    <a:pt x="69407" y="14592"/>
                    <a:pt x="69456" y="14740"/>
                    <a:pt x="69604" y="15035"/>
                  </a:cubicBezTo>
                  <a:cubicBezTo>
                    <a:pt x="71379" y="18486"/>
                    <a:pt x="72858" y="22084"/>
                    <a:pt x="74090" y="25831"/>
                  </a:cubicBezTo>
                  <a:cubicBezTo>
                    <a:pt x="74238" y="26274"/>
                    <a:pt x="74386" y="26718"/>
                    <a:pt x="74484" y="27162"/>
                  </a:cubicBezTo>
                  <a:cubicBezTo>
                    <a:pt x="74583" y="27359"/>
                    <a:pt x="74435" y="27655"/>
                    <a:pt x="74188" y="27704"/>
                  </a:cubicBezTo>
                  <a:cubicBezTo>
                    <a:pt x="74139" y="27704"/>
                    <a:pt x="74090" y="27753"/>
                    <a:pt x="74041" y="27753"/>
                  </a:cubicBezTo>
                  <a:cubicBezTo>
                    <a:pt x="74041" y="27704"/>
                    <a:pt x="73991" y="27704"/>
                    <a:pt x="73942" y="27704"/>
                  </a:cubicBezTo>
                  <a:cubicBezTo>
                    <a:pt x="73794" y="27704"/>
                    <a:pt x="73646" y="27556"/>
                    <a:pt x="73597" y="27408"/>
                  </a:cubicBezTo>
                  <a:cubicBezTo>
                    <a:pt x="73400" y="26767"/>
                    <a:pt x="73203" y="26127"/>
                    <a:pt x="73005" y="25486"/>
                  </a:cubicBezTo>
                  <a:cubicBezTo>
                    <a:pt x="71822" y="22035"/>
                    <a:pt x="70393" y="18683"/>
                    <a:pt x="68766" y="15430"/>
                  </a:cubicBezTo>
                  <a:cubicBezTo>
                    <a:pt x="68668" y="15183"/>
                    <a:pt x="68569" y="15035"/>
                    <a:pt x="68569" y="15035"/>
                  </a:cubicBezTo>
                  <a:cubicBezTo>
                    <a:pt x="68421" y="14789"/>
                    <a:pt x="68520" y="14542"/>
                    <a:pt x="68766" y="14394"/>
                  </a:cubicBezTo>
                  <a:cubicBezTo>
                    <a:pt x="68815" y="14394"/>
                    <a:pt x="68865" y="14345"/>
                    <a:pt x="68963" y="14345"/>
                  </a:cubicBezTo>
                  <a:close/>
                  <a:moveTo>
                    <a:pt x="56689" y="1"/>
                  </a:moveTo>
                  <a:lnTo>
                    <a:pt x="56788" y="592"/>
                  </a:lnTo>
                  <a:cubicBezTo>
                    <a:pt x="56821" y="584"/>
                    <a:pt x="56855" y="580"/>
                    <a:pt x="56889" y="580"/>
                  </a:cubicBezTo>
                  <a:cubicBezTo>
                    <a:pt x="57050" y="580"/>
                    <a:pt x="57199" y="675"/>
                    <a:pt x="57281" y="839"/>
                  </a:cubicBezTo>
                  <a:cubicBezTo>
                    <a:pt x="57330" y="888"/>
                    <a:pt x="57330" y="986"/>
                    <a:pt x="57281" y="1085"/>
                  </a:cubicBezTo>
                  <a:cubicBezTo>
                    <a:pt x="57281" y="1233"/>
                    <a:pt x="57182" y="1381"/>
                    <a:pt x="57034" y="1430"/>
                  </a:cubicBezTo>
                  <a:cubicBezTo>
                    <a:pt x="53929" y="2860"/>
                    <a:pt x="49147" y="3057"/>
                    <a:pt x="46732" y="3057"/>
                  </a:cubicBezTo>
                  <a:lnTo>
                    <a:pt x="45844" y="3057"/>
                  </a:lnTo>
                  <a:cubicBezTo>
                    <a:pt x="46929" y="9662"/>
                    <a:pt x="46879" y="17401"/>
                    <a:pt x="45549" y="20606"/>
                  </a:cubicBezTo>
                  <a:cubicBezTo>
                    <a:pt x="45154" y="21542"/>
                    <a:pt x="41260" y="22676"/>
                    <a:pt x="36577" y="23563"/>
                  </a:cubicBezTo>
                  <a:cubicBezTo>
                    <a:pt x="33964" y="24056"/>
                    <a:pt x="31105" y="24500"/>
                    <a:pt x="28493" y="24746"/>
                  </a:cubicBezTo>
                  <a:cubicBezTo>
                    <a:pt x="26195" y="25012"/>
                    <a:pt x="24099" y="25172"/>
                    <a:pt x="22530" y="25172"/>
                  </a:cubicBezTo>
                  <a:cubicBezTo>
                    <a:pt x="20903" y="25172"/>
                    <a:pt x="19844" y="25000"/>
                    <a:pt x="19718" y="24598"/>
                  </a:cubicBezTo>
                  <a:cubicBezTo>
                    <a:pt x="19373" y="23366"/>
                    <a:pt x="19718" y="20655"/>
                    <a:pt x="18141" y="14690"/>
                  </a:cubicBezTo>
                  <a:cubicBezTo>
                    <a:pt x="9021" y="24993"/>
                    <a:pt x="691" y="38894"/>
                    <a:pt x="395" y="46830"/>
                  </a:cubicBezTo>
                  <a:cubicBezTo>
                    <a:pt x="1" y="57478"/>
                    <a:pt x="8972" y="64724"/>
                    <a:pt x="17993" y="69259"/>
                  </a:cubicBezTo>
                  <a:cubicBezTo>
                    <a:pt x="18387" y="69456"/>
                    <a:pt x="18782" y="69653"/>
                    <a:pt x="19176" y="69851"/>
                  </a:cubicBezTo>
                  <a:cubicBezTo>
                    <a:pt x="19570" y="70048"/>
                    <a:pt x="19916" y="70196"/>
                    <a:pt x="20261" y="70393"/>
                  </a:cubicBezTo>
                  <a:cubicBezTo>
                    <a:pt x="21592" y="70984"/>
                    <a:pt x="22922" y="71527"/>
                    <a:pt x="24204" y="72069"/>
                  </a:cubicBezTo>
                  <a:cubicBezTo>
                    <a:pt x="28000" y="73548"/>
                    <a:pt x="31845" y="74731"/>
                    <a:pt x="35788" y="75667"/>
                  </a:cubicBezTo>
                  <a:cubicBezTo>
                    <a:pt x="35887" y="75470"/>
                    <a:pt x="35985" y="75273"/>
                    <a:pt x="36084" y="75125"/>
                  </a:cubicBezTo>
                  <a:cubicBezTo>
                    <a:pt x="37169" y="73055"/>
                    <a:pt x="38302" y="72217"/>
                    <a:pt x="39140" y="67731"/>
                  </a:cubicBezTo>
                  <a:cubicBezTo>
                    <a:pt x="39190" y="67583"/>
                    <a:pt x="39190" y="67484"/>
                    <a:pt x="39239" y="67337"/>
                  </a:cubicBezTo>
                  <a:cubicBezTo>
                    <a:pt x="39239" y="67337"/>
                    <a:pt x="30366" y="59449"/>
                    <a:pt x="25091" y="54274"/>
                  </a:cubicBezTo>
                  <a:cubicBezTo>
                    <a:pt x="24993" y="54224"/>
                    <a:pt x="24944" y="54126"/>
                    <a:pt x="24845" y="54027"/>
                  </a:cubicBezTo>
                  <a:cubicBezTo>
                    <a:pt x="24746" y="53928"/>
                    <a:pt x="24598" y="53830"/>
                    <a:pt x="24500" y="53682"/>
                  </a:cubicBezTo>
                  <a:cubicBezTo>
                    <a:pt x="24303" y="53534"/>
                    <a:pt x="24155" y="53386"/>
                    <a:pt x="24056" y="53238"/>
                  </a:cubicBezTo>
                  <a:cubicBezTo>
                    <a:pt x="22282" y="51464"/>
                    <a:pt x="21099" y="50182"/>
                    <a:pt x="21197" y="49985"/>
                  </a:cubicBezTo>
                  <a:cubicBezTo>
                    <a:pt x="21394" y="49689"/>
                    <a:pt x="21542" y="49344"/>
                    <a:pt x="21789" y="48999"/>
                  </a:cubicBezTo>
                  <a:lnTo>
                    <a:pt x="21789" y="48999"/>
                  </a:lnTo>
                  <a:lnTo>
                    <a:pt x="21641" y="49147"/>
                  </a:lnTo>
                  <a:cubicBezTo>
                    <a:pt x="21542" y="49295"/>
                    <a:pt x="21394" y="49393"/>
                    <a:pt x="21246" y="49393"/>
                  </a:cubicBezTo>
                  <a:cubicBezTo>
                    <a:pt x="21148" y="49393"/>
                    <a:pt x="21099" y="49344"/>
                    <a:pt x="21000" y="49295"/>
                  </a:cubicBezTo>
                  <a:cubicBezTo>
                    <a:pt x="20803" y="49147"/>
                    <a:pt x="20754" y="48900"/>
                    <a:pt x="20852" y="48654"/>
                  </a:cubicBezTo>
                  <a:lnTo>
                    <a:pt x="24007" y="43774"/>
                  </a:lnTo>
                  <a:lnTo>
                    <a:pt x="32436" y="30760"/>
                  </a:lnTo>
                  <a:cubicBezTo>
                    <a:pt x="32535" y="30662"/>
                    <a:pt x="32683" y="30563"/>
                    <a:pt x="32831" y="30563"/>
                  </a:cubicBezTo>
                  <a:cubicBezTo>
                    <a:pt x="32929" y="30563"/>
                    <a:pt x="33028" y="30612"/>
                    <a:pt x="33077" y="30662"/>
                  </a:cubicBezTo>
                  <a:cubicBezTo>
                    <a:pt x="33274" y="30760"/>
                    <a:pt x="33373" y="31056"/>
                    <a:pt x="33225" y="31302"/>
                  </a:cubicBezTo>
                  <a:lnTo>
                    <a:pt x="23760" y="45894"/>
                  </a:lnTo>
                  <a:cubicBezTo>
                    <a:pt x="23563" y="47717"/>
                    <a:pt x="23465" y="49492"/>
                    <a:pt x="23465" y="51267"/>
                  </a:cubicBezTo>
                  <a:lnTo>
                    <a:pt x="24796" y="51267"/>
                  </a:lnTo>
                  <a:lnTo>
                    <a:pt x="25683" y="48851"/>
                  </a:lnTo>
                  <a:lnTo>
                    <a:pt x="25732" y="48851"/>
                  </a:lnTo>
                  <a:lnTo>
                    <a:pt x="29626" y="47964"/>
                  </a:lnTo>
                  <a:lnTo>
                    <a:pt x="38647" y="51464"/>
                  </a:lnTo>
                  <a:lnTo>
                    <a:pt x="66104" y="51858"/>
                  </a:lnTo>
                  <a:lnTo>
                    <a:pt x="66696" y="51858"/>
                  </a:lnTo>
                  <a:lnTo>
                    <a:pt x="71379" y="51957"/>
                  </a:lnTo>
                  <a:lnTo>
                    <a:pt x="75026" y="52006"/>
                  </a:lnTo>
                  <a:cubicBezTo>
                    <a:pt x="75470" y="54668"/>
                    <a:pt x="75963" y="58266"/>
                    <a:pt x="76357" y="62604"/>
                  </a:cubicBezTo>
                  <a:cubicBezTo>
                    <a:pt x="76702" y="62801"/>
                    <a:pt x="76850" y="62900"/>
                    <a:pt x="76900" y="62949"/>
                  </a:cubicBezTo>
                  <a:cubicBezTo>
                    <a:pt x="77146" y="63048"/>
                    <a:pt x="77048" y="63442"/>
                    <a:pt x="76752" y="63442"/>
                  </a:cubicBezTo>
                  <a:lnTo>
                    <a:pt x="76604" y="63442"/>
                  </a:lnTo>
                  <a:cubicBezTo>
                    <a:pt x="76604" y="63442"/>
                    <a:pt x="76555" y="63393"/>
                    <a:pt x="76456" y="63344"/>
                  </a:cubicBezTo>
                  <a:lnTo>
                    <a:pt x="76456" y="63344"/>
                  </a:lnTo>
                  <a:cubicBezTo>
                    <a:pt x="76850" y="67682"/>
                    <a:pt x="77146" y="72710"/>
                    <a:pt x="77195" y="78329"/>
                  </a:cubicBezTo>
                  <a:cubicBezTo>
                    <a:pt x="77245" y="80252"/>
                    <a:pt x="77245" y="82125"/>
                    <a:pt x="77195" y="84047"/>
                  </a:cubicBezTo>
                  <a:cubicBezTo>
                    <a:pt x="78203" y="84215"/>
                    <a:pt x="79226" y="84304"/>
                    <a:pt x="80248" y="84304"/>
                  </a:cubicBezTo>
                  <a:cubicBezTo>
                    <a:pt x="81025" y="84304"/>
                    <a:pt x="81801" y="84252"/>
                    <a:pt x="82569" y="84146"/>
                  </a:cubicBezTo>
                  <a:cubicBezTo>
                    <a:pt x="83357" y="84047"/>
                    <a:pt x="83850" y="83998"/>
                    <a:pt x="83850" y="83998"/>
                  </a:cubicBezTo>
                  <a:cubicBezTo>
                    <a:pt x="83850" y="83998"/>
                    <a:pt x="90456" y="70294"/>
                    <a:pt x="89667" y="49098"/>
                  </a:cubicBezTo>
                  <a:cubicBezTo>
                    <a:pt x="89174" y="35591"/>
                    <a:pt x="69308" y="2219"/>
                    <a:pt x="58316" y="839"/>
                  </a:cubicBezTo>
                  <a:cubicBezTo>
                    <a:pt x="57921" y="493"/>
                    <a:pt x="57626" y="198"/>
                    <a:pt x="57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4;p34">
              <a:extLst>
                <a:ext uri="{FF2B5EF4-FFF2-40B4-BE49-F238E27FC236}">
                  <a16:creationId xmlns:a16="http://schemas.microsoft.com/office/drawing/2014/main" id="{CCD02F95-E3C1-B81A-C3A6-2A1A209198E5}"/>
                </a:ext>
              </a:extLst>
            </p:cNvPr>
            <p:cNvSpPr/>
            <p:nvPr/>
          </p:nvSpPr>
          <p:spPr>
            <a:xfrm>
              <a:off x="3209825" y="3201925"/>
              <a:ext cx="50550" cy="85075"/>
            </a:xfrm>
            <a:custGeom>
              <a:avLst/>
              <a:gdLst/>
              <a:ahLst/>
              <a:cxnLst/>
              <a:rect l="l" t="t" r="r" b="b"/>
              <a:pathLst>
                <a:path w="2022" h="3403" extrusionOk="0">
                  <a:moveTo>
                    <a:pt x="2022" y="1"/>
                  </a:moveTo>
                  <a:lnTo>
                    <a:pt x="2022" y="1"/>
                  </a:lnTo>
                  <a:cubicBezTo>
                    <a:pt x="1184" y="1332"/>
                    <a:pt x="494" y="2465"/>
                    <a:pt x="1" y="3402"/>
                  </a:cubicBezTo>
                  <a:lnTo>
                    <a:pt x="1972" y="297"/>
                  </a:lnTo>
                  <a:cubicBezTo>
                    <a:pt x="2022" y="198"/>
                    <a:pt x="2022" y="99"/>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5;p34">
              <a:extLst>
                <a:ext uri="{FF2B5EF4-FFF2-40B4-BE49-F238E27FC236}">
                  <a16:creationId xmlns:a16="http://schemas.microsoft.com/office/drawing/2014/main" id="{102C3ECC-DCD3-A14C-7A42-4CC980A98E68}"/>
                </a:ext>
              </a:extLst>
            </p:cNvPr>
            <p:cNvSpPr/>
            <p:nvPr/>
          </p:nvSpPr>
          <p:spPr>
            <a:xfrm>
              <a:off x="3183950" y="2826050"/>
              <a:ext cx="315500" cy="470800"/>
            </a:xfrm>
            <a:custGeom>
              <a:avLst/>
              <a:gdLst/>
              <a:ahLst/>
              <a:cxnLst/>
              <a:rect l="l" t="t" r="r" b="b"/>
              <a:pathLst>
                <a:path w="12620" h="18832" extrusionOk="0">
                  <a:moveTo>
                    <a:pt x="12078" y="1"/>
                  </a:moveTo>
                  <a:cubicBezTo>
                    <a:pt x="11930" y="1"/>
                    <a:pt x="11782" y="100"/>
                    <a:pt x="11683" y="198"/>
                  </a:cubicBezTo>
                  <a:lnTo>
                    <a:pt x="3254" y="13212"/>
                  </a:lnTo>
                  <a:lnTo>
                    <a:pt x="99" y="18092"/>
                  </a:lnTo>
                  <a:cubicBezTo>
                    <a:pt x="1" y="18338"/>
                    <a:pt x="50" y="18585"/>
                    <a:pt x="247" y="18733"/>
                  </a:cubicBezTo>
                  <a:cubicBezTo>
                    <a:pt x="346" y="18782"/>
                    <a:pt x="395" y="18831"/>
                    <a:pt x="493" y="18831"/>
                  </a:cubicBezTo>
                  <a:cubicBezTo>
                    <a:pt x="641" y="18831"/>
                    <a:pt x="789" y="18733"/>
                    <a:pt x="888" y="18585"/>
                  </a:cubicBezTo>
                  <a:lnTo>
                    <a:pt x="1036" y="18437"/>
                  </a:lnTo>
                  <a:cubicBezTo>
                    <a:pt x="1529" y="17500"/>
                    <a:pt x="2219" y="16367"/>
                    <a:pt x="3057" y="15036"/>
                  </a:cubicBezTo>
                  <a:lnTo>
                    <a:pt x="3057" y="15036"/>
                  </a:lnTo>
                  <a:cubicBezTo>
                    <a:pt x="3057" y="15134"/>
                    <a:pt x="3057" y="15233"/>
                    <a:pt x="3007" y="15332"/>
                  </a:cubicBezTo>
                  <a:lnTo>
                    <a:pt x="12472" y="740"/>
                  </a:lnTo>
                  <a:cubicBezTo>
                    <a:pt x="12620" y="494"/>
                    <a:pt x="12521" y="198"/>
                    <a:pt x="12324" y="100"/>
                  </a:cubicBezTo>
                  <a:cubicBezTo>
                    <a:pt x="12275" y="50"/>
                    <a:pt x="12176" y="1"/>
                    <a:pt x="12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6;p34">
              <a:extLst>
                <a:ext uri="{FF2B5EF4-FFF2-40B4-BE49-F238E27FC236}">
                  <a16:creationId xmlns:a16="http://schemas.microsoft.com/office/drawing/2014/main" id="{699C03AD-76D7-C558-1492-6500265101E7}"/>
                </a:ext>
              </a:extLst>
            </p:cNvPr>
            <p:cNvSpPr/>
            <p:nvPr/>
          </p:nvSpPr>
          <p:spPr>
            <a:xfrm>
              <a:off x="3452600" y="912200"/>
              <a:ext cx="1114075" cy="1203150"/>
            </a:xfrm>
            <a:custGeom>
              <a:avLst/>
              <a:gdLst/>
              <a:ahLst/>
              <a:cxnLst/>
              <a:rect l="l" t="t" r="r" b="b"/>
              <a:pathLst>
                <a:path w="44563" h="48126" extrusionOk="0">
                  <a:moveTo>
                    <a:pt x="37635" y="5100"/>
                  </a:moveTo>
                  <a:cubicBezTo>
                    <a:pt x="37921" y="5100"/>
                    <a:pt x="38187" y="5134"/>
                    <a:pt x="38401" y="5226"/>
                  </a:cubicBezTo>
                  <a:cubicBezTo>
                    <a:pt x="38746" y="5374"/>
                    <a:pt x="38943" y="5719"/>
                    <a:pt x="38943" y="6064"/>
                  </a:cubicBezTo>
                  <a:cubicBezTo>
                    <a:pt x="38845" y="6557"/>
                    <a:pt x="38499" y="7001"/>
                    <a:pt x="38007" y="7149"/>
                  </a:cubicBezTo>
                  <a:cubicBezTo>
                    <a:pt x="37612" y="7346"/>
                    <a:pt x="37169" y="7494"/>
                    <a:pt x="36725" y="7592"/>
                  </a:cubicBezTo>
                  <a:cubicBezTo>
                    <a:pt x="36084" y="7740"/>
                    <a:pt x="35493" y="7888"/>
                    <a:pt x="34852" y="7987"/>
                  </a:cubicBezTo>
                  <a:cubicBezTo>
                    <a:pt x="34704" y="8036"/>
                    <a:pt x="34556" y="8036"/>
                    <a:pt x="34408" y="8036"/>
                  </a:cubicBezTo>
                  <a:cubicBezTo>
                    <a:pt x="34014" y="7987"/>
                    <a:pt x="33669" y="7395"/>
                    <a:pt x="33619" y="7099"/>
                  </a:cubicBezTo>
                  <a:cubicBezTo>
                    <a:pt x="33570" y="6902"/>
                    <a:pt x="33570" y="6656"/>
                    <a:pt x="33669" y="6459"/>
                  </a:cubicBezTo>
                  <a:cubicBezTo>
                    <a:pt x="34014" y="5818"/>
                    <a:pt x="35049" y="5571"/>
                    <a:pt x="35788" y="5374"/>
                  </a:cubicBezTo>
                  <a:cubicBezTo>
                    <a:pt x="36264" y="5272"/>
                    <a:pt x="36999" y="5100"/>
                    <a:pt x="37635" y="5100"/>
                  </a:cubicBezTo>
                  <a:close/>
                  <a:moveTo>
                    <a:pt x="25526" y="8174"/>
                  </a:moveTo>
                  <a:cubicBezTo>
                    <a:pt x="25837" y="8174"/>
                    <a:pt x="26130" y="8231"/>
                    <a:pt x="26373" y="8381"/>
                  </a:cubicBezTo>
                  <a:cubicBezTo>
                    <a:pt x="26521" y="8480"/>
                    <a:pt x="26669" y="8677"/>
                    <a:pt x="26718" y="8874"/>
                  </a:cubicBezTo>
                  <a:cubicBezTo>
                    <a:pt x="26817" y="9170"/>
                    <a:pt x="26817" y="9860"/>
                    <a:pt x="26521" y="10106"/>
                  </a:cubicBezTo>
                  <a:cubicBezTo>
                    <a:pt x="26373" y="10205"/>
                    <a:pt x="26225" y="10254"/>
                    <a:pt x="26077" y="10303"/>
                  </a:cubicBezTo>
                  <a:cubicBezTo>
                    <a:pt x="25486" y="10501"/>
                    <a:pt x="24894" y="10698"/>
                    <a:pt x="24303" y="10846"/>
                  </a:cubicBezTo>
                  <a:cubicBezTo>
                    <a:pt x="23859" y="10994"/>
                    <a:pt x="23366" y="11092"/>
                    <a:pt x="22923" y="11141"/>
                  </a:cubicBezTo>
                  <a:cubicBezTo>
                    <a:pt x="22872" y="11147"/>
                    <a:pt x="22822" y="11149"/>
                    <a:pt x="22772" y="11149"/>
                  </a:cubicBezTo>
                  <a:cubicBezTo>
                    <a:pt x="22330" y="11149"/>
                    <a:pt x="21901" y="10958"/>
                    <a:pt x="21592" y="10649"/>
                  </a:cubicBezTo>
                  <a:cubicBezTo>
                    <a:pt x="21394" y="10303"/>
                    <a:pt x="21394" y="9909"/>
                    <a:pt x="21641" y="9613"/>
                  </a:cubicBezTo>
                  <a:cubicBezTo>
                    <a:pt x="22084" y="9022"/>
                    <a:pt x="23317" y="8677"/>
                    <a:pt x="24007" y="8480"/>
                  </a:cubicBezTo>
                  <a:cubicBezTo>
                    <a:pt x="24466" y="8327"/>
                    <a:pt x="25019" y="8174"/>
                    <a:pt x="25526" y="8174"/>
                  </a:cubicBezTo>
                  <a:close/>
                  <a:moveTo>
                    <a:pt x="36556" y="9439"/>
                  </a:moveTo>
                  <a:cubicBezTo>
                    <a:pt x="37524" y="9439"/>
                    <a:pt x="38474" y="10138"/>
                    <a:pt x="38598" y="11289"/>
                  </a:cubicBezTo>
                  <a:cubicBezTo>
                    <a:pt x="38697" y="12374"/>
                    <a:pt x="37859" y="13409"/>
                    <a:pt x="36774" y="13508"/>
                  </a:cubicBezTo>
                  <a:cubicBezTo>
                    <a:pt x="36712" y="13513"/>
                    <a:pt x="36651" y="13515"/>
                    <a:pt x="36590" y="13515"/>
                  </a:cubicBezTo>
                  <a:cubicBezTo>
                    <a:pt x="34876" y="13515"/>
                    <a:pt x="33857" y="11538"/>
                    <a:pt x="35000" y="10205"/>
                  </a:cubicBezTo>
                  <a:cubicBezTo>
                    <a:pt x="35418" y="9678"/>
                    <a:pt x="35990" y="9439"/>
                    <a:pt x="36556" y="9439"/>
                  </a:cubicBezTo>
                  <a:close/>
                  <a:moveTo>
                    <a:pt x="26355" y="11965"/>
                  </a:moveTo>
                  <a:cubicBezTo>
                    <a:pt x="26864" y="11965"/>
                    <a:pt x="27383" y="12152"/>
                    <a:pt x="27803" y="12571"/>
                  </a:cubicBezTo>
                  <a:cubicBezTo>
                    <a:pt x="29021" y="13839"/>
                    <a:pt x="28119" y="16022"/>
                    <a:pt x="26382" y="16022"/>
                  </a:cubicBezTo>
                  <a:cubicBezTo>
                    <a:pt x="26363" y="16022"/>
                    <a:pt x="26343" y="16022"/>
                    <a:pt x="26324" y="16022"/>
                  </a:cubicBezTo>
                  <a:cubicBezTo>
                    <a:pt x="25190" y="16022"/>
                    <a:pt x="24253" y="15085"/>
                    <a:pt x="24303" y="13951"/>
                  </a:cubicBezTo>
                  <a:cubicBezTo>
                    <a:pt x="24303" y="12757"/>
                    <a:pt x="25307" y="11965"/>
                    <a:pt x="26355" y="11965"/>
                  </a:cubicBezTo>
                  <a:close/>
                  <a:moveTo>
                    <a:pt x="33936" y="19185"/>
                  </a:moveTo>
                  <a:cubicBezTo>
                    <a:pt x="34324" y="19185"/>
                    <a:pt x="34614" y="19732"/>
                    <a:pt x="34211" y="20014"/>
                  </a:cubicBezTo>
                  <a:cubicBezTo>
                    <a:pt x="33274" y="20655"/>
                    <a:pt x="32190" y="21000"/>
                    <a:pt x="31105" y="21099"/>
                  </a:cubicBezTo>
                  <a:lnTo>
                    <a:pt x="30612" y="21099"/>
                  </a:lnTo>
                  <a:cubicBezTo>
                    <a:pt x="29577" y="21099"/>
                    <a:pt x="28542" y="20852"/>
                    <a:pt x="27655" y="20360"/>
                  </a:cubicBezTo>
                  <a:cubicBezTo>
                    <a:pt x="27408" y="20212"/>
                    <a:pt x="27359" y="19916"/>
                    <a:pt x="27458" y="19719"/>
                  </a:cubicBezTo>
                  <a:cubicBezTo>
                    <a:pt x="27559" y="19550"/>
                    <a:pt x="27729" y="19474"/>
                    <a:pt x="27889" y="19474"/>
                  </a:cubicBezTo>
                  <a:cubicBezTo>
                    <a:pt x="27964" y="19474"/>
                    <a:pt x="28036" y="19490"/>
                    <a:pt x="28098" y="19522"/>
                  </a:cubicBezTo>
                  <a:cubicBezTo>
                    <a:pt x="28902" y="19968"/>
                    <a:pt x="29775" y="20182"/>
                    <a:pt x="30647" y="20182"/>
                  </a:cubicBezTo>
                  <a:cubicBezTo>
                    <a:pt x="31701" y="20182"/>
                    <a:pt x="32751" y="19869"/>
                    <a:pt x="33669" y="19275"/>
                  </a:cubicBezTo>
                  <a:cubicBezTo>
                    <a:pt x="33758" y="19212"/>
                    <a:pt x="33849" y="19185"/>
                    <a:pt x="33936" y="19185"/>
                  </a:cubicBezTo>
                  <a:close/>
                  <a:moveTo>
                    <a:pt x="6089" y="21173"/>
                  </a:moveTo>
                  <a:cubicBezTo>
                    <a:pt x="6298" y="21173"/>
                    <a:pt x="6508" y="21198"/>
                    <a:pt x="6705" y="21247"/>
                  </a:cubicBezTo>
                  <a:cubicBezTo>
                    <a:pt x="6951" y="21296"/>
                    <a:pt x="7099" y="21543"/>
                    <a:pt x="7050" y="21789"/>
                  </a:cubicBezTo>
                  <a:cubicBezTo>
                    <a:pt x="7007" y="22004"/>
                    <a:pt x="6814" y="22144"/>
                    <a:pt x="6603" y="22144"/>
                  </a:cubicBezTo>
                  <a:cubicBezTo>
                    <a:pt x="6571" y="22144"/>
                    <a:pt x="6539" y="22140"/>
                    <a:pt x="6508" y="22134"/>
                  </a:cubicBezTo>
                  <a:cubicBezTo>
                    <a:pt x="6360" y="22109"/>
                    <a:pt x="6199" y="22097"/>
                    <a:pt x="6033" y="22097"/>
                  </a:cubicBezTo>
                  <a:cubicBezTo>
                    <a:pt x="5867" y="22097"/>
                    <a:pt x="5694" y="22109"/>
                    <a:pt x="5522" y="22134"/>
                  </a:cubicBezTo>
                  <a:cubicBezTo>
                    <a:pt x="5423" y="22183"/>
                    <a:pt x="5324" y="22183"/>
                    <a:pt x="5226" y="22233"/>
                  </a:cubicBezTo>
                  <a:cubicBezTo>
                    <a:pt x="5324" y="22381"/>
                    <a:pt x="5423" y="22578"/>
                    <a:pt x="5571" y="22726"/>
                  </a:cubicBezTo>
                  <a:cubicBezTo>
                    <a:pt x="5867" y="23120"/>
                    <a:pt x="6212" y="23514"/>
                    <a:pt x="6606" y="23859"/>
                  </a:cubicBezTo>
                  <a:cubicBezTo>
                    <a:pt x="6803" y="24007"/>
                    <a:pt x="6803" y="24303"/>
                    <a:pt x="6655" y="24500"/>
                  </a:cubicBezTo>
                  <a:cubicBezTo>
                    <a:pt x="6550" y="24606"/>
                    <a:pt x="6416" y="24655"/>
                    <a:pt x="6291" y="24655"/>
                  </a:cubicBezTo>
                  <a:cubicBezTo>
                    <a:pt x="6184" y="24655"/>
                    <a:pt x="6083" y="24618"/>
                    <a:pt x="6015" y="24550"/>
                  </a:cubicBezTo>
                  <a:cubicBezTo>
                    <a:pt x="5867" y="24451"/>
                    <a:pt x="5768" y="24352"/>
                    <a:pt x="5620" y="24204"/>
                  </a:cubicBezTo>
                  <a:cubicBezTo>
                    <a:pt x="5177" y="23712"/>
                    <a:pt x="4733" y="23169"/>
                    <a:pt x="4339" y="22627"/>
                  </a:cubicBezTo>
                  <a:cubicBezTo>
                    <a:pt x="4339" y="22627"/>
                    <a:pt x="4339" y="22578"/>
                    <a:pt x="4339" y="22578"/>
                  </a:cubicBezTo>
                  <a:cubicBezTo>
                    <a:pt x="4141" y="22676"/>
                    <a:pt x="3944" y="22824"/>
                    <a:pt x="3796" y="22923"/>
                  </a:cubicBezTo>
                  <a:cubicBezTo>
                    <a:pt x="3698" y="22972"/>
                    <a:pt x="3599" y="23021"/>
                    <a:pt x="3501" y="23021"/>
                  </a:cubicBezTo>
                  <a:cubicBezTo>
                    <a:pt x="3057" y="23021"/>
                    <a:pt x="2860" y="22430"/>
                    <a:pt x="3254" y="22183"/>
                  </a:cubicBezTo>
                  <a:cubicBezTo>
                    <a:pt x="3895" y="21690"/>
                    <a:pt x="4684" y="21345"/>
                    <a:pt x="5472" y="21247"/>
                  </a:cubicBezTo>
                  <a:cubicBezTo>
                    <a:pt x="5670" y="21198"/>
                    <a:pt x="5879" y="21173"/>
                    <a:pt x="6089" y="21173"/>
                  </a:cubicBezTo>
                  <a:close/>
                  <a:moveTo>
                    <a:pt x="28098" y="1"/>
                  </a:moveTo>
                  <a:cubicBezTo>
                    <a:pt x="28098" y="1"/>
                    <a:pt x="27458" y="4339"/>
                    <a:pt x="26570" y="4536"/>
                  </a:cubicBezTo>
                  <a:cubicBezTo>
                    <a:pt x="25782" y="4684"/>
                    <a:pt x="24993" y="4881"/>
                    <a:pt x="24204" y="5029"/>
                  </a:cubicBezTo>
                  <a:cubicBezTo>
                    <a:pt x="23908" y="5078"/>
                    <a:pt x="23613" y="5177"/>
                    <a:pt x="23366" y="5226"/>
                  </a:cubicBezTo>
                  <a:cubicBezTo>
                    <a:pt x="20901" y="5719"/>
                    <a:pt x="18585" y="6212"/>
                    <a:pt x="16465" y="6656"/>
                  </a:cubicBezTo>
                  <a:cubicBezTo>
                    <a:pt x="16120" y="6705"/>
                    <a:pt x="15775" y="6804"/>
                    <a:pt x="15479" y="6853"/>
                  </a:cubicBezTo>
                  <a:cubicBezTo>
                    <a:pt x="15085" y="6951"/>
                    <a:pt x="14740" y="7001"/>
                    <a:pt x="14395" y="7099"/>
                  </a:cubicBezTo>
                  <a:lnTo>
                    <a:pt x="14050" y="7149"/>
                  </a:lnTo>
                  <a:cubicBezTo>
                    <a:pt x="13803" y="7198"/>
                    <a:pt x="13606" y="7247"/>
                    <a:pt x="13359" y="7297"/>
                  </a:cubicBezTo>
                  <a:cubicBezTo>
                    <a:pt x="13212" y="7297"/>
                    <a:pt x="13113" y="7346"/>
                    <a:pt x="12965" y="7395"/>
                  </a:cubicBezTo>
                  <a:lnTo>
                    <a:pt x="12916" y="7395"/>
                  </a:lnTo>
                  <a:cubicBezTo>
                    <a:pt x="12768" y="7395"/>
                    <a:pt x="12620" y="7444"/>
                    <a:pt x="12472" y="7494"/>
                  </a:cubicBezTo>
                  <a:cubicBezTo>
                    <a:pt x="11536" y="7691"/>
                    <a:pt x="10698" y="7839"/>
                    <a:pt x="10007" y="7987"/>
                  </a:cubicBezTo>
                  <a:cubicBezTo>
                    <a:pt x="9860" y="8036"/>
                    <a:pt x="9712" y="8036"/>
                    <a:pt x="9613" y="8085"/>
                  </a:cubicBezTo>
                  <a:cubicBezTo>
                    <a:pt x="9514" y="8085"/>
                    <a:pt x="9416" y="8135"/>
                    <a:pt x="9367" y="8135"/>
                  </a:cubicBezTo>
                  <a:cubicBezTo>
                    <a:pt x="9219" y="8135"/>
                    <a:pt x="9071" y="8184"/>
                    <a:pt x="8972" y="8233"/>
                  </a:cubicBezTo>
                  <a:lnTo>
                    <a:pt x="8775" y="8233"/>
                  </a:lnTo>
                  <a:cubicBezTo>
                    <a:pt x="8726" y="8282"/>
                    <a:pt x="8676" y="8282"/>
                    <a:pt x="8627" y="8282"/>
                  </a:cubicBezTo>
                  <a:cubicBezTo>
                    <a:pt x="8578" y="8282"/>
                    <a:pt x="8529" y="8282"/>
                    <a:pt x="8479" y="8332"/>
                  </a:cubicBezTo>
                  <a:lnTo>
                    <a:pt x="8331" y="8332"/>
                  </a:lnTo>
                  <a:cubicBezTo>
                    <a:pt x="8184" y="8381"/>
                    <a:pt x="8085" y="8381"/>
                    <a:pt x="7986" y="8430"/>
                  </a:cubicBezTo>
                  <a:cubicBezTo>
                    <a:pt x="7937" y="8430"/>
                    <a:pt x="7888" y="8480"/>
                    <a:pt x="7838" y="8480"/>
                  </a:cubicBezTo>
                  <a:lnTo>
                    <a:pt x="7691" y="8480"/>
                  </a:lnTo>
                  <a:cubicBezTo>
                    <a:pt x="7691" y="8480"/>
                    <a:pt x="7641" y="8529"/>
                    <a:pt x="7641" y="8529"/>
                  </a:cubicBezTo>
                  <a:lnTo>
                    <a:pt x="7592" y="8529"/>
                  </a:lnTo>
                  <a:cubicBezTo>
                    <a:pt x="7641" y="9515"/>
                    <a:pt x="7986" y="13705"/>
                    <a:pt x="8578" y="18881"/>
                  </a:cubicBezTo>
                  <a:cubicBezTo>
                    <a:pt x="7890" y="18787"/>
                    <a:pt x="7203" y="18753"/>
                    <a:pt x="6528" y="18753"/>
                  </a:cubicBezTo>
                  <a:cubicBezTo>
                    <a:pt x="6138" y="18753"/>
                    <a:pt x="5753" y="18764"/>
                    <a:pt x="5374" y="18782"/>
                  </a:cubicBezTo>
                  <a:cubicBezTo>
                    <a:pt x="3698" y="18881"/>
                    <a:pt x="2170" y="19275"/>
                    <a:pt x="1332" y="20360"/>
                  </a:cubicBezTo>
                  <a:cubicBezTo>
                    <a:pt x="1" y="22331"/>
                    <a:pt x="543" y="25042"/>
                    <a:pt x="2613" y="26275"/>
                  </a:cubicBezTo>
                  <a:cubicBezTo>
                    <a:pt x="3599" y="26916"/>
                    <a:pt x="4684" y="27359"/>
                    <a:pt x="5817" y="27655"/>
                  </a:cubicBezTo>
                  <a:cubicBezTo>
                    <a:pt x="7099" y="28000"/>
                    <a:pt x="8430" y="28197"/>
                    <a:pt x="9761" y="28296"/>
                  </a:cubicBezTo>
                  <a:cubicBezTo>
                    <a:pt x="10205" y="31303"/>
                    <a:pt x="10698" y="34211"/>
                    <a:pt x="11190" y="36725"/>
                  </a:cubicBezTo>
                  <a:cubicBezTo>
                    <a:pt x="11338" y="37415"/>
                    <a:pt x="11486" y="38105"/>
                    <a:pt x="11634" y="38697"/>
                  </a:cubicBezTo>
                  <a:cubicBezTo>
                    <a:pt x="11930" y="40028"/>
                    <a:pt x="12275" y="41359"/>
                    <a:pt x="12719" y="42641"/>
                  </a:cubicBezTo>
                  <a:cubicBezTo>
                    <a:pt x="13212" y="43873"/>
                    <a:pt x="13557" y="45204"/>
                    <a:pt x="13852" y="46485"/>
                  </a:cubicBezTo>
                  <a:cubicBezTo>
                    <a:pt x="13951" y="47028"/>
                    <a:pt x="14099" y="47570"/>
                    <a:pt x="14197" y="48112"/>
                  </a:cubicBezTo>
                  <a:cubicBezTo>
                    <a:pt x="14434" y="48120"/>
                    <a:pt x="14768" y="48126"/>
                    <a:pt x="15176" y="48126"/>
                  </a:cubicBezTo>
                  <a:cubicBezTo>
                    <a:pt x="17484" y="48126"/>
                    <a:pt x="22167" y="47925"/>
                    <a:pt x="25141" y="46584"/>
                  </a:cubicBezTo>
                  <a:lnTo>
                    <a:pt x="25289" y="46584"/>
                  </a:lnTo>
                  <a:lnTo>
                    <a:pt x="25190" y="45993"/>
                  </a:lnTo>
                  <a:lnTo>
                    <a:pt x="24106" y="40077"/>
                  </a:lnTo>
                  <a:lnTo>
                    <a:pt x="22430" y="40077"/>
                  </a:lnTo>
                  <a:cubicBezTo>
                    <a:pt x="20901" y="40077"/>
                    <a:pt x="19324" y="40028"/>
                    <a:pt x="17697" y="39880"/>
                  </a:cubicBezTo>
                  <a:cubicBezTo>
                    <a:pt x="17500" y="39880"/>
                    <a:pt x="17352" y="39781"/>
                    <a:pt x="17254" y="39584"/>
                  </a:cubicBezTo>
                  <a:cubicBezTo>
                    <a:pt x="17254" y="39535"/>
                    <a:pt x="17254" y="39486"/>
                    <a:pt x="17254" y="39387"/>
                  </a:cubicBezTo>
                  <a:cubicBezTo>
                    <a:pt x="17254" y="39166"/>
                    <a:pt x="17451" y="38985"/>
                    <a:pt x="17670" y="38985"/>
                  </a:cubicBezTo>
                  <a:cubicBezTo>
                    <a:pt x="17695" y="38985"/>
                    <a:pt x="17721" y="38988"/>
                    <a:pt x="17747" y="38993"/>
                  </a:cubicBezTo>
                  <a:cubicBezTo>
                    <a:pt x="19299" y="39104"/>
                    <a:pt x="20852" y="39159"/>
                    <a:pt x="22405" y="39159"/>
                  </a:cubicBezTo>
                  <a:cubicBezTo>
                    <a:pt x="22923" y="39159"/>
                    <a:pt x="23440" y="39153"/>
                    <a:pt x="23958" y="39141"/>
                  </a:cubicBezTo>
                  <a:cubicBezTo>
                    <a:pt x="30662" y="38943"/>
                    <a:pt x="35887" y="37317"/>
                    <a:pt x="39732" y="34310"/>
                  </a:cubicBezTo>
                  <a:cubicBezTo>
                    <a:pt x="39823" y="34241"/>
                    <a:pt x="39925" y="34204"/>
                    <a:pt x="40028" y="34204"/>
                  </a:cubicBezTo>
                  <a:cubicBezTo>
                    <a:pt x="40147" y="34204"/>
                    <a:pt x="40267" y="34253"/>
                    <a:pt x="40373" y="34359"/>
                  </a:cubicBezTo>
                  <a:cubicBezTo>
                    <a:pt x="42492" y="32141"/>
                    <a:pt x="43774" y="29232"/>
                    <a:pt x="43873" y="26127"/>
                  </a:cubicBezTo>
                  <a:cubicBezTo>
                    <a:pt x="44563" y="16071"/>
                    <a:pt x="40126" y="4191"/>
                    <a:pt x="40126" y="4191"/>
                  </a:cubicBezTo>
                  <a:lnTo>
                    <a:pt x="39239" y="1923"/>
                  </a:lnTo>
                  <a:cubicBezTo>
                    <a:pt x="37809" y="2219"/>
                    <a:pt x="35000" y="2761"/>
                    <a:pt x="31648" y="3501"/>
                  </a:cubicBezTo>
                  <a:cubicBezTo>
                    <a:pt x="31632" y="3504"/>
                    <a:pt x="31615" y="3505"/>
                    <a:pt x="31598" y="3505"/>
                  </a:cubicBezTo>
                  <a:cubicBezTo>
                    <a:pt x="30750" y="3505"/>
                    <a:pt x="28098" y="1"/>
                    <a:pt x="28098"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47;p34">
              <a:extLst>
                <a:ext uri="{FF2B5EF4-FFF2-40B4-BE49-F238E27FC236}">
                  <a16:creationId xmlns:a16="http://schemas.microsoft.com/office/drawing/2014/main" id="{45B6AAE1-2099-703D-5133-75D909DB50A6}"/>
                </a:ext>
              </a:extLst>
            </p:cNvPr>
            <p:cNvSpPr/>
            <p:nvPr/>
          </p:nvSpPr>
          <p:spPr>
            <a:xfrm>
              <a:off x="3883925" y="1767300"/>
              <a:ext cx="582925" cy="146850"/>
            </a:xfrm>
            <a:custGeom>
              <a:avLst/>
              <a:gdLst/>
              <a:ahLst/>
              <a:cxnLst/>
              <a:rect l="l" t="t" r="r" b="b"/>
              <a:pathLst>
                <a:path w="23317" h="5874" extrusionOk="0">
                  <a:moveTo>
                    <a:pt x="22775" y="0"/>
                  </a:moveTo>
                  <a:cubicBezTo>
                    <a:pt x="22672" y="0"/>
                    <a:pt x="22570" y="37"/>
                    <a:pt x="22479" y="106"/>
                  </a:cubicBezTo>
                  <a:cubicBezTo>
                    <a:pt x="18634" y="3113"/>
                    <a:pt x="13409" y="4739"/>
                    <a:pt x="6705" y="4937"/>
                  </a:cubicBezTo>
                  <a:cubicBezTo>
                    <a:pt x="6187" y="4949"/>
                    <a:pt x="5670" y="4955"/>
                    <a:pt x="5152" y="4955"/>
                  </a:cubicBezTo>
                  <a:cubicBezTo>
                    <a:pt x="3599" y="4955"/>
                    <a:pt x="2046" y="4900"/>
                    <a:pt x="494" y="4789"/>
                  </a:cubicBezTo>
                  <a:cubicBezTo>
                    <a:pt x="468" y="4784"/>
                    <a:pt x="442" y="4781"/>
                    <a:pt x="417" y="4781"/>
                  </a:cubicBezTo>
                  <a:cubicBezTo>
                    <a:pt x="198" y="4781"/>
                    <a:pt x="1" y="4962"/>
                    <a:pt x="1" y="5183"/>
                  </a:cubicBezTo>
                  <a:cubicBezTo>
                    <a:pt x="1" y="5282"/>
                    <a:pt x="1" y="5331"/>
                    <a:pt x="50" y="5380"/>
                  </a:cubicBezTo>
                  <a:cubicBezTo>
                    <a:pt x="99" y="5577"/>
                    <a:pt x="247" y="5676"/>
                    <a:pt x="444" y="5676"/>
                  </a:cubicBezTo>
                  <a:cubicBezTo>
                    <a:pt x="2071" y="5824"/>
                    <a:pt x="3648" y="5873"/>
                    <a:pt x="5177" y="5873"/>
                  </a:cubicBezTo>
                  <a:lnTo>
                    <a:pt x="6853" y="5873"/>
                  </a:lnTo>
                  <a:cubicBezTo>
                    <a:pt x="13754" y="5627"/>
                    <a:pt x="19078" y="3951"/>
                    <a:pt x="23070" y="845"/>
                  </a:cubicBezTo>
                  <a:cubicBezTo>
                    <a:pt x="23268" y="648"/>
                    <a:pt x="23317" y="402"/>
                    <a:pt x="23120" y="204"/>
                  </a:cubicBezTo>
                  <a:cubicBezTo>
                    <a:pt x="23120" y="155"/>
                    <a:pt x="23120" y="155"/>
                    <a:pt x="23120" y="155"/>
                  </a:cubicBezTo>
                  <a:cubicBezTo>
                    <a:pt x="23014" y="49"/>
                    <a:pt x="22894" y="0"/>
                    <a:pt x="2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48;p34">
              <a:extLst>
                <a:ext uri="{FF2B5EF4-FFF2-40B4-BE49-F238E27FC236}">
                  <a16:creationId xmlns:a16="http://schemas.microsoft.com/office/drawing/2014/main" id="{7EB9C3D6-43F9-CB9F-97AE-E5DE3205BBC4}"/>
                </a:ext>
              </a:extLst>
            </p:cNvPr>
            <p:cNvSpPr/>
            <p:nvPr/>
          </p:nvSpPr>
          <p:spPr>
            <a:xfrm>
              <a:off x="4299225" y="1148400"/>
              <a:ext cx="121000" cy="101775"/>
            </a:xfrm>
            <a:custGeom>
              <a:avLst/>
              <a:gdLst/>
              <a:ahLst/>
              <a:cxnLst/>
              <a:rect l="l" t="t" r="r" b="b"/>
              <a:pathLst>
                <a:path w="4840" h="4071" extrusionOk="0">
                  <a:moveTo>
                    <a:pt x="2725" y="1"/>
                  </a:moveTo>
                  <a:cubicBezTo>
                    <a:pt x="2639" y="1"/>
                    <a:pt x="2553" y="6"/>
                    <a:pt x="2466" y="17"/>
                  </a:cubicBezTo>
                  <a:cubicBezTo>
                    <a:pt x="691" y="215"/>
                    <a:pt x="1" y="2482"/>
                    <a:pt x="1430" y="3616"/>
                  </a:cubicBezTo>
                  <a:cubicBezTo>
                    <a:pt x="1814" y="3931"/>
                    <a:pt x="2250" y="4071"/>
                    <a:pt x="2677" y="4071"/>
                  </a:cubicBezTo>
                  <a:cubicBezTo>
                    <a:pt x="3789" y="4071"/>
                    <a:pt x="4840" y="3123"/>
                    <a:pt x="4733" y="1841"/>
                  </a:cubicBezTo>
                  <a:cubicBezTo>
                    <a:pt x="4597" y="795"/>
                    <a:pt x="3746"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49;p34">
              <a:extLst>
                <a:ext uri="{FF2B5EF4-FFF2-40B4-BE49-F238E27FC236}">
                  <a16:creationId xmlns:a16="http://schemas.microsoft.com/office/drawing/2014/main" id="{313F1383-CDBD-E062-694A-4D1A325A11D9}"/>
                </a:ext>
              </a:extLst>
            </p:cNvPr>
            <p:cNvSpPr/>
            <p:nvPr/>
          </p:nvSpPr>
          <p:spPr>
            <a:xfrm>
              <a:off x="4043250" y="1211650"/>
              <a:ext cx="119225" cy="101425"/>
            </a:xfrm>
            <a:custGeom>
              <a:avLst/>
              <a:gdLst/>
              <a:ahLst/>
              <a:cxnLst/>
              <a:rect l="l" t="t" r="r" b="b"/>
              <a:pathLst>
                <a:path w="4769" h="4057" extrusionOk="0">
                  <a:moveTo>
                    <a:pt x="2686" y="1"/>
                  </a:moveTo>
                  <a:cubicBezTo>
                    <a:pt x="903" y="1"/>
                    <a:pt x="0" y="2136"/>
                    <a:pt x="1219" y="3452"/>
                  </a:cubicBezTo>
                  <a:cubicBezTo>
                    <a:pt x="1636" y="3869"/>
                    <a:pt x="2153" y="4057"/>
                    <a:pt x="2660" y="4057"/>
                  </a:cubicBezTo>
                  <a:cubicBezTo>
                    <a:pt x="3710" y="4057"/>
                    <a:pt x="4719" y="3253"/>
                    <a:pt x="4719" y="2023"/>
                  </a:cubicBezTo>
                  <a:cubicBezTo>
                    <a:pt x="4768" y="938"/>
                    <a:pt x="3832" y="1"/>
                    <a:pt x="2747" y="1"/>
                  </a:cubicBezTo>
                  <a:cubicBezTo>
                    <a:pt x="2727" y="1"/>
                    <a:pt x="2706" y="1"/>
                    <a:pt x="2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0;p34">
              <a:extLst>
                <a:ext uri="{FF2B5EF4-FFF2-40B4-BE49-F238E27FC236}">
                  <a16:creationId xmlns:a16="http://schemas.microsoft.com/office/drawing/2014/main" id="{34C4ABCF-4989-696E-C50F-69365005A4FD}"/>
                </a:ext>
              </a:extLst>
            </p:cNvPr>
            <p:cNvSpPr/>
            <p:nvPr/>
          </p:nvSpPr>
          <p:spPr>
            <a:xfrm>
              <a:off x="4136550" y="1391825"/>
              <a:ext cx="181425" cy="47850"/>
            </a:xfrm>
            <a:custGeom>
              <a:avLst/>
              <a:gdLst/>
              <a:ahLst/>
              <a:cxnLst/>
              <a:rect l="l" t="t" r="r" b="b"/>
              <a:pathLst>
                <a:path w="7257" h="1914" extrusionOk="0">
                  <a:moveTo>
                    <a:pt x="6578" y="0"/>
                  </a:moveTo>
                  <a:cubicBezTo>
                    <a:pt x="6491" y="0"/>
                    <a:pt x="6400" y="27"/>
                    <a:pt x="6311" y="90"/>
                  </a:cubicBezTo>
                  <a:cubicBezTo>
                    <a:pt x="5393" y="684"/>
                    <a:pt x="4343" y="997"/>
                    <a:pt x="3289" y="997"/>
                  </a:cubicBezTo>
                  <a:cubicBezTo>
                    <a:pt x="2417" y="997"/>
                    <a:pt x="1544" y="783"/>
                    <a:pt x="740" y="337"/>
                  </a:cubicBezTo>
                  <a:cubicBezTo>
                    <a:pt x="678" y="305"/>
                    <a:pt x="606" y="289"/>
                    <a:pt x="531" y="289"/>
                  </a:cubicBezTo>
                  <a:cubicBezTo>
                    <a:pt x="371" y="289"/>
                    <a:pt x="201" y="365"/>
                    <a:pt x="100" y="534"/>
                  </a:cubicBezTo>
                  <a:cubicBezTo>
                    <a:pt x="1" y="731"/>
                    <a:pt x="50" y="1027"/>
                    <a:pt x="297" y="1175"/>
                  </a:cubicBezTo>
                  <a:cubicBezTo>
                    <a:pt x="1184" y="1667"/>
                    <a:pt x="2219" y="1914"/>
                    <a:pt x="3254" y="1914"/>
                  </a:cubicBezTo>
                  <a:lnTo>
                    <a:pt x="3747" y="1914"/>
                  </a:lnTo>
                  <a:cubicBezTo>
                    <a:pt x="4832" y="1815"/>
                    <a:pt x="5916" y="1470"/>
                    <a:pt x="6853" y="829"/>
                  </a:cubicBezTo>
                  <a:cubicBezTo>
                    <a:pt x="7256" y="547"/>
                    <a:pt x="6966" y="0"/>
                    <a:pt x="6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1;p34">
              <a:extLst>
                <a:ext uri="{FF2B5EF4-FFF2-40B4-BE49-F238E27FC236}">
                  <a16:creationId xmlns:a16="http://schemas.microsoft.com/office/drawing/2014/main" id="{77CCCC98-83A3-A99E-BE7C-EE8F168F4EAD}"/>
                </a:ext>
              </a:extLst>
            </p:cNvPr>
            <p:cNvSpPr/>
            <p:nvPr/>
          </p:nvSpPr>
          <p:spPr>
            <a:xfrm>
              <a:off x="3024975" y="559750"/>
              <a:ext cx="1433250" cy="2131550"/>
            </a:xfrm>
            <a:custGeom>
              <a:avLst/>
              <a:gdLst/>
              <a:ahLst/>
              <a:cxnLst/>
              <a:rect l="l" t="t" r="r" b="b"/>
              <a:pathLst>
                <a:path w="57330" h="85262" extrusionOk="0">
                  <a:moveTo>
                    <a:pt x="34753" y="1"/>
                  </a:moveTo>
                  <a:cubicBezTo>
                    <a:pt x="34605" y="346"/>
                    <a:pt x="34260" y="642"/>
                    <a:pt x="33866" y="691"/>
                  </a:cubicBezTo>
                  <a:lnTo>
                    <a:pt x="20359" y="3698"/>
                  </a:lnTo>
                  <a:cubicBezTo>
                    <a:pt x="20258" y="3723"/>
                    <a:pt x="20155" y="3736"/>
                    <a:pt x="20053" y="3736"/>
                  </a:cubicBezTo>
                  <a:cubicBezTo>
                    <a:pt x="19559" y="3736"/>
                    <a:pt x="19084" y="3449"/>
                    <a:pt x="18880" y="2958"/>
                  </a:cubicBezTo>
                  <a:cubicBezTo>
                    <a:pt x="6902" y="8085"/>
                    <a:pt x="2022" y="20064"/>
                    <a:pt x="2564" y="33176"/>
                  </a:cubicBezTo>
                  <a:cubicBezTo>
                    <a:pt x="2810" y="39584"/>
                    <a:pt x="1627" y="46682"/>
                    <a:pt x="641" y="54915"/>
                  </a:cubicBezTo>
                  <a:cubicBezTo>
                    <a:pt x="1" y="60731"/>
                    <a:pt x="2170" y="69456"/>
                    <a:pt x="3106" y="72562"/>
                  </a:cubicBezTo>
                  <a:cubicBezTo>
                    <a:pt x="3353" y="73351"/>
                    <a:pt x="3550" y="74090"/>
                    <a:pt x="3747" y="74780"/>
                  </a:cubicBezTo>
                  <a:cubicBezTo>
                    <a:pt x="5324" y="80745"/>
                    <a:pt x="4979" y="83456"/>
                    <a:pt x="5324" y="84688"/>
                  </a:cubicBezTo>
                  <a:cubicBezTo>
                    <a:pt x="5450" y="85090"/>
                    <a:pt x="6509" y="85262"/>
                    <a:pt x="8136" y="85262"/>
                  </a:cubicBezTo>
                  <a:cubicBezTo>
                    <a:pt x="9705" y="85262"/>
                    <a:pt x="11801" y="85102"/>
                    <a:pt x="14099" y="84836"/>
                  </a:cubicBezTo>
                  <a:cubicBezTo>
                    <a:pt x="16711" y="84590"/>
                    <a:pt x="19570" y="84146"/>
                    <a:pt x="22183" y="83653"/>
                  </a:cubicBezTo>
                  <a:cubicBezTo>
                    <a:pt x="26866" y="82766"/>
                    <a:pt x="30760" y="81632"/>
                    <a:pt x="31155" y="80696"/>
                  </a:cubicBezTo>
                  <a:cubicBezTo>
                    <a:pt x="32485" y="77491"/>
                    <a:pt x="32535" y="69752"/>
                    <a:pt x="31450" y="63147"/>
                  </a:cubicBezTo>
                  <a:lnTo>
                    <a:pt x="30809" y="63147"/>
                  </a:lnTo>
                  <a:cubicBezTo>
                    <a:pt x="30563" y="63097"/>
                    <a:pt x="30366" y="62900"/>
                    <a:pt x="30415" y="62654"/>
                  </a:cubicBezTo>
                  <a:cubicBezTo>
                    <a:pt x="30415" y="62555"/>
                    <a:pt x="30415" y="62457"/>
                    <a:pt x="30464" y="62407"/>
                  </a:cubicBezTo>
                  <a:cubicBezTo>
                    <a:pt x="30563" y="62259"/>
                    <a:pt x="30711" y="62210"/>
                    <a:pt x="30859" y="62210"/>
                  </a:cubicBezTo>
                  <a:lnTo>
                    <a:pt x="31302" y="62210"/>
                  </a:lnTo>
                  <a:cubicBezTo>
                    <a:pt x="31204" y="61668"/>
                    <a:pt x="31105" y="61126"/>
                    <a:pt x="30957" y="60583"/>
                  </a:cubicBezTo>
                  <a:cubicBezTo>
                    <a:pt x="30662" y="59302"/>
                    <a:pt x="30317" y="57971"/>
                    <a:pt x="29824" y="56739"/>
                  </a:cubicBezTo>
                  <a:cubicBezTo>
                    <a:pt x="29380" y="55457"/>
                    <a:pt x="29035" y="54126"/>
                    <a:pt x="28739" y="52795"/>
                  </a:cubicBezTo>
                  <a:cubicBezTo>
                    <a:pt x="28591" y="52203"/>
                    <a:pt x="28443" y="51513"/>
                    <a:pt x="28295" y="50823"/>
                  </a:cubicBezTo>
                  <a:cubicBezTo>
                    <a:pt x="27803" y="48309"/>
                    <a:pt x="27310" y="45401"/>
                    <a:pt x="26866" y="42394"/>
                  </a:cubicBezTo>
                  <a:cubicBezTo>
                    <a:pt x="25535" y="42295"/>
                    <a:pt x="24204" y="42098"/>
                    <a:pt x="22922" y="41753"/>
                  </a:cubicBezTo>
                  <a:cubicBezTo>
                    <a:pt x="21789" y="41457"/>
                    <a:pt x="20704" y="41014"/>
                    <a:pt x="19718" y="40373"/>
                  </a:cubicBezTo>
                  <a:cubicBezTo>
                    <a:pt x="17648" y="39140"/>
                    <a:pt x="17106" y="36429"/>
                    <a:pt x="18486" y="34458"/>
                  </a:cubicBezTo>
                  <a:cubicBezTo>
                    <a:pt x="19275" y="33373"/>
                    <a:pt x="20803" y="32979"/>
                    <a:pt x="22479" y="32880"/>
                  </a:cubicBezTo>
                  <a:cubicBezTo>
                    <a:pt x="22858" y="32862"/>
                    <a:pt x="23243" y="32851"/>
                    <a:pt x="23633" y="32851"/>
                  </a:cubicBezTo>
                  <a:cubicBezTo>
                    <a:pt x="24308" y="32851"/>
                    <a:pt x="24995" y="32885"/>
                    <a:pt x="25683" y="32979"/>
                  </a:cubicBezTo>
                  <a:cubicBezTo>
                    <a:pt x="25091" y="27803"/>
                    <a:pt x="24746" y="23613"/>
                    <a:pt x="24697" y="22627"/>
                  </a:cubicBezTo>
                  <a:lnTo>
                    <a:pt x="24746" y="22627"/>
                  </a:lnTo>
                  <a:cubicBezTo>
                    <a:pt x="24746" y="22627"/>
                    <a:pt x="24796" y="22578"/>
                    <a:pt x="24796" y="22578"/>
                  </a:cubicBezTo>
                  <a:lnTo>
                    <a:pt x="24943" y="22578"/>
                  </a:lnTo>
                  <a:cubicBezTo>
                    <a:pt x="24993" y="22578"/>
                    <a:pt x="25042" y="22528"/>
                    <a:pt x="25091" y="22528"/>
                  </a:cubicBezTo>
                  <a:cubicBezTo>
                    <a:pt x="25190" y="22479"/>
                    <a:pt x="25289" y="22479"/>
                    <a:pt x="25436" y="22430"/>
                  </a:cubicBezTo>
                  <a:lnTo>
                    <a:pt x="25584" y="22430"/>
                  </a:lnTo>
                  <a:cubicBezTo>
                    <a:pt x="25634" y="22380"/>
                    <a:pt x="25683" y="22380"/>
                    <a:pt x="25732" y="22380"/>
                  </a:cubicBezTo>
                  <a:cubicBezTo>
                    <a:pt x="25781" y="22380"/>
                    <a:pt x="25831" y="22380"/>
                    <a:pt x="25929" y="22331"/>
                  </a:cubicBezTo>
                  <a:lnTo>
                    <a:pt x="26077" y="22331"/>
                  </a:lnTo>
                  <a:cubicBezTo>
                    <a:pt x="26176" y="22282"/>
                    <a:pt x="26324" y="22233"/>
                    <a:pt x="26472" y="22233"/>
                  </a:cubicBezTo>
                  <a:cubicBezTo>
                    <a:pt x="26521" y="22233"/>
                    <a:pt x="26619" y="22183"/>
                    <a:pt x="26718" y="22183"/>
                  </a:cubicBezTo>
                  <a:cubicBezTo>
                    <a:pt x="26817" y="22134"/>
                    <a:pt x="26965" y="22134"/>
                    <a:pt x="27112" y="22085"/>
                  </a:cubicBezTo>
                  <a:cubicBezTo>
                    <a:pt x="27803" y="21937"/>
                    <a:pt x="28641" y="21789"/>
                    <a:pt x="29577" y="21592"/>
                  </a:cubicBezTo>
                  <a:cubicBezTo>
                    <a:pt x="29725" y="21542"/>
                    <a:pt x="29873" y="21493"/>
                    <a:pt x="30021" y="21493"/>
                  </a:cubicBezTo>
                  <a:lnTo>
                    <a:pt x="30070" y="21493"/>
                  </a:lnTo>
                  <a:cubicBezTo>
                    <a:pt x="30218" y="21444"/>
                    <a:pt x="30317" y="21395"/>
                    <a:pt x="30464" y="21395"/>
                  </a:cubicBezTo>
                  <a:cubicBezTo>
                    <a:pt x="30711" y="21345"/>
                    <a:pt x="30908" y="21296"/>
                    <a:pt x="31155" y="21247"/>
                  </a:cubicBezTo>
                  <a:lnTo>
                    <a:pt x="31500" y="21197"/>
                  </a:lnTo>
                  <a:cubicBezTo>
                    <a:pt x="31845" y="21099"/>
                    <a:pt x="32190" y="21049"/>
                    <a:pt x="32584" y="20951"/>
                  </a:cubicBezTo>
                  <a:cubicBezTo>
                    <a:pt x="32880" y="20902"/>
                    <a:pt x="33225" y="20803"/>
                    <a:pt x="33619" y="20754"/>
                  </a:cubicBezTo>
                  <a:cubicBezTo>
                    <a:pt x="35690" y="20310"/>
                    <a:pt x="38006" y="19817"/>
                    <a:pt x="40471" y="19324"/>
                  </a:cubicBezTo>
                  <a:cubicBezTo>
                    <a:pt x="40767" y="19275"/>
                    <a:pt x="41013" y="19176"/>
                    <a:pt x="41309" y="19127"/>
                  </a:cubicBezTo>
                  <a:cubicBezTo>
                    <a:pt x="42098" y="18979"/>
                    <a:pt x="42887" y="18782"/>
                    <a:pt x="43675" y="18634"/>
                  </a:cubicBezTo>
                  <a:cubicBezTo>
                    <a:pt x="44612" y="18437"/>
                    <a:pt x="45203" y="14099"/>
                    <a:pt x="45203" y="14099"/>
                  </a:cubicBezTo>
                  <a:cubicBezTo>
                    <a:pt x="45203" y="14099"/>
                    <a:pt x="47855" y="17603"/>
                    <a:pt x="48703" y="17603"/>
                  </a:cubicBezTo>
                  <a:cubicBezTo>
                    <a:pt x="48720" y="17603"/>
                    <a:pt x="48737" y="17602"/>
                    <a:pt x="48753" y="17599"/>
                  </a:cubicBezTo>
                  <a:cubicBezTo>
                    <a:pt x="52105" y="16859"/>
                    <a:pt x="54914" y="16317"/>
                    <a:pt x="56344" y="16021"/>
                  </a:cubicBezTo>
                  <a:cubicBezTo>
                    <a:pt x="56689" y="15972"/>
                    <a:pt x="56985" y="15923"/>
                    <a:pt x="57182" y="15874"/>
                  </a:cubicBezTo>
                  <a:cubicBezTo>
                    <a:pt x="57330" y="15874"/>
                    <a:pt x="53830" y="198"/>
                    <a:pt x="34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2;p34">
              <a:extLst>
                <a:ext uri="{FF2B5EF4-FFF2-40B4-BE49-F238E27FC236}">
                  <a16:creationId xmlns:a16="http://schemas.microsoft.com/office/drawing/2014/main" id="{6B119CB9-5A2D-E85E-942B-BF8311443F87}"/>
                </a:ext>
              </a:extLst>
            </p:cNvPr>
            <p:cNvSpPr/>
            <p:nvPr/>
          </p:nvSpPr>
          <p:spPr>
            <a:xfrm>
              <a:off x="3524075" y="1441500"/>
              <a:ext cx="106025" cy="87075"/>
            </a:xfrm>
            <a:custGeom>
              <a:avLst/>
              <a:gdLst/>
              <a:ahLst/>
              <a:cxnLst/>
              <a:rect l="l" t="t" r="r" b="b"/>
              <a:pathLst>
                <a:path w="4241" h="3483" extrusionOk="0">
                  <a:moveTo>
                    <a:pt x="3230" y="1"/>
                  </a:moveTo>
                  <a:cubicBezTo>
                    <a:pt x="3020" y="1"/>
                    <a:pt x="2811" y="26"/>
                    <a:pt x="2613" y="75"/>
                  </a:cubicBezTo>
                  <a:cubicBezTo>
                    <a:pt x="1825" y="173"/>
                    <a:pt x="1036" y="518"/>
                    <a:pt x="395" y="1011"/>
                  </a:cubicBezTo>
                  <a:cubicBezTo>
                    <a:pt x="1" y="1258"/>
                    <a:pt x="198" y="1849"/>
                    <a:pt x="642" y="1849"/>
                  </a:cubicBezTo>
                  <a:cubicBezTo>
                    <a:pt x="740" y="1849"/>
                    <a:pt x="839" y="1800"/>
                    <a:pt x="937" y="1751"/>
                  </a:cubicBezTo>
                  <a:cubicBezTo>
                    <a:pt x="1085" y="1652"/>
                    <a:pt x="1282" y="1504"/>
                    <a:pt x="1480" y="1406"/>
                  </a:cubicBezTo>
                  <a:cubicBezTo>
                    <a:pt x="1480" y="1406"/>
                    <a:pt x="1480" y="1455"/>
                    <a:pt x="1480" y="1455"/>
                  </a:cubicBezTo>
                  <a:cubicBezTo>
                    <a:pt x="1874" y="1997"/>
                    <a:pt x="2318" y="2540"/>
                    <a:pt x="2761" y="3032"/>
                  </a:cubicBezTo>
                  <a:cubicBezTo>
                    <a:pt x="2909" y="3180"/>
                    <a:pt x="3008" y="3279"/>
                    <a:pt x="3156" y="3378"/>
                  </a:cubicBezTo>
                  <a:cubicBezTo>
                    <a:pt x="3224" y="3446"/>
                    <a:pt x="3325" y="3483"/>
                    <a:pt x="3432" y="3483"/>
                  </a:cubicBezTo>
                  <a:cubicBezTo>
                    <a:pt x="3557" y="3483"/>
                    <a:pt x="3691" y="3434"/>
                    <a:pt x="3796" y="3328"/>
                  </a:cubicBezTo>
                  <a:cubicBezTo>
                    <a:pt x="3944" y="3131"/>
                    <a:pt x="3944" y="2835"/>
                    <a:pt x="3747" y="2687"/>
                  </a:cubicBezTo>
                  <a:cubicBezTo>
                    <a:pt x="3353" y="2342"/>
                    <a:pt x="3008" y="1948"/>
                    <a:pt x="2712" y="1554"/>
                  </a:cubicBezTo>
                  <a:cubicBezTo>
                    <a:pt x="2564" y="1406"/>
                    <a:pt x="2465" y="1209"/>
                    <a:pt x="2367" y="1061"/>
                  </a:cubicBezTo>
                  <a:cubicBezTo>
                    <a:pt x="2465" y="1011"/>
                    <a:pt x="2564" y="1011"/>
                    <a:pt x="2663" y="962"/>
                  </a:cubicBezTo>
                  <a:cubicBezTo>
                    <a:pt x="2835" y="937"/>
                    <a:pt x="3008" y="925"/>
                    <a:pt x="3174" y="925"/>
                  </a:cubicBezTo>
                  <a:cubicBezTo>
                    <a:pt x="3340" y="925"/>
                    <a:pt x="3501" y="937"/>
                    <a:pt x="3649" y="962"/>
                  </a:cubicBezTo>
                  <a:cubicBezTo>
                    <a:pt x="3680" y="968"/>
                    <a:pt x="3712" y="972"/>
                    <a:pt x="3744" y="972"/>
                  </a:cubicBezTo>
                  <a:cubicBezTo>
                    <a:pt x="3955" y="972"/>
                    <a:pt x="4148" y="832"/>
                    <a:pt x="4191" y="617"/>
                  </a:cubicBezTo>
                  <a:cubicBezTo>
                    <a:pt x="4240" y="371"/>
                    <a:pt x="4092" y="124"/>
                    <a:pt x="3846" y="75"/>
                  </a:cubicBezTo>
                  <a:cubicBezTo>
                    <a:pt x="3649" y="26"/>
                    <a:pt x="3439" y="1"/>
                    <a:pt x="3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3;p34">
              <a:extLst>
                <a:ext uri="{FF2B5EF4-FFF2-40B4-BE49-F238E27FC236}">
                  <a16:creationId xmlns:a16="http://schemas.microsoft.com/office/drawing/2014/main" id="{F91852D6-CF83-1AA9-812C-CE56EE8FA03B}"/>
                </a:ext>
              </a:extLst>
            </p:cNvPr>
            <p:cNvSpPr/>
            <p:nvPr/>
          </p:nvSpPr>
          <p:spPr>
            <a:xfrm>
              <a:off x="3445200" y="238050"/>
              <a:ext cx="414100" cy="325425"/>
            </a:xfrm>
            <a:custGeom>
              <a:avLst/>
              <a:gdLst/>
              <a:ahLst/>
              <a:cxnLst/>
              <a:rect l="l" t="t" r="r" b="b"/>
              <a:pathLst>
                <a:path w="16564" h="13017" extrusionOk="0">
                  <a:moveTo>
                    <a:pt x="9348" y="1"/>
                  </a:moveTo>
                  <a:cubicBezTo>
                    <a:pt x="8785" y="1"/>
                    <a:pt x="8183" y="49"/>
                    <a:pt x="7543" y="151"/>
                  </a:cubicBezTo>
                  <a:cubicBezTo>
                    <a:pt x="790" y="1285"/>
                    <a:pt x="1" y="7151"/>
                    <a:pt x="1135" y="10749"/>
                  </a:cubicBezTo>
                  <a:cubicBezTo>
                    <a:pt x="1430" y="11587"/>
                    <a:pt x="1874" y="12376"/>
                    <a:pt x="2466" y="13017"/>
                  </a:cubicBezTo>
                  <a:cubicBezTo>
                    <a:pt x="2564" y="12967"/>
                    <a:pt x="2663" y="12967"/>
                    <a:pt x="2712" y="12967"/>
                  </a:cubicBezTo>
                  <a:lnTo>
                    <a:pt x="16219" y="9960"/>
                  </a:lnTo>
                  <a:cubicBezTo>
                    <a:pt x="16514" y="8531"/>
                    <a:pt x="16564" y="7101"/>
                    <a:pt x="16317" y="5721"/>
                  </a:cubicBezTo>
                  <a:cubicBezTo>
                    <a:pt x="15794" y="2842"/>
                    <a:pt x="13687" y="1"/>
                    <a:pt x="9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4;p34">
              <a:extLst>
                <a:ext uri="{FF2B5EF4-FFF2-40B4-BE49-F238E27FC236}">
                  <a16:creationId xmlns:a16="http://schemas.microsoft.com/office/drawing/2014/main" id="{74F4A137-70BD-41E2-C244-3A06EF1D0FC2}"/>
                </a:ext>
              </a:extLst>
            </p:cNvPr>
            <p:cNvSpPr/>
            <p:nvPr/>
          </p:nvSpPr>
          <p:spPr>
            <a:xfrm>
              <a:off x="3485875" y="485875"/>
              <a:ext cx="411625" cy="167050"/>
            </a:xfrm>
            <a:custGeom>
              <a:avLst/>
              <a:gdLst/>
              <a:ahLst/>
              <a:cxnLst/>
              <a:rect l="l" t="t" r="r" b="b"/>
              <a:pathLst>
                <a:path w="16465" h="6682" extrusionOk="0">
                  <a:moveTo>
                    <a:pt x="14974" y="0"/>
                  </a:moveTo>
                  <a:cubicBezTo>
                    <a:pt x="14864" y="0"/>
                    <a:pt x="14753" y="16"/>
                    <a:pt x="14641" y="47"/>
                  </a:cubicBezTo>
                  <a:lnTo>
                    <a:pt x="14592" y="47"/>
                  </a:lnTo>
                  <a:lnTo>
                    <a:pt x="1085" y="3054"/>
                  </a:lnTo>
                  <a:cubicBezTo>
                    <a:pt x="1036" y="3054"/>
                    <a:pt x="937" y="3054"/>
                    <a:pt x="839" y="3104"/>
                  </a:cubicBezTo>
                  <a:cubicBezTo>
                    <a:pt x="296" y="3350"/>
                    <a:pt x="1" y="3991"/>
                    <a:pt x="149" y="4583"/>
                  </a:cubicBezTo>
                  <a:lnTo>
                    <a:pt x="395" y="5716"/>
                  </a:lnTo>
                  <a:cubicBezTo>
                    <a:pt x="524" y="6273"/>
                    <a:pt x="1062" y="6681"/>
                    <a:pt x="1654" y="6681"/>
                  </a:cubicBezTo>
                  <a:cubicBezTo>
                    <a:pt x="1743" y="6681"/>
                    <a:pt x="1833" y="6672"/>
                    <a:pt x="1923" y="6653"/>
                  </a:cubicBezTo>
                  <a:lnTo>
                    <a:pt x="15430" y="3646"/>
                  </a:lnTo>
                  <a:cubicBezTo>
                    <a:pt x="15824" y="3597"/>
                    <a:pt x="16169" y="3301"/>
                    <a:pt x="16317" y="2956"/>
                  </a:cubicBezTo>
                  <a:cubicBezTo>
                    <a:pt x="16465" y="2709"/>
                    <a:pt x="16465" y="2414"/>
                    <a:pt x="16416" y="2118"/>
                  </a:cubicBezTo>
                  <a:lnTo>
                    <a:pt x="16169" y="984"/>
                  </a:lnTo>
                  <a:cubicBezTo>
                    <a:pt x="16045" y="406"/>
                    <a:pt x="15540" y="0"/>
                    <a:pt x="14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5;p34">
              <a:extLst>
                <a:ext uri="{FF2B5EF4-FFF2-40B4-BE49-F238E27FC236}">
                  <a16:creationId xmlns:a16="http://schemas.microsoft.com/office/drawing/2014/main" id="{57DD33B1-523C-A6F5-8838-4CE6F38F562F}"/>
                </a:ext>
              </a:extLst>
            </p:cNvPr>
            <p:cNvSpPr/>
            <p:nvPr/>
          </p:nvSpPr>
          <p:spPr>
            <a:xfrm>
              <a:off x="3784100" y="2076475"/>
              <a:ext cx="314275" cy="61950"/>
            </a:xfrm>
            <a:custGeom>
              <a:avLst/>
              <a:gdLst/>
              <a:ahLst/>
              <a:cxnLst/>
              <a:rect l="l" t="t" r="r" b="b"/>
              <a:pathLst>
                <a:path w="12571" h="2478" extrusionOk="0">
                  <a:moveTo>
                    <a:pt x="12130" y="1"/>
                  </a:moveTo>
                  <a:cubicBezTo>
                    <a:pt x="12096" y="1"/>
                    <a:pt x="12062" y="5"/>
                    <a:pt x="12029" y="13"/>
                  </a:cubicBezTo>
                  <a:lnTo>
                    <a:pt x="11881" y="13"/>
                  </a:lnTo>
                  <a:cubicBezTo>
                    <a:pt x="8907" y="1354"/>
                    <a:pt x="4224" y="1555"/>
                    <a:pt x="1916" y="1555"/>
                  </a:cubicBezTo>
                  <a:cubicBezTo>
                    <a:pt x="1508" y="1555"/>
                    <a:pt x="1174" y="1549"/>
                    <a:pt x="937" y="1541"/>
                  </a:cubicBezTo>
                  <a:lnTo>
                    <a:pt x="494" y="1541"/>
                  </a:lnTo>
                  <a:cubicBezTo>
                    <a:pt x="346" y="1541"/>
                    <a:pt x="198" y="1590"/>
                    <a:pt x="99" y="1738"/>
                  </a:cubicBezTo>
                  <a:cubicBezTo>
                    <a:pt x="50" y="1788"/>
                    <a:pt x="50" y="1886"/>
                    <a:pt x="50" y="1985"/>
                  </a:cubicBezTo>
                  <a:cubicBezTo>
                    <a:pt x="1" y="2231"/>
                    <a:pt x="198" y="2428"/>
                    <a:pt x="444" y="2478"/>
                  </a:cubicBezTo>
                  <a:lnTo>
                    <a:pt x="1973" y="2478"/>
                  </a:lnTo>
                  <a:cubicBezTo>
                    <a:pt x="4388" y="2478"/>
                    <a:pt x="9170" y="2281"/>
                    <a:pt x="12275" y="851"/>
                  </a:cubicBezTo>
                  <a:cubicBezTo>
                    <a:pt x="12423" y="802"/>
                    <a:pt x="12522" y="654"/>
                    <a:pt x="12522" y="506"/>
                  </a:cubicBezTo>
                  <a:cubicBezTo>
                    <a:pt x="12571" y="407"/>
                    <a:pt x="12571" y="309"/>
                    <a:pt x="12522" y="260"/>
                  </a:cubicBezTo>
                  <a:cubicBezTo>
                    <a:pt x="12440" y="96"/>
                    <a:pt x="12291" y="1"/>
                    <a:pt x="1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6;p34">
              <a:extLst>
                <a:ext uri="{FF2B5EF4-FFF2-40B4-BE49-F238E27FC236}">
                  <a16:creationId xmlns:a16="http://schemas.microsoft.com/office/drawing/2014/main" id="{F6E29C7F-FCAC-E991-24FB-A75143333094}"/>
                </a:ext>
              </a:extLst>
            </p:cNvPr>
            <p:cNvSpPr/>
            <p:nvPr/>
          </p:nvSpPr>
          <p:spPr>
            <a:xfrm>
              <a:off x="3987450" y="1116525"/>
              <a:ext cx="135575" cy="74400"/>
            </a:xfrm>
            <a:custGeom>
              <a:avLst/>
              <a:gdLst/>
              <a:ahLst/>
              <a:cxnLst/>
              <a:rect l="l" t="t" r="r" b="b"/>
              <a:pathLst>
                <a:path w="5423" h="2976" extrusionOk="0">
                  <a:moveTo>
                    <a:pt x="4132" y="1"/>
                  </a:moveTo>
                  <a:cubicBezTo>
                    <a:pt x="3625" y="1"/>
                    <a:pt x="3072" y="154"/>
                    <a:pt x="2613" y="307"/>
                  </a:cubicBezTo>
                  <a:cubicBezTo>
                    <a:pt x="1923" y="504"/>
                    <a:pt x="690" y="849"/>
                    <a:pt x="247" y="1440"/>
                  </a:cubicBezTo>
                  <a:cubicBezTo>
                    <a:pt x="0" y="1736"/>
                    <a:pt x="0" y="2130"/>
                    <a:pt x="198" y="2476"/>
                  </a:cubicBezTo>
                  <a:cubicBezTo>
                    <a:pt x="507" y="2785"/>
                    <a:pt x="936" y="2976"/>
                    <a:pt x="1378" y="2976"/>
                  </a:cubicBezTo>
                  <a:cubicBezTo>
                    <a:pt x="1428" y="2976"/>
                    <a:pt x="1478" y="2974"/>
                    <a:pt x="1529" y="2968"/>
                  </a:cubicBezTo>
                  <a:cubicBezTo>
                    <a:pt x="1972" y="2919"/>
                    <a:pt x="2465" y="2821"/>
                    <a:pt x="2909" y="2673"/>
                  </a:cubicBezTo>
                  <a:cubicBezTo>
                    <a:pt x="3500" y="2525"/>
                    <a:pt x="4092" y="2328"/>
                    <a:pt x="4683" y="2130"/>
                  </a:cubicBezTo>
                  <a:cubicBezTo>
                    <a:pt x="4831" y="2081"/>
                    <a:pt x="4979" y="2032"/>
                    <a:pt x="5127" y="1933"/>
                  </a:cubicBezTo>
                  <a:cubicBezTo>
                    <a:pt x="5423" y="1687"/>
                    <a:pt x="5423" y="997"/>
                    <a:pt x="5324" y="701"/>
                  </a:cubicBezTo>
                  <a:cubicBezTo>
                    <a:pt x="5275" y="504"/>
                    <a:pt x="5127" y="307"/>
                    <a:pt x="4979" y="208"/>
                  </a:cubicBezTo>
                  <a:cubicBezTo>
                    <a:pt x="4736" y="58"/>
                    <a:pt x="4443" y="1"/>
                    <a:pt x="4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7;p34">
              <a:extLst>
                <a:ext uri="{FF2B5EF4-FFF2-40B4-BE49-F238E27FC236}">
                  <a16:creationId xmlns:a16="http://schemas.microsoft.com/office/drawing/2014/main" id="{83818838-4625-0114-3809-FB38EF9BB0CF}"/>
                </a:ext>
              </a:extLst>
            </p:cNvPr>
            <p:cNvSpPr/>
            <p:nvPr/>
          </p:nvSpPr>
          <p:spPr>
            <a:xfrm>
              <a:off x="4291850" y="1039675"/>
              <a:ext cx="134350" cy="73425"/>
            </a:xfrm>
            <a:custGeom>
              <a:avLst/>
              <a:gdLst/>
              <a:ahLst/>
              <a:cxnLst/>
              <a:rect l="l" t="t" r="r" b="b"/>
              <a:pathLst>
                <a:path w="5374" h="2937" extrusionOk="0">
                  <a:moveTo>
                    <a:pt x="4065" y="1"/>
                  </a:moveTo>
                  <a:cubicBezTo>
                    <a:pt x="3429" y="1"/>
                    <a:pt x="2694" y="173"/>
                    <a:pt x="2218" y="275"/>
                  </a:cubicBezTo>
                  <a:cubicBezTo>
                    <a:pt x="1479" y="472"/>
                    <a:pt x="444" y="719"/>
                    <a:pt x="99" y="1360"/>
                  </a:cubicBezTo>
                  <a:cubicBezTo>
                    <a:pt x="0" y="1557"/>
                    <a:pt x="0" y="1803"/>
                    <a:pt x="49" y="2000"/>
                  </a:cubicBezTo>
                  <a:cubicBezTo>
                    <a:pt x="99" y="2296"/>
                    <a:pt x="444" y="2888"/>
                    <a:pt x="838" y="2937"/>
                  </a:cubicBezTo>
                  <a:cubicBezTo>
                    <a:pt x="986" y="2937"/>
                    <a:pt x="1134" y="2937"/>
                    <a:pt x="1282" y="2888"/>
                  </a:cubicBezTo>
                  <a:cubicBezTo>
                    <a:pt x="1923" y="2789"/>
                    <a:pt x="2514" y="2641"/>
                    <a:pt x="3155" y="2493"/>
                  </a:cubicBezTo>
                  <a:cubicBezTo>
                    <a:pt x="3599" y="2395"/>
                    <a:pt x="4042" y="2247"/>
                    <a:pt x="4437" y="2050"/>
                  </a:cubicBezTo>
                  <a:cubicBezTo>
                    <a:pt x="4929" y="1902"/>
                    <a:pt x="5275" y="1458"/>
                    <a:pt x="5373" y="965"/>
                  </a:cubicBezTo>
                  <a:cubicBezTo>
                    <a:pt x="5373" y="620"/>
                    <a:pt x="5176" y="275"/>
                    <a:pt x="4831" y="127"/>
                  </a:cubicBezTo>
                  <a:cubicBezTo>
                    <a:pt x="4617" y="35"/>
                    <a:pt x="4351" y="1"/>
                    <a:pt x="4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630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1"/>
          <p:cNvSpPr txBox="1">
            <a:spLocks noGrp="1"/>
          </p:cNvSpPr>
          <p:nvPr>
            <p:ph type="title"/>
          </p:nvPr>
        </p:nvSpPr>
        <p:spPr>
          <a:xfrm>
            <a:off x="713225" y="375849"/>
            <a:ext cx="6897396" cy="51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t>Customer Churn Prediction</a:t>
            </a:r>
            <a:endParaRPr sz="3800" dirty="0"/>
          </a:p>
        </p:txBody>
      </p:sp>
      <p:sp>
        <p:nvSpPr>
          <p:cNvPr id="568" name="Google Shape;568;p31"/>
          <p:cNvSpPr txBox="1">
            <a:spLocks noGrp="1"/>
          </p:cNvSpPr>
          <p:nvPr>
            <p:ph type="subTitle" idx="1"/>
          </p:nvPr>
        </p:nvSpPr>
        <p:spPr>
          <a:xfrm>
            <a:off x="713225" y="1523995"/>
            <a:ext cx="6897397" cy="2844449"/>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sz="1600" b="1" i="0" dirty="0">
                <a:solidFill>
                  <a:schemeClr val="tx1"/>
                </a:solidFill>
                <a:effectLst/>
                <a:latin typeface="KoHo" panose="020B0604020202020204" charset="-34"/>
                <a:cs typeface="KoHo" panose="020B0604020202020204" charset="-34"/>
              </a:rPr>
              <a:t>Customer churn prediction is pivotal for businesses seeking to maintain their customer base.</a:t>
            </a:r>
          </a:p>
          <a:p>
            <a:pPr algn="l">
              <a:buFont typeface="Arial" panose="020B0604020202020204" pitchFamily="34" charset="0"/>
              <a:buChar char="•"/>
            </a:pPr>
            <a:r>
              <a:rPr lang="en-US" sz="1600" b="1" i="0" dirty="0">
                <a:solidFill>
                  <a:schemeClr val="tx1"/>
                </a:solidFill>
                <a:effectLst/>
                <a:latin typeface="KoHo" panose="020B0604020202020204" charset="-34"/>
                <a:cs typeface="KoHo" panose="020B0604020202020204" charset="-34"/>
              </a:rPr>
              <a:t>Churn, in this context, denotes the discontinuation of a service or product by customers.</a:t>
            </a:r>
          </a:p>
          <a:p>
            <a:pPr algn="l">
              <a:buFont typeface="Arial" panose="020B0604020202020204" pitchFamily="34" charset="0"/>
              <a:buChar char="•"/>
            </a:pPr>
            <a:r>
              <a:rPr lang="en-US" sz="1600" b="1" i="0" dirty="0">
                <a:solidFill>
                  <a:schemeClr val="tx1"/>
                </a:solidFill>
                <a:effectLst/>
                <a:latin typeface="KoHo" panose="020B0604020202020204" charset="-34"/>
                <a:cs typeface="KoHo" panose="020B0604020202020204" charset="-34"/>
              </a:rPr>
              <a:t>To address customer retention challenges, the Customer Churn Prediction subtopic utilizes logistic regression with L1 regularization.</a:t>
            </a:r>
          </a:p>
          <a:p>
            <a:pPr algn="l">
              <a:buFont typeface="Arial" panose="020B0604020202020204" pitchFamily="34" charset="0"/>
              <a:buChar char="•"/>
            </a:pPr>
            <a:r>
              <a:rPr lang="en-US" sz="1600" b="1" i="0" dirty="0">
                <a:solidFill>
                  <a:schemeClr val="tx1"/>
                </a:solidFill>
                <a:effectLst/>
                <a:latin typeface="KoHo" panose="020B0604020202020204" charset="-34"/>
                <a:cs typeface="KoHo" panose="020B0604020202020204" charset="-34"/>
              </a:rPr>
              <a:t>The focus of the approach is on predicting customer churn while emphasizing feature selection through L1 regularization.</a:t>
            </a:r>
          </a:p>
          <a:p>
            <a:pPr algn="l">
              <a:buFont typeface="Arial" panose="020B0604020202020204" pitchFamily="34" charset="0"/>
              <a:buChar char="•"/>
            </a:pPr>
            <a:r>
              <a:rPr lang="en-US" sz="1600" b="1" i="0" dirty="0">
                <a:solidFill>
                  <a:schemeClr val="tx1"/>
                </a:solidFill>
                <a:effectLst/>
                <a:latin typeface="KoHo" panose="020B0604020202020204" charset="-34"/>
                <a:cs typeface="KoHo" panose="020B0604020202020204" charset="-34"/>
              </a:rPr>
              <a:t>The objective is to discern critical factors influencing customer attrition, offering valuable insights for businesses to implement effective retention strategies.</a:t>
            </a:r>
          </a:p>
          <a:p>
            <a:pPr marL="0" lvl="0" indent="0" algn="l" rtl="0">
              <a:spcBef>
                <a:spcPts val="0"/>
              </a:spcBef>
              <a:spcAft>
                <a:spcPts val="0"/>
              </a:spcAft>
              <a:buNone/>
            </a:pPr>
            <a:endParaRPr lang="en-US" sz="1600" b="1" dirty="0">
              <a:solidFill>
                <a:schemeClr val="tx1"/>
              </a:solidFill>
              <a:latin typeface="KoHo" panose="020B0604020202020204" charset="-34"/>
              <a:cs typeface="KoHo" panose="020B0604020202020204" charset="-3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69;p39">
            <a:extLst>
              <a:ext uri="{FF2B5EF4-FFF2-40B4-BE49-F238E27FC236}">
                <a16:creationId xmlns:a16="http://schemas.microsoft.com/office/drawing/2014/main" id="{FCBFBDA9-A4B3-7C13-49F9-C7C0C81B227B}"/>
              </a:ext>
            </a:extLst>
          </p:cNvPr>
          <p:cNvSpPr txBox="1">
            <a:spLocks noGrp="1"/>
          </p:cNvSpPr>
          <p:nvPr>
            <p:ph type="title"/>
          </p:nvPr>
        </p:nvSpPr>
        <p:spPr>
          <a:xfrm>
            <a:off x="712788" y="338138"/>
            <a:ext cx="7718425" cy="13033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Logistic regression with L1</a:t>
            </a:r>
            <a:endParaRPr dirty="0"/>
          </a:p>
        </p:txBody>
      </p:sp>
      <p:pic>
        <p:nvPicPr>
          <p:cNvPr id="5" name="Picture 4">
            <a:extLst>
              <a:ext uri="{FF2B5EF4-FFF2-40B4-BE49-F238E27FC236}">
                <a16:creationId xmlns:a16="http://schemas.microsoft.com/office/drawing/2014/main" id="{96FD52A4-0D68-C0D7-F196-5C9370E1571D}"/>
              </a:ext>
            </a:extLst>
          </p:cNvPr>
          <p:cNvPicPr>
            <a:picLocks noChangeAspect="1"/>
          </p:cNvPicPr>
          <p:nvPr/>
        </p:nvPicPr>
        <p:blipFill>
          <a:blip r:embed="rId2"/>
          <a:stretch>
            <a:fillRect/>
          </a:stretch>
        </p:blipFill>
        <p:spPr>
          <a:xfrm>
            <a:off x="95529" y="1295400"/>
            <a:ext cx="8884602" cy="3375659"/>
          </a:xfrm>
          <a:prstGeom prst="rect">
            <a:avLst/>
          </a:prstGeom>
        </p:spPr>
      </p:pic>
    </p:spTree>
    <p:extLst>
      <p:ext uri="{BB962C8B-B14F-4D97-AF65-F5344CB8AC3E}">
        <p14:creationId xmlns:p14="http://schemas.microsoft.com/office/powerpoint/2010/main" val="1883878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E727CF3-B539-7CFF-2D49-AB2E0C8E6832}"/>
              </a:ext>
            </a:extLst>
          </p:cNvPr>
          <p:cNvSpPr>
            <a:spLocks noGrp="1"/>
          </p:cNvSpPr>
          <p:nvPr>
            <p:ph type="subTitle" idx="1"/>
          </p:nvPr>
        </p:nvSpPr>
        <p:spPr/>
        <p:txBody>
          <a:bodyPr/>
          <a:lstStyle/>
          <a:p>
            <a:endParaRPr lang="en-IN"/>
          </a:p>
        </p:txBody>
      </p:sp>
      <p:sp>
        <p:nvSpPr>
          <p:cNvPr id="4" name="Google Shape;969;p39">
            <a:extLst>
              <a:ext uri="{FF2B5EF4-FFF2-40B4-BE49-F238E27FC236}">
                <a16:creationId xmlns:a16="http://schemas.microsoft.com/office/drawing/2014/main" id="{FCBFBDA9-A4B3-7C13-49F9-C7C0C81B227B}"/>
              </a:ext>
            </a:extLst>
          </p:cNvPr>
          <p:cNvSpPr txBox="1">
            <a:spLocks noGrp="1"/>
          </p:cNvSpPr>
          <p:nvPr>
            <p:ph type="title"/>
          </p:nvPr>
        </p:nvSpPr>
        <p:spPr>
          <a:xfrm>
            <a:off x="712788" y="338138"/>
            <a:ext cx="7718425" cy="13033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Logistic regression with L1</a:t>
            </a:r>
            <a:endParaRPr dirty="0"/>
          </a:p>
        </p:txBody>
      </p:sp>
      <p:pic>
        <p:nvPicPr>
          <p:cNvPr id="5" name="Picture 4">
            <a:extLst>
              <a:ext uri="{FF2B5EF4-FFF2-40B4-BE49-F238E27FC236}">
                <a16:creationId xmlns:a16="http://schemas.microsoft.com/office/drawing/2014/main" id="{29F9F3FF-831C-9155-E278-2CB833C77BCB}"/>
              </a:ext>
            </a:extLst>
          </p:cNvPr>
          <p:cNvPicPr>
            <a:picLocks noChangeAspect="1"/>
          </p:cNvPicPr>
          <p:nvPr/>
        </p:nvPicPr>
        <p:blipFill>
          <a:blip r:embed="rId2"/>
          <a:stretch>
            <a:fillRect/>
          </a:stretch>
        </p:blipFill>
        <p:spPr>
          <a:xfrm>
            <a:off x="459553" y="1357561"/>
            <a:ext cx="8394887" cy="3052687"/>
          </a:xfrm>
          <a:prstGeom prst="rect">
            <a:avLst/>
          </a:prstGeom>
        </p:spPr>
      </p:pic>
    </p:spTree>
    <p:extLst>
      <p:ext uri="{BB962C8B-B14F-4D97-AF65-F5344CB8AC3E}">
        <p14:creationId xmlns:p14="http://schemas.microsoft.com/office/powerpoint/2010/main" val="1430690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4"/>
          <p:cNvSpPr txBox="1">
            <a:spLocks noGrp="1"/>
          </p:cNvSpPr>
          <p:nvPr>
            <p:ph type="title"/>
          </p:nvPr>
        </p:nvSpPr>
        <p:spPr>
          <a:xfrm>
            <a:off x="693450" y="337575"/>
            <a:ext cx="77571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APPLICATIONS</a:t>
            </a:r>
            <a:endParaRPr dirty="0">
              <a:latin typeface="Chelsea Market"/>
              <a:ea typeface="Chelsea Market"/>
              <a:cs typeface="Chelsea Market"/>
              <a:sym typeface="Chelsea Market"/>
            </a:endParaRPr>
          </a:p>
        </p:txBody>
      </p:sp>
      <p:sp>
        <p:nvSpPr>
          <p:cNvPr id="721" name="Google Shape;721;p34"/>
          <p:cNvSpPr txBox="1">
            <a:spLocks noGrp="1"/>
          </p:cNvSpPr>
          <p:nvPr>
            <p:ph type="subTitle" idx="1"/>
          </p:nvPr>
        </p:nvSpPr>
        <p:spPr>
          <a:xfrm>
            <a:off x="2203945" y="1043933"/>
            <a:ext cx="5041683" cy="3818868"/>
          </a:xfrm>
          <a:prstGeom prst="rect">
            <a:avLst/>
          </a:prstGeom>
        </p:spPr>
        <p:txBody>
          <a:bodyPr spcFirstLastPara="1" wrap="square" lIns="91425" tIns="91425" rIns="91425" bIns="91425" anchor="ctr" anchorCtr="0">
            <a:noAutofit/>
          </a:bodyPr>
          <a:lstStyle/>
          <a:p>
            <a:pPr marL="127000" indent="0">
              <a:buNone/>
            </a:pPr>
            <a:r>
              <a:rPr lang="en-US" sz="1500" b="1" dirty="0"/>
              <a:t>Cryptocurrency Exchanges:</a:t>
            </a:r>
            <a:r>
              <a:rPr lang="en-US" sz="1500" dirty="0"/>
              <a:t>   - Detect and prevent fraudulent activities in digital currency transactions.</a:t>
            </a:r>
          </a:p>
          <a:p>
            <a:endParaRPr lang="en-US" sz="1500" dirty="0"/>
          </a:p>
          <a:p>
            <a:pPr marL="127000" indent="0">
              <a:buNone/>
            </a:pPr>
            <a:r>
              <a:rPr lang="en-US" sz="1500" b="1" dirty="0"/>
              <a:t>E-commerce Platforms:</a:t>
            </a:r>
            <a:r>
              <a:rPr lang="en-US" sz="1500" dirty="0"/>
              <a:t>   - Secure online transactions, build customer trust, and prevent fraudulent activities.</a:t>
            </a:r>
          </a:p>
          <a:p>
            <a:endParaRPr lang="en-US" sz="1500" dirty="0"/>
          </a:p>
          <a:p>
            <a:pPr marL="127000" indent="0">
              <a:buNone/>
            </a:pPr>
            <a:r>
              <a:rPr lang="en-US" sz="1500" b="1" dirty="0"/>
              <a:t>Travel and Hospitality:</a:t>
            </a:r>
            <a:r>
              <a:rPr lang="en-US" sz="1500" dirty="0"/>
              <a:t>   - Secure financial transactions related to bookings, reservations, and other services.</a:t>
            </a:r>
          </a:p>
          <a:p>
            <a:endParaRPr lang="en-US" sz="1500" dirty="0"/>
          </a:p>
          <a:p>
            <a:pPr marL="127000" indent="0">
              <a:buNone/>
            </a:pPr>
            <a:r>
              <a:rPr lang="en-US" sz="1500" b="1" dirty="0"/>
              <a:t>Healthcare Billing Systems:</a:t>
            </a:r>
            <a:r>
              <a:rPr lang="en-US" sz="1500" dirty="0"/>
              <a:t>   - Safeguard sensitive financial information in healthcare billing and insurance transactions.</a:t>
            </a:r>
          </a:p>
          <a:p>
            <a:endParaRPr lang="en-US" sz="1500" dirty="0"/>
          </a:p>
          <a:p>
            <a:pPr marL="127000" indent="0">
              <a:buNone/>
            </a:pPr>
            <a:r>
              <a:rPr lang="en-US" sz="1500" b="1" dirty="0"/>
              <a:t>Mobile Payment Apps:</a:t>
            </a:r>
            <a:r>
              <a:rPr lang="en-US" sz="1500" dirty="0"/>
              <a:t>   - Analyze user behavior and transaction patterns for added security in mobile transactions.</a:t>
            </a:r>
            <a:endParaRPr lang="en-IN" sz="1500" dirty="0"/>
          </a:p>
        </p:txBody>
      </p:sp>
      <p:sp>
        <p:nvSpPr>
          <p:cNvPr id="722" name="Google Shape;722;p34"/>
          <p:cNvSpPr/>
          <p:nvPr/>
        </p:nvSpPr>
        <p:spPr>
          <a:xfrm rot="393367">
            <a:off x="3228401" y="3111284"/>
            <a:ext cx="45893" cy="35547"/>
          </a:xfrm>
          <a:custGeom>
            <a:avLst/>
            <a:gdLst/>
            <a:ahLst/>
            <a:cxnLst/>
            <a:rect l="l" t="t" r="r" b="b"/>
            <a:pathLst>
              <a:path w="1158" h="897" extrusionOk="0">
                <a:moveTo>
                  <a:pt x="573" y="1"/>
                </a:moveTo>
                <a:cubicBezTo>
                  <a:pt x="1" y="1"/>
                  <a:pt x="1" y="897"/>
                  <a:pt x="573" y="897"/>
                </a:cubicBezTo>
                <a:cubicBezTo>
                  <a:pt x="1158" y="897"/>
                  <a:pt x="1158"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34"/>
          <p:cNvGrpSpPr/>
          <p:nvPr/>
        </p:nvGrpSpPr>
        <p:grpSpPr>
          <a:xfrm flipH="1">
            <a:off x="8002584" y="1494750"/>
            <a:ext cx="1560140" cy="3586221"/>
            <a:chOff x="2665125" y="238050"/>
            <a:chExt cx="2261400" cy="5198175"/>
          </a:xfrm>
        </p:grpSpPr>
        <p:sp>
          <p:nvSpPr>
            <p:cNvPr id="724" name="Google Shape;724;p34"/>
            <p:cNvSpPr/>
            <p:nvPr/>
          </p:nvSpPr>
          <p:spPr>
            <a:xfrm>
              <a:off x="4592525" y="4163175"/>
              <a:ext cx="136825" cy="158400"/>
            </a:xfrm>
            <a:custGeom>
              <a:avLst/>
              <a:gdLst/>
              <a:ahLst/>
              <a:cxnLst/>
              <a:rect l="l" t="t" r="r" b="b"/>
              <a:pathLst>
                <a:path w="5473" h="6336" extrusionOk="0">
                  <a:moveTo>
                    <a:pt x="99" y="0"/>
                  </a:moveTo>
                  <a:cubicBezTo>
                    <a:pt x="99" y="1676"/>
                    <a:pt x="50" y="3402"/>
                    <a:pt x="1" y="5078"/>
                  </a:cubicBezTo>
                  <a:cubicBezTo>
                    <a:pt x="50" y="4930"/>
                    <a:pt x="99" y="4782"/>
                    <a:pt x="198" y="4585"/>
                  </a:cubicBezTo>
                  <a:cubicBezTo>
                    <a:pt x="198" y="4486"/>
                    <a:pt x="198" y="4437"/>
                    <a:pt x="247" y="4338"/>
                  </a:cubicBezTo>
                  <a:cubicBezTo>
                    <a:pt x="247" y="4240"/>
                    <a:pt x="297" y="4190"/>
                    <a:pt x="297" y="4092"/>
                  </a:cubicBezTo>
                  <a:cubicBezTo>
                    <a:pt x="346" y="3944"/>
                    <a:pt x="395" y="3845"/>
                    <a:pt x="395" y="3697"/>
                  </a:cubicBezTo>
                  <a:cubicBezTo>
                    <a:pt x="543" y="3204"/>
                    <a:pt x="691" y="2662"/>
                    <a:pt x="790" y="2120"/>
                  </a:cubicBezTo>
                  <a:cubicBezTo>
                    <a:pt x="839" y="2021"/>
                    <a:pt x="839" y="1923"/>
                    <a:pt x="839" y="1824"/>
                  </a:cubicBezTo>
                  <a:cubicBezTo>
                    <a:pt x="888" y="1676"/>
                    <a:pt x="888" y="1578"/>
                    <a:pt x="937" y="1479"/>
                  </a:cubicBezTo>
                  <a:cubicBezTo>
                    <a:pt x="937" y="1282"/>
                    <a:pt x="1085" y="1183"/>
                    <a:pt x="1283" y="1183"/>
                  </a:cubicBezTo>
                  <a:cubicBezTo>
                    <a:pt x="1430" y="1233"/>
                    <a:pt x="1578" y="1381"/>
                    <a:pt x="1529" y="1578"/>
                  </a:cubicBezTo>
                  <a:cubicBezTo>
                    <a:pt x="1332" y="2613"/>
                    <a:pt x="1085" y="3599"/>
                    <a:pt x="790" y="4634"/>
                  </a:cubicBezTo>
                  <a:cubicBezTo>
                    <a:pt x="790" y="4733"/>
                    <a:pt x="740" y="4831"/>
                    <a:pt x="740" y="4880"/>
                  </a:cubicBezTo>
                  <a:cubicBezTo>
                    <a:pt x="592" y="5275"/>
                    <a:pt x="543" y="5521"/>
                    <a:pt x="494" y="5669"/>
                  </a:cubicBezTo>
                  <a:cubicBezTo>
                    <a:pt x="445" y="5669"/>
                    <a:pt x="445" y="5718"/>
                    <a:pt x="445" y="5718"/>
                  </a:cubicBezTo>
                  <a:cubicBezTo>
                    <a:pt x="445" y="5768"/>
                    <a:pt x="445" y="5768"/>
                    <a:pt x="445" y="5817"/>
                  </a:cubicBezTo>
                  <a:cubicBezTo>
                    <a:pt x="395" y="5866"/>
                    <a:pt x="395" y="5916"/>
                    <a:pt x="346" y="5916"/>
                  </a:cubicBezTo>
                  <a:cubicBezTo>
                    <a:pt x="543" y="6162"/>
                    <a:pt x="790" y="6310"/>
                    <a:pt x="1085" y="6310"/>
                  </a:cubicBezTo>
                  <a:cubicBezTo>
                    <a:pt x="1155" y="6327"/>
                    <a:pt x="1225" y="6336"/>
                    <a:pt x="1294" y="6336"/>
                  </a:cubicBezTo>
                  <a:cubicBezTo>
                    <a:pt x="1613" y="6336"/>
                    <a:pt x="1909" y="6159"/>
                    <a:pt x="2071" y="5916"/>
                  </a:cubicBezTo>
                  <a:cubicBezTo>
                    <a:pt x="2071" y="5866"/>
                    <a:pt x="2071" y="5866"/>
                    <a:pt x="2071" y="5817"/>
                  </a:cubicBezTo>
                  <a:cubicBezTo>
                    <a:pt x="2071" y="5768"/>
                    <a:pt x="2071" y="5718"/>
                    <a:pt x="2071" y="5669"/>
                  </a:cubicBezTo>
                  <a:cubicBezTo>
                    <a:pt x="2071" y="5620"/>
                    <a:pt x="2071" y="5620"/>
                    <a:pt x="2121" y="5571"/>
                  </a:cubicBezTo>
                  <a:cubicBezTo>
                    <a:pt x="2121" y="5521"/>
                    <a:pt x="2170" y="5423"/>
                    <a:pt x="2219" y="5225"/>
                  </a:cubicBezTo>
                  <a:cubicBezTo>
                    <a:pt x="2219" y="5176"/>
                    <a:pt x="2268" y="5078"/>
                    <a:pt x="2268" y="4979"/>
                  </a:cubicBezTo>
                  <a:cubicBezTo>
                    <a:pt x="2318" y="4880"/>
                    <a:pt x="2367" y="4782"/>
                    <a:pt x="2367" y="4634"/>
                  </a:cubicBezTo>
                  <a:cubicBezTo>
                    <a:pt x="2416" y="4437"/>
                    <a:pt x="2466" y="4240"/>
                    <a:pt x="2564" y="3993"/>
                  </a:cubicBezTo>
                  <a:cubicBezTo>
                    <a:pt x="2564" y="3796"/>
                    <a:pt x="2613" y="3599"/>
                    <a:pt x="2663" y="3402"/>
                  </a:cubicBezTo>
                  <a:cubicBezTo>
                    <a:pt x="2712" y="3204"/>
                    <a:pt x="2761" y="2958"/>
                    <a:pt x="2811" y="2761"/>
                  </a:cubicBezTo>
                  <a:cubicBezTo>
                    <a:pt x="2860" y="2514"/>
                    <a:pt x="2909" y="2317"/>
                    <a:pt x="2959" y="2071"/>
                  </a:cubicBezTo>
                  <a:cubicBezTo>
                    <a:pt x="2959" y="2021"/>
                    <a:pt x="3008" y="1923"/>
                    <a:pt x="3057" y="1923"/>
                  </a:cubicBezTo>
                  <a:cubicBezTo>
                    <a:pt x="3057" y="1873"/>
                    <a:pt x="3106" y="1873"/>
                    <a:pt x="3156" y="1824"/>
                  </a:cubicBezTo>
                  <a:lnTo>
                    <a:pt x="3304" y="1824"/>
                  </a:lnTo>
                  <a:cubicBezTo>
                    <a:pt x="3451" y="1873"/>
                    <a:pt x="3599" y="2021"/>
                    <a:pt x="3550" y="2169"/>
                  </a:cubicBezTo>
                  <a:cubicBezTo>
                    <a:pt x="3501" y="2416"/>
                    <a:pt x="3451" y="2662"/>
                    <a:pt x="3451" y="2859"/>
                  </a:cubicBezTo>
                  <a:cubicBezTo>
                    <a:pt x="3402" y="3007"/>
                    <a:pt x="3402" y="3106"/>
                    <a:pt x="3353" y="3204"/>
                  </a:cubicBezTo>
                  <a:cubicBezTo>
                    <a:pt x="3304" y="3549"/>
                    <a:pt x="3205" y="3845"/>
                    <a:pt x="3156" y="4141"/>
                  </a:cubicBezTo>
                  <a:cubicBezTo>
                    <a:pt x="3106" y="4338"/>
                    <a:pt x="3057" y="4535"/>
                    <a:pt x="3008" y="4683"/>
                  </a:cubicBezTo>
                  <a:cubicBezTo>
                    <a:pt x="2860" y="5176"/>
                    <a:pt x="2761" y="5571"/>
                    <a:pt x="2712" y="5718"/>
                  </a:cubicBezTo>
                  <a:cubicBezTo>
                    <a:pt x="2712" y="5768"/>
                    <a:pt x="2712" y="5768"/>
                    <a:pt x="2663" y="5768"/>
                  </a:cubicBezTo>
                  <a:cubicBezTo>
                    <a:pt x="2663" y="5817"/>
                    <a:pt x="2663" y="5866"/>
                    <a:pt x="2663" y="5866"/>
                  </a:cubicBezTo>
                  <a:cubicBezTo>
                    <a:pt x="2696" y="5871"/>
                    <a:pt x="2730" y="5873"/>
                    <a:pt x="2763" y="5873"/>
                  </a:cubicBezTo>
                  <a:cubicBezTo>
                    <a:pt x="3122" y="5873"/>
                    <a:pt x="3464" y="5636"/>
                    <a:pt x="3599" y="5275"/>
                  </a:cubicBezTo>
                  <a:cubicBezTo>
                    <a:pt x="3747" y="4930"/>
                    <a:pt x="4487" y="3106"/>
                    <a:pt x="5473" y="99"/>
                  </a:cubicBezTo>
                  <a:lnTo>
                    <a:pt x="5473" y="99"/>
                  </a:lnTo>
                  <a:cubicBezTo>
                    <a:pt x="4705" y="205"/>
                    <a:pt x="3929" y="257"/>
                    <a:pt x="3152" y="257"/>
                  </a:cubicBezTo>
                  <a:cubicBezTo>
                    <a:pt x="2130" y="257"/>
                    <a:pt x="1107" y="168"/>
                    <a:pt x="99" y="0"/>
                  </a:cubicBezTo>
                  <a:close/>
                </a:path>
              </a:pathLst>
            </a:custGeom>
            <a:solidFill>
              <a:srgbClr val="FFC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a:off x="4644300" y="4208775"/>
              <a:ext cx="38225" cy="106000"/>
            </a:xfrm>
            <a:custGeom>
              <a:avLst/>
              <a:gdLst/>
              <a:ahLst/>
              <a:cxnLst/>
              <a:rect l="l" t="t" r="r" b="b"/>
              <a:pathLst>
                <a:path w="1529" h="4240" extrusionOk="0">
                  <a:moveTo>
                    <a:pt x="1085" y="0"/>
                  </a:moveTo>
                  <a:cubicBezTo>
                    <a:pt x="1035" y="49"/>
                    <a:pt x="986" y="49"/>
                    <a:pt x="986" y="99"/>
                  </a:cubicBezTo>
                  <a:cubicBezTo>
                    <a:pt x="937" y="99"/>
                    <a:pt x="888" y="197"/>
                    <a:pt x="888" y="247"/>
                  </a:cubicBezTo>
                  <a:cubicBezTo>
                    <a:pt x="838" y="493"/>
                    <a:pt x="789" y="690"/>
                    <a:pt x="740" y="937"/>
                  </a:cubicBezTo>
                  <a:cubicBezTo>
                    <a:pt x="690" y="1134"/>
                    <a:pt x="641" y="1380"/>
                    <a:pt x="592" y="1578"/>
                  </a:cubicBezTo>
                  <a:cubicBezTo>
                    <a:pt x="592" y="1775"/>
                    <a:pt x="542" y="1972"/>
                    <a:pt x="493" y="2169"/>
                  </a:cubicBezTo>
                  <a:cubicBezTo>
                    <a:pt x="395" y="2416"/>
                    <a:pt x="345" y="2613"/>
                    <a:pt x="296" y="2810"/>
                  </a:cubicBezTo>
                  <a:cubicBezTo>
                    <a:pt x="296" y="2958"/>
                    <a:pt x="247" y="3056"/>
                    <a:pt x="197" y="3155"/>
                  </a:cubicBezTo>
                  <a:cubicBezTo>
                    <a:pt x="197" y="3254"/>
                    <a:pt x="148" y="3352"/>
                    <a:pt x="148" y="3401"/>
                  </a:cubicBezTo>
                  <a:cubicBezTo>
                    <a:pt x="99" y="3599"/>
                    <a:pt x="50" y="3697"/>
                    <a:pt x="50" y="3747"/>
                  </a:cubicBezTo>
                  <a:cubicBezTo>
                    <a:pt x="0" y="3796"/>
                    <a:pt x="0" y="3796"/>
                    <a:pt x="0" y="3845"/>
                  </a:cubicBezTo>
                  <a:cubicBezTo>
                    <a:pt x="0" y="3894"/>
                    <a:pt x="0" y="3944"/>
                    <a:pt x="0" y="3993"/>
                  </a:cubicBezTo>
                  <a:cubicBezTo>
                    <a:pt x="0" y="4042"/>
                    <a:pt x="0" y="4042"/>
                    <a:pt x="0" y="4092"/>
                  </a:cubicBezTo>
                  <a:cubicBezTo>
                    <a:pt x="50" y="4141"/>
                    <a:pt x="99" y="4190"/>
                    <a:pt x="197" y="4239"/>
                  </a:cubicBezTo>
                  <a:lnTo>
                    <a:pt x="296" y="4239"/>
                  </a:lnTo>
                  <a:cubicBezTo>
                    <a:pt x="395" y="4239"/>
                    <a:pt x="542" y="4190"/>
                    <a:pt x="592" y="4042"/>
                  </a:cubicBezTo>
                  <a:cubicBezTo>
                    <a:pt x="592" y="4042"/>
                    <a:pt x="592" y="3993"/>
                    <a:pt x="592" y="3944"/>
                  </a:cubicBezTo>
                  <a:lnTo>
                    <a:pt x="641" y="3894"/>
                  </a:lnTo>
                  <a:cubicBezTo>
                    <a:pt x="690" y="3747"/>
                    <a:pt x="789" y="3352"/>
                    <a:pt x="937" y="2859"/>
                  </a:cubicBezTo>
                  <a:cubicBezTo>
                    <a:pt x="986" y="2711"/>
                    <a:pt x="1035" y="2514"/>
                    <a:pt x="1085" y="2317"/>
                  </a:cubicBezTo>
                  <a:cubicBezTo>
                    <a:pt x="1134" y="2021"/>
                    <a:pt x="1233" y="1725"/>
                    <a:pt x="1282" y="1380"/>
                  </a:cubicBezTo>
                  <a:cubicBezTo>
                    <a:pt x="1331" y="1282"/>
                    <a:pt x="1331" y="1183"/>
                    <a:pt x="1380" y="1035"/>
                  </a:cubicBezTo>
                  <a:cubicBezTo>
                    <a:pt x="1380" y="838"/>
                    <a:pt x="1430" y="592"/>
                    <a:pt x="1479" y="345"/>
                  </a:cubicBezTo>
                  <a:cubicBezTo>
                    <a:pt x="1528" y="197"/>
                    <a:pt x="1380" y="49"/>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4671400" y="4243275"/>
              <a:ext cx="4950" cy="23450"/>
            </a:xfrm>
            <a:custGeom>
              <a:avLst/>
              <a:gdLst/>
              <a:ahLst/>
              <a:cxnLst/>
              <a:rect l="l" t="t" r="r" b="b"/>
              <a:pathLst>
                <a:path w="198" h="938" extrusionOk="0">
                  <a:moveTo>
                    <a:pt x="1" y="937"/>
                  </a:moveTo>
                  <a:cubicBezTo>
                    <a:pt x="50" y="641"/>
                    <a:pt x="149" y="345"/>
                    <a:pt x="198" y="0"/>
                  </a:cubicBezTo>
                  <a:cubicBezTo>
                    <a:pt x="149" y="345"/>
                    <a:pt x="50" y="641"/>
                    <a:pt x="1" y="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4588825" y="4192750"/>
              <a:ext cx="43175" cy="120800"/>
            </a:xfrm>
            <a:custGeom>
              <a:avLst/>
              <a:gdLst/>
              <a:ahLst/>
              <a:cxnLst/>
              <a:rect l="l" t="t" r="r" b="b"/>
              <a:pathLst>
                <a:path w="1727" h="4832" extrusionOk="0">
                  <a:moveTo>
                    <a:pt x="1431" y="0"/>
                  </a:moveTo>
                  <a:cubicBezTo>
                    <a:pt x="1233" y="0"/>
                    <a:pt x="1085" y="99"/>
                    <a:pt x="1085" y="296"/>
                  </a:cubicBezTo>
                  <a:cubicBezTo>
                    <a:pt x="1036" y="395"/>
                    <a:pt x="1036" y="493"/>
                    <a:pt x="987" y="641"/>
                  </a:cubicBezTo>
                  <a:cubicBezTo>
                    <a:pt x="987" y="740"/>
                    <a:pt x="987" y="838"/>
                    <a:pt x="938" y="937"/>
                  </a:cubicBezTo>
                  <a:cubicBezTo>
                    <a:pt x="839" y="1479"/>
                    <a:pt x="691" y="2021"/>
                    <a:pt x="543" y="2514"/>
                  </a:cubicBezTo>
                  <a:cubicBezTo>
                    <a:pt x="543" y="2662"/>
                    <a:pt x="494" y="2761"/>
                    <a:pt x="445" y="2909"/>
                  </a:cubicBezTo>
                  <a:cubicBezTo>
                    <a:pt x="445" y="3007"/>
                    <a:pt x="395" y="3106"/>
                    <a:pt x="395" y="3155"/>
                  </a:cubicBezTo>
                  <a:cubicBezTo>
                    <a:pt x="346" y="3254"/>
                    <a:pt x="346" y="3303"/>
                    <a:pt x="346" y="3402"/>
                  </a:cubicBezTo>
                  <a:cubicBezTo>
                    <a:pt x="247" y="3599"/>
                    <a:pt x="198" y="3747"/>
                    <a:pt x="149" y="3895"/>
                  </a:cubicBezTo>
                  <a:cubicBezTo>
                    <a:pt x="149" y="3944"/>
                    <a:pt x="149" y="3993"/>
                    <a:pt x="149" y="4042"/>
                  </a:cubicBezTo>
                  <a:cubicBezTo>
                    <a:pt x="100" y="4092"/>
                    <a:pt x="100" y="4141"/>
                    <a:pt x="50" y="4190"/>
                  </a:cubicBezTo>
                  <a:cubicBezTo>
                    <a:pt x="50" y="4240"/>
                    <a:pt x="50" y="4240"/>
                    <a:pt x="50" y="4289"/>
                  </a:cubicBezTo>
                  <a:lnTo>
                    <a:pt x="50" y="4338"/>
                  </a:lnTo>
                  <a:cubicBezTo>
                    <a:pt x="1" y="4388"/>
                    <a:pt x="1" y="4437"/>
                    <a:pt x="1" y="4437"/>
                  </a:cubicBezTo>
                  <a:cubicBezTo>
                    <a:pt x="1" y="4437"/>
                    <a:pt x="1" y="4486"/>
                    <a:pt x="1" y="4486"/>
                  </a:cubicBezTo>
                  <a:cubicBezTo>
                    <a:pt x="1" y="4535"/>
                    <a:pt x="1" y="4535"/>
                    <a:pt x="1" y="4585"/>
                  </a:cubicBezTo>
                  <a:cubicBezTo>
                    <a:pt x="1" y="4585"/>
                    <a:pt x="1" y="4634"/>
                    <a:pt x="1" y="4634"/>
                  </a:cubicBezTo>
                  <a:cubicBezTo>
                    <a:pt x="50" y="4683"/>
                    <a:pt x="100" y="4733"/>
                    <a:pt x="149" y="4782"/>
                  </a:cubicBezTo>
                  <a:cubicBezTo>
                    <a:pt x="149" y="4782"/>
                    <a:pt x="149" y="4782"/>
                    <a:pt x="198" y="4831"/>
                  </a:cubicBezTo>
                  <a:lnTo>
                    <a:pt x="297" y="4831"/>
                  </a:lnTo>
                  <a:cubicBezTo>
                    <a:pt x="346" y="4831"/>
                    <a:pt x="445" y="4782"/>
                    <a:pt x="494" y="4733"/>
                  </a:cubicBezTo>
                  <a:cubicBezTo>
                    <a:pt x="543" y="4733"/>
                    <a:pt x="543" y="4683"/>
                    <a:pt x="593" y="4634"/>
                  </a:cubicBezTo>
                  <a:cubicBezTo>
                    <a:pt x="593" y="4585"/>
                    <a:pt x="593" y="4585"/>
                    <a:pt x="593" y="4535"/>
                  </a:cubicBezTo>
                  <a:cubicBezTo>
                    <a:pt x="593" y="4535"/>
                    <a:pt x="593" y="4486"/>
                    <a:pt x="642" y="4486"/>
                  </a:cubicBezTo>
                  <a:cubicBezTo>
                    <a:pt x="691" y="4338"/>
                    <a:pt x="740" y="4092"/>
                    <a:pt x="888" y="3697"/>
                  </a:cubicBezTo>
                  <a:cubicBezTo>
                    <a:pt x="888" y="3648"/>
                    <a:pt x="938" y="3550"/>
                    <a:pt x="938" y="3451"/>
                  </a:cubicBezTo>
                  <a:cubicBezTo>
                    <a:pt x="1233" y="2416"/>
                    <a:pt x="1480" y="1430"/>
                    <a:pt x="1677" y="395"/>
                  </a:cubicBezTo>
                  <a:cubicBezTo>
                    <a:pt x="1726" y="198"/>
                    <a:pt x="1578" y="5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4332500" y="3358450"/>
              <a:ext cx="241575" cy="268675"/>
            </a:xfrm>
            <a:custGeom>
              <a:avLst/>
              <a:gdLst/>
              <a:ahLst/>
              <a:cxnLst/>
              <a:rect l="l" t="t" r="r" b="b"/>
              <a:pathLst>
                <a:path w="9663" h="10747" extrusionOk="0">
                  <a:moveTo>
                    <a:pt x="1" y="0"/>
                  </a:moveTo>
                  <a:lnTo>
                    <a:pt x="1" y="0"/>
                  </a:lnTo>
                  <a:cubicBezTo>
                    <a:pt x="789" y="1775"/>
                    <a:pt x="1775" y="3451"/>
                    <a:pt x="3008" y="4930"/>
                  </a:cubicBezTo>
                  <a:cubicBezTo>
                    <a:pt x="3205" y="5127"/>
                    <a:pt x="3353" y="5324"/>
                    <a:pt x="3501" y="5472"/>
                  </a:cubicBezTo>
                  <a:cubicBezTo>
                    <a:pt x="3698" y="5669"/>
                    <a:pt x="3846" y="5866"/>
                    <a:pt x="4043" y="6063"/>
                  </a:cubicBezTo>
                  <a:cubicBezTo>
                    <a:pt x="4141" y="6211"/>
                    <a:pt x="4240" y="6310"/>
                    <a:pt x="4388" y="6458"/>
                  </a:cubicBezTo>
                  <a:cubicBezTo>
                    <a:pt x="4487" y="6556"/>
                    <a:pt x="4634" y="6704"/>
                    <a:pt x="4733" y="6803"/>
                  </a:cubicBezTo>
                  <a:cubicBezTo>
                    <a:pt x="4832" y="6901"/>
                    <a:pt x="4979" y="7049"/>
                    <a:pt x="5078" y="7148"/>
                  </a:cubicBezTo>
                  <a:cubicBezTo>
                    <a:pt x="5127" y="7197"/>
                    <a:pt x="5177" y="7246"/>
                    <a:pt x="5226" y="7296"/>
                  </a:cubicBezTo>
                  <a:lnTo>
                    <a:pt x="5522" y="7542"/>
                  </a:lnTo>
                  <a:cubicBezTo>
                    <a:pt x="5620" y="7641"/>
                    <a:pt x="5719" y="7739"/>
                    <a:pt x="5817" y="7838"/>
                  </a:cubicBezTo>
                  <a:cubicBezTo>
                    <a:pt x="5867" y="7887"/>
                    <a:pt x="5916" y="7937"/>
                    <a:pt x="5965" y="7986"/>
                  </a:cubicBezTo>
                  <a:cubicBezTo>
                    <a:pt x="6163" y="8134"/>
                    <a:pt x="6310" y="8282"/>
                    <a:pt x="6458" y="8429"/>
                  </a:cubicBezTo>
                  <a:cubicBezTo>
                    <a:pt x="7198" y="9021"/>
                    <a:pt x="7839" y="9514"/>
                    <a:pt x="8430" y="9908"/>
                  </a:cubicBezTo>
                  <a:cubicBezTo>
                    <a:pt x="8578" y="10056"/>
                    <a:pt x="8726" y="10155"/>
                    <a:pt x="8874" y="10253"/>
                  </a:cubicBezTo>
                  <a:cubicBezTo>
                    <a:pt x="9219" y="10451"/>
                    <a:pt x="9465" y="10648"/>
                    <a:pt x="9662" y="10746"/>
                  </a:cubicBezTo>
                  <a:cubicBezTo>
                    <a:pt x="9268" y="6408"/>
                    <a:pt x="8775" y="2810"/>
                    <a:pt x="8381" y="148"/>
                  </a:cubicBezTo>
                  <a:lnTo>
                    <a:pt x="4684" y="9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a:off x="3282550" y="3348575"/>
              <a:ext cx="1313700" cy="2087650"/>
            </a:xfrm>
            <a:custGeom>
              <a:avLst/>
              <a:gdLst/>
              <a:ahLst/>
              <a:cxnLst/>
              <a:rect l="l" t="t" r="r" b="b"/>
              <a:pathLst>
                <a:path w="52548" h="83506" extrusionOk="0">
                  <a:moveTo>
                    <a:pt x="13950" y="1"/>
                  </a:moveTo>
                  <a:lnTo>
                    <a:pt x="24943" y="4289"/>
                  </a:lnTo>
                  <a:lnTo>
                    <a:pt x="19866" y="18979"/>
                  </a:lnTo>
                  <a:cubicBezTo>
                    <a:pt x="19964" y="19028"/>
                    <a:pt x="20063" y="19127"/>
                    <a:pt x="20211" y="19176"/>
                  </a:cubicBezTo>
                  <a:cubicBezTo>
                    <a:pt x="20901" y="19521"/>
                    <a:pt x="20704" y="21049"/>
                    <a:pt x="19816" y="21049"/>
                  </a:cubicBezTo>
                  <a:cubicBezTo>
                    <a:pt x="19866" y="21099"/>
                    <a:pt x="19816" y="21148"/>
                    <a:pt x="19816" y="21197"/>
                  </a:cubicBezTo>
                  <a:cubicBezTo>
                    <a:pt x="19767" y="21296"/>
                    <a:pt x="19668" y="21345"/>
                    <a:pt x="19570" y="21394"/>
                  </a:cubicBezTo>
                  <a:cubicBezTo>
                    <a:pt x="19619" y="21789"/>
                    <a:pt x="19521" y="22183"/>
                    <a:pt x="19225" y="22479"/>
                  </a:cubicBezTo>
                  <a:cubicBezTo>
                    <a:pt x="19126" y="22578"/>
                    <a:pt x="18978" y="22676"/>
                    <a:pt x="18830" y="22676"/>
                  </a:cubicBezTo>
                  <a:cubicBezTo>
                    <a:pt x="18880" y="22775"/>
                    <a:pt x="18880" y="22873"/>
                    <a:pt x="18830" y="22923"/>
                  </a:cubicBezTo>
                  <a:cubicBezTo>
                    <a:pt x="18781" y="23021"/>
                    <a:pt x="18732" y="23120"/>
                    <a:pt x="18633" y="23120"/>
                  </a:cubicBezTo>
                  <a:cubicBezTo>
                    <a:pt x="18683" y="23416"/>
                    <a:pt x="18584" y="23711"/>
                    <a:pt x="18436" y="23958"/>
                  </a:cubicBezTo>
                  <a:cubicBezTo>
                    <a:pt x="18288" y="24155"/>
                    <a:pt x="18140" y="24303"/>
                    <a:pt x="17943" y="24401"/>
                  </a:cubicBezTo>
                  <a:lnTo>
                    <a:pt x="14887" y="33274"/>
                  </a:lnTo>
                  <a:lnTo>
                    <a:pt x="12915" y="32486"/>
                  </a:lnTo>
                  <a:lnTo>
                    <a:pt x="11929" y="32634"/>
                  </a:lnTo>
                  <a:lnTo>
                    <a:pt x="11535" y="33669"/>
                  </a:lnTo>
                  <a:lnTo>
                    <a:pt x="0" y="29282"/>
                  </a:lnTo>
                  <a:lnTo>
                    <a:pt x="0" y="29282"/>
                  </a:lnTo>
                  <a:cubicBezTo>
                    <a:pt x="247" y="31401"/>
                    <a:pt x="493" y="33472"/>
                    <a:pt x="887" y="35443"/>
                  </a:cubicBezTo>
                  <a:cubicBezTo>
                    <a:pt x="2021" y="41309"/>
                    <a:pt x="7936" y="71724"/>
                    <a:pt x="10303" y="83505"/>
                  </a:cubicBezTo>
                  <a:lnTo>
                    <a:pt x="29626" y="83505"/>
                  </a:lnTo>
                  <a:lnTo>
                    <a:pt x="28492" y="17007"/>
                  </a:lnTo>
                  <a:cubicBezTo>
                    <a:pt x="28492" y="16859"/>
                    <a:pt x="28640" y="16662"/>
                    <a:pt x="28837" y="16662"/>
                  </a:cubicBezTo>
                  <a:cubicBezTo>
                    <a:pt x="29034" y="16662"/>
                    <a:pt x="29182" y="16810"/>
                    <a:pt x="29182" y="17007"/>
                  </a:cubicBezTo>
                  <a:lnTo>
                    <a:pt x="30316" y="83505"/>
                  </a:lnTo>
                  <a:lnTo>
                    <a:pt x="48062" y="83505"/>
                  </a:lnTo>
                  <a:cubicBezTo>
                    <a:pt x="49886" y="71083"/>
                    <a:pt x="51858" y="54964"/>
                    <a:pt x="52400" y="38549"/>
                  </a:cubicBezTo>
                  <a:cubicBezTo>
                    <a:pt x="52351" y="38500"/>
                    <a:pt x="52301" y="38450"/>
                    <a:pt x="52252" y="38401"/>
                  </a:cubicBezTo>
                  <a:cubicBezTo>
                    <a:pt x="52252" y="38401"/>
                    <a:pt x="52252" y="38352"/>
                    <a:pt x="52252" y="38352"/>
                  </a:cubicBezTo>
                  <a:cubicBezTo>
                    <a:pt x="52252" y="38302"/>
                    <a:pt x="52252" y="38302"/>
                    <a:pt x="52252" y="38253"/>
                  </a:cubicBezTo>
                  <a:cubicBezTo>
                    <a:pt x="52252" y="38253"/>
                    <a:pt x="52252" y="38204"/>
                    <a:pt x="52252" y="38204"/>
                  </a:cubicBezTo>
                  <a:cubicBezTo>
                    <a:pt x="52252" y="38204"/>
                    <a:pt x="52252" y="38155"/>
                    <a:pt x="52301" y="38105"/>
                  </a:cubicBezTo>
                  <a:lnTo>
                    <a:pt x="52301" y="38056"/>
                  </a:lnTo>
                  <a:cubicBezTo>
                    <a:pt x="52301" y="38007"/>
                    <a:pt x="52301" y="38007"/>
                    <a:pt x="52301" y="37957"/>
                  </a:cubicBezTo>
                  <a:cubicBezTo>
                    <a:pt x="52351" y="37908"/>
                    <a:pt x="52351" y="37859"/>
                    <a:pt x="52400" y="37809"/>
                  </a:cubicBezTo>
                  <a:cubicBezTo>
                    <a:pt x="52400" y="37760"/>
                    <a:pt x="52400" y="37711"/>
                    <a:pt x="52400" y="37662"/>
                  </a:cubicBezTo>
                  <a:cubicBezTo>
                    <a:pt x="52449" y="35986"/>
                    <a:pt x="52498" y="34260"/>
                    <a:pt x="52498" y="32584"/>
                  </a:cubicBezTo>
                  <a:cubicBezTo>
                    <a:pt x="52548" y="30662"/>
                    <a:pt x="52548" y="28789"/>
                    <a:pt x="52498" y="26866"/>
                  </a:cubicBezTo>
                  <a:cubicBezTo>
                    <a:pt x="52449" y="21247"/>
                    <a:pt x="52153" y="16219"/>
                    <a:pt x="51759" y="11881"/>
                  </a:cubicBezTo>
                  <a:cubicBezTo>
                    <a:pt x="51562" y="11733"/>
                    <a:pt x="51266" y="11585"/>
                    <a:pt x="50872" y="11289"/>
                  </a:cubicBezTo>
                  <a:cubicBezTo>
                    <a:pt x="50724" y="11191"/>
                    <a:pt x="50527" y="11092"/>
                    <a:pt x="50329" y="10944"/>
                  </a:cubicBezTo>
                  <a:cubicBezTo>
                    <a:pt x="49491" y="10353"/>
                    <a:pt x="48703" y="9761"/>
                    <a:pt x="47963" y="9120"/>
                  </a:cubicBezTo>
                  <a:cubicBezTo>
                    <a:pt x="47815" y="9022"/>
                    <a:pt x="47717" y="8874"/>
                    <a:pt x="47569" y="8775"/>
                  </a:cubicBezTo>
                  <a:cubicBezTo>
                    <a:pt x="47421" y="8627"/>
                    <a:pt x="47273" y="8479"/>
                    <a:pt x="47125" y="8381"/>
                  </a:cubicBezTo>
                  <a:cubicBezTo>
                    <a:pt x="47027" y="8282"/>
                    <a:pt x="46879" y="8134"/>
                    <a:pt x="46780" y="8036"/>
                  </a:cubicBezTo>
                  <a:cubicBezTo>
                    <a:pt x="46632" y="7937"/>
                    <a:pt x="46534" y="7789"/>
                    <a:pt x="46386" y="7641"/>
                  </a:cubicBezTo>
                  <a:cubicBezTo>
                    <a:pt x="45992" y="7247"/>
                    <a:pt x="45597" y="6803"/>
                    <a:pt x="45203" y="6360"/>
                  </a:cubicBezTo>
                  <a:cubicBezTo>
                    <a:pt x="45055" y="6212"/>
                    <a:pt x="44907" y="6064"/>
                    <a:pt x="44759" y="5867"/>
                  </a:cubicBezTo>
                  <a:cubicBezTo>
                    <a:pt x="44365" y="5423"/>
                    <a:pt x="44020" y="4930"/>
                    <a:pt x="43625" y="4437"/>
                  </a:cubicBezTo>
                  <a:cubicBezTo>
                    <a:pt x="43527" y="4240"/>
                    <a:pt x="43379" y="4092"/>
                    <a:pt x="43280" y="3895"/>
                  </a:cubicBezTo>
                  <a:cubicBezTo>
                    <a:pt x="43182" y="3796"/>
                    <a:pt x="43133" y="3698"/>
                    <a:pt x="43034" y="3550"/>
                  </a:cubicBezTo>
                  <a:cubicBezTo>
                    <a:pt x="43034" y="3550"/>
                    <a:pt x="43034" y="3501"/>
                    <a:pt x="43034" y="3501"/>
                  </a:cubicBezTo>
                  <a:cubicBezTo>
                    <a:pt x="42886" y="3254"/>
                    <a:pt x="42738" y="3057"/>
                    <a:pt x="42590" y="2811"/>
                  </a:cubicBezTo>
                  <a:cubicBezTo>
                    <a:pt x="42442" y="2564"/>
                    <a:pt x="42295" y="2268"/>
                    <a:pt x="42147" y="2022"/>
                  </a:cubicBezTo>
                  <a:cubicBezTo>
                    <a:pt x="42048" y="1825"/>
                    <a:pt x="41949" y="1677"/>
                    <a:pt x="41900" y="1480"/>
                  </a:cubicBezTo>
                  <a:cubicBezTo>
                    <a:pt x="41703" y="1135"/>
                    <a:pt x="41555" y="789"/>
                    <a:pt x="41407" y="395"/>
                  </a:cubicBezTo>
                  <a:lnTo>
                    <a:pt x="13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3994850" y="3765125"/>
              <a:ext cx="45625" cy="1671100"/>
            </a:xfrm>
            <a:custGeom>
              <a:avLst/>
              <a:gdLst/>
              <a:ahLst/>
              <a:cxnLst/>
              <a:rect l="l" t="t" r="r" b="b"/>
              <a:pathLst>
                <a:path w="1825" h="66844" extrusionOk="0">
                  <a:moveTo>
                    <a:pt x="345" y="0"/>
                  </a:moveTo>
                  <a:cubicBezTo>
                    <a:pt x="148" y="0"/>
                    <a:pt x="0" y="197"/>
                    <a:pt x="0" y="345"/>
                  </a:cubicBezTo>
                  <a:lnTo>
                    <a:pt x="1134" y="66843"/>
                  </a:lnTo>
                  <a:lnTo>
                    <a:pt x="1824" y="66843"/>
                  </a:lnTo>
                  <a:lnTo>
                    <a:pt x="690" y="345"/>
                  </a:lnTo>
                  <a:cubicBezTo>
                    <a:pt x="690" y="148"/>
                    <a:pt x="542"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a:off x="4317725" y="3358450"/>
              <a:ext cx="273600" cy="289625"/>
            </a:xfrm>
            <a:custGeom>
              <a:avLst/>
              <a:gdLst/>
              <a:ahLst/>
              <a:cxnLst/>
              <a:rect l="l" t="t" r="r" b="b"/>
              <a:pathLst>
                <a:path w="10944" h="11585" extrusionOk="0">
                  <a:moveTo>
                    <a:pt x="0" y="0"/>
                  </a:moveTo>
                  <a:cubicBezTo>
                    <a:pt x="148" y="394"/>
                    <a:pt x="296" y="740"/>
                    <a:pt x="493" y="1085"/>
                  </a:cubicBezTo>
                  <a:cubicBezTo>
                    <a:pt x="542" y="1282"/>
                    <a:pt x="641" y="1430"/>
                    <a:pt x="740" y="1627"/>
                  </a:cubicBezTo>
                  <a:cubicBezTo>
                    <a:pt x="888" y="1873"/>
                    <a:pt x="1035" y="2169"/>
                    <a:pt x="1183" y="2416"/>
                  </a:cubicBezTo>
                  <a:cubicBezTo>
                    <a:pt x="1331" y="2662"/>
                    <a:pt x="1479" y="2859"/>
                    <a:pt x="1627" y="3106"/>
                  </a:cubicBezTo>
                  <a:cubicBezTo>
                    <a:pt x="1627" y="3106"/>
                    <a:pt x="1627" y="3155"/>
                    <a:pt x="1627" y="3155"/>
                  </a:cubicBezTo>
                  <a:cubicBezTo>
                    <a:pt x="1726" y="3303"/>
                    <a:pt x="1775" y="3401"/>
                    <a:pt x="1873" y="3500"/>
                  </a:cubicBezTo>
                  <a:cubicBezTo>
                    <a:pt x="1972" y="3697"/>
                    <a:pt x="2120" y="3845"/>
                    <a:pt x="2218" y="4042"/>
                  </a:cubicBezTo>
                  <a:cubicBezTo>
                    <a:pt x="2613" y="4535"/>
                    <a:pt x="2958" y="5028"/>
                    <a:pt x="3352" y="5472"/>
                  </a:cubicBezTo>
                  <a:cubicBezTo>
                    <a:pt x="3500" y="5669"/>
                    <a:pt x="3648" y="5817"/>
                    <a:pt x="3796" y="5965"/>
                  </a:cubicBezTo>
                  <a:cubicBezTo>
                    <a:pt x="4190" y="6408"/>
                    <a:pt x="4585" y="6852"/>
                    <a:pt x="4979" y="7246"/>
                  </a:cubicBezTo>
                  <a:cubicBezTo>
                    <a:pt x="5127" y="7394"/>
                    <a:pt x="5225" y="7542"/>
                    <a:pt x="5373" y="7641"/>
                  </a:cubicBezTo>
                  <a:cubicBezTo>
                    <a:pt x="5472" y="7739"/>
                    <a:pt x="5620" y="7887"/>
                    <a:pt x="5718" y="7986"/>
                  </a:cubicBezTo>
                  <a:cubicBezTo>
                    <a:pt x="5866" y="8084"/>
                    <a:pt x="6014" y="8232"/>
                    <a:pt x="6162" y="8380"/>
                  </a:cubicBezTo>
                  <a:cubicBezTo>
                    <a:pt x="6310" y="8479"/>
                    <a:pt x="6408" y="8627"/>
                    <a:pt x="6556" y="8725"/>
                  </a:cubicBezTo>
                  <a:cubicBezTo>
                    <a:pt x="7296" y="9366"/>
                    <a:pt x="8084" y="9958"/>
                    <a:pt x="8922" y="10549"/>
                  </a:cubicBezTo>
                  <a:cubicBezTo>
                    <a:pt x="9120" y="10697"/>
                    <a:pt x="9317" y="10796"/>
                    <a:pt x="9465" y="10894"/>
                  </a:cubicBezTo>
                  <a:cubicBezTo>
                    <a:pt x="9859" y="11190"/>
                    <a:pt x="10155" y="11338"/>
                    <a:pt x="10352" y="11486"/>
                  </a:cubicBezTo>
                  <a:cubicBezTo>
                    <a:pt x="10451" y="11535"/>
                    <a:pt x="10500" y="11584"/>
                    <a:pt x="10500" y="11584"/>
                  </a:cubicBezTo>
                  <a:lnTo>
                    <a:pt x="10648" y="11584"/>
                  </a:lnTo>
                  <a:cubicBezTo>
                    <a:pt x="10746" y="11584"/>
                    <a:pt x="10845" y="11535"/>
                    <a:pt x="10894" y="11436"/>
                  </a:cubicBezTo>
                  <a:cubicBezTo>
                    <a:pt x="10944" y="11289"/>
                    <a:pt x="10894" y="11141"/>
                    <a:pt x="10796" y="11091"/>
                  </a:cubicBezTo>
                  <a:cubicBezTo>
                    <a:pt x="10746" y="11042"/>
                    <a:pt x="10598" y="10943"/>
                    <a:pt x="10253" y="10746"/>
                  </a:cubicBezTo>
                  <a:cubicBezTo>
                    <a:pt x="10056" y="10648"/>
                    <a:pt x="9810" y="10451"/>
                    <a:pt x="9465" y="10253"/>
                  </a:cubicBezTo>
                  <a:cubicBezTo>
                    <a:pt x="9317" y="10155"/>
                    <a:pt x="9169" y="10056"/>
                    <a:pt x="9021" y="9908"/>
                  </a:cubicBezTo>
                  <a:cubicBezTo>
                    <a:pt x="8430" y="9514"/>
                    <a:pt x="7789" y="9021"/>
                    <a:pt x="7049" y="8429"/>
                  </a:cubicBezTo>
                  <a:cubicBezTo>
                    <a:pt x="6901" y="8282"/>
                    <a:pt x="6754" y="8134"/>
                    <a:pt x="6556" y="7986"/>
                  </a:cubicBezTo>
                  <a:cubicBezTo>
                    <a:pt x="6507" y="7937"/>
                    <a:pt x="6458" y="7887"/>
                    <a:pt x="6408" y="7838"/>
                  </a:cubicBezTo>
                  <a:cubicBezTo>
                    <a:pt x="6310" y="7739"/>
                    <a:pt x="6211" y="7641"/>
                    <a:pt x="6113" y="7542"/>
                  </a:cubicBezTo>
                  <a:lnTo>
                    <a:pt x="5817" y="7296"/>
                  </a:lnTo>
                  <a:cubicBezTo>
                    <a:pt x="5768" y="7246"/>
                    <a:pt x="5718" y="7197"/>
                    <a:pt x="5669" y="7148"/>
                  </a:cubicBezTo>
                  <a:cubicBezTo>
                    <a:pt x="5570" y="7049"/>
                    <a:pt x="5423" y="6901"/>
                    <a:pt x="5324" y="6803"/>
                  </a:cubicBezTo>
                  <a:cubicBezTo>
                    <a:pt x="5225" y="6704"/>
                    <a:pt x="5078" y="6556"/>
                    <a:pt x="4979" y="6458"/>
                  </a:cubicBezTo>
                  <a:cubicBezTo>
                    <a:pt x="4831" y="6310"/>
                    <a:pt x="4732" y="6211"/>
                    <a:pt x="4634" y="6063"/>
                  </a:cubicBezTo>
                  <a:cubicBezTo>
                    <a:pt x="4437" y="5866"/>
                    <a:pt x="4289" y="5669"/>
                    <a:pt x="4092" y="5472"/>
                  </a:cubicBezTo>
                  <a:cubicBezTo>
                    <a:pt x="3944" y="5324"/>
                    <a:pt x="3796" y="5127"/>
                    <a:pt x="3599" y="4930"/>
                  </a:cubicBezTo>
                  <a:cubicBezTo>
                    <a:pt x="2366" y="3451"/>
                    <a:pt x="1380" y="1775"/>
                    <a:pt x="592"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a:off x="4375650" y="2420625"/>
              <a:ext cx="154050" cy="335225"/>
            </a:xfrm>
            <a:custGeom>
              <a:avLst/>
              <a:gdLst/>
              <a:ahLst/>
              <a:cxnLst/>
              <a:rect l="l" t="t" r="r" b="b"/>
              <a:pathLst>
                <a:path w="6162" h="13409" extrusionOk="0">
                  <a:moveTo>
                    <a:pt x="542" y="0"/>
                  </a:moveTo>
                  <a:cubicBezTo>
                    <a:pt x="444" y="0"/>
                    <a:pt x="394" y="49"/>
                    <a:pt x="345" y="49"/>
                  </a:cubicBezTo>
                  <a:cubicBezTo>
                    <a:pt x="99" y="197"/>
                    <a:pt x="0" y="444"/>
                    <a:pt x="148" y="690"/>
                  </a:cubicBezTo>
                  <a:cubicBezTo>
                    <a:pt x="148" y="690"/>
                    <a:pt x="247" y="838"/>
                    <a:pt x="345" y="1085"/>
                  </a:cubicBezTo>
                  <a:cubicBezTo>
                    <a:pt x="1972" y="4338"/>
                    <a:pt x="3401" y="7690"/>
                    <a:pt x="4584" y="11141"/>
                  </a:cubicBezTo>
                  <a:cubicBezTo>
                    <a:pt x="4782" y="11782"/>
                    <a:pt x="4979" y="12422"/>
                    <a:pt x="5176" y="13063"/>
                  </a:cubicBezTo>
                  <a:cubicBezTo>
                    <a:pt x="5225" y="13211"/>
                    <a:pt x="5373" y="13359"/>
                    <a:pt x="5521" y="13359"/>
                  </a:cubicBezTo>
                  <a:cubicBezTo>
                    <a:pt x="5570" y="13359"/>
                    <a:pt x="5620" y="13359"/>
                    <a:pt x="5620" y="13408"/>
                  </a:cubicBezTo>
                  <a:cubicBezTo>
                    <a:pt x="5669" y="13408"/>
                    <a:pt x="5718" y="13359"/>
                    <a:pt x="5767" y="13359"/>
                  </a:cubicBezTo>
                  <a:cubicBezTo>
                    <a:pt x="6014" y="13310"/>
                    <a:pt x="6162" y="13014"/>
                    <a:pt x="6063" y="12817"/>
                  </a:cubicBezTo>
                  <a:cubicBezTo>
                    <a:pt x="5965" y="12373"/>
                    <a:pt x="5817" y="11929"/>
                    <a:pt x="5669" y="11486"/>
                  </a:cubicBezTo>
                  <a:cubicBezTo>
                    <a:pt x="4437" y="7739"/>
                    <a:pt x="2958" y="4141"/>
                    <a:pt x="1183" y="690"/>
                  </a:cubicBezTo>
                  <a:cubicBezTo>
                    <a:pt x="1035" y="395"/>
                    <a:pt x="986" y="247"/>
                    <a:pt x="937" y="247"/>
                  </a:cubicBezTo>
                  <a:cubicBezTo>
                    <a:pt x="887" y="99"/>
                    <a:pt x="690"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a:off x="3605425" y="3958600"/>
              <a:ext cx="125725" cy="221850"/>
            </a:xfrm>
            <a:custGeom>
              <a:avLst/>
              <a:gdLst/>
              <a:ahLst/>
              <a:cxnLst/>
              <a:rect l="l" t="t" r="r" b="b"/>
              <a:pathLst>
                <a:path w="5029" h="8874" extrusionOk="0">
                  <a:moveTo>
                    <a:pt x="5028" y="0"/>
                  </a:moveTo>
                  <a:cubicBezTo>
                    <a:pt x="4924" y="35"/>
                    <a:pt x="4819" y="70"/>
                    <a:pt x="4714" y="70"/>
                  </a:cubicBezTo>
                  <a:cubicBezTo>
                    <a:pt x="4671" y="70"/>
                    <a:pt x="4628" y="64"/>
                    <a:pt x="4585" y="50"/>
                  </a:cubicBezTo>
                  <a:cubicBezTo>
                    <a:pt x="4585" y="148"/>
                    <a:pt x="4585" y="247"/>
                    <a:pt x="4585" y="296"/>
                  </a:cubicBezTo>
                  <a:cubicBezTo>
                    <a:pt x="4535" y="444"/>
                    <a:pt x="4387" y="493"/>
                    <a:pt x="4289" y="493"/>
                  </a:cubicBezTo>
                  <a:lnTo>
                    <a:pt x="4190" y="493"/>
                  </a:lnTo>
                  <a:cubicBezTo>
                    <a:pt x="4092" y="641"/>
                    <a:pt x="3944" y="740"/>
                    <a:pt x="3796" y="838"/>
                  </a:cubicBezTo>
                  <a:lnTo>
                    <a:pt x="1331" y="7838"/>
                  </a:lnTo>
                  <a:lnTo>
                    <a:pt x="0" y="8085"/>
                  </a:lnTo>
                  <a:lnTo>
                    <a:pt x="1972" y="8873"/>
                  </a:lnTo>
                  <a:lnTo>
                    <a:pt x="5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a:off x="3307175" y="3283275"/>
              <a:ext cx="1275" cy="25"/>
            </a:xfrm>
            <a:custGeom>
              <a:avLst/>
              <a:gdLst/>
              <a:ahLst/>
              <a:cxnLst/>
              <a:rect l="l" t="t" r="r" b="b"/>
              <a:pathLst>
                <a:path w="51" h="1" extrusionOk="0">
                  <a:moveTo>
                    <a:pt x="50" y="0"/>
                  </a:moveTo>
                  <a:cubicBezTo>
                    <a:pt x="50" y="0"/>
                    <a:pt x="50" y="0"/>
                    <a:pt x="50" y="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3580775" y="3970925"/>
              <a:ext cx="119550" cy="193500"/>
            </a:xfrm>
            <a:custGeom>
              <a:avLst/>
              <a:gdLst/>
              <a:ahLst/>
              <a:cxnLst/>
              <a:rect l="l" t="t" r="r" b="b"/>
              <a:pathLst>
                <a:path w="4782" h="7740" extrusionOk="0">
                  <a:moveTo>
                    <a:pt x="2958" y="0"/>
                  </a:moveTo>
                  <a:lnTo>
                    <a:pt x="197" y="7247"/>
                  </a:lnTo>
                  <a:lnTo>
                    <a:pt x="0" y="7740"/>
                  </a:lnTo>
                  <a:lnTo>
                    <a:pt x="0" y="7740"/>
                  </a:lnTo>
                  <a:lnTo>
                    <a:pt x="986" y="7592"/>
                  </a:lnTo>
                  <a:lnTo>
                    <a:pt x="2317" y="7345"/>
                  </a:lnTo>
                  <a:lnTo>
                    <a:pt x="4782" y="345"/>
                  </a:lnTo>
                  <a:lnTo>
                    <a:pt x="4782" y="345"/>
                  </a:lnTo>
                  <a:cubicBezTo>
                    <a:pt x="4683" y="370"/>
                    <a:pt x="4572" y="382"/>
                    <a:pt x="4455" y="382"/>
                  </a:cubicBezTo>
                  <a:cubicBezTo>
                    <a:pt x="4338" y="382"/>
                    <a:pt x="4215" y="370"/>
                    <a:pt x="4092" y="345"/>
                  </a:cubicBezTo>
                  <a:cubicBezTo>
                    <a:pt x="3944" y="296"/>
                    <a:pt x="3549" y="198"/>
                    <a:pt x="2958"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3347850" y="3283275"/>
              <a:ext cx="531175" cy="529925"/>
            </a:xfrm>
            <a:custGeom>
              <a:avLst/>
              <a:gdLst/>
              <a:ahLst/>
              <a:cxnLst/>
              <a:rect l="l" t="t" r="r" b="b"/>
              <a:pathLst>
                <a:path w="21247" h="21197" extrusionOk="0">
                  <a:moveTo>
                    <a:pt x="1825" y="0"/>
                  </a:moveTo>
                  <a:cubicBezTo>
                    <a:pt x="1184" y="148"/>
                    <a:pt x="592" y="345"/>
                    <a:pt x="1" y="592"/>
                  </a:cubicBezTo>
                  <a:lnTo>
                    <a:pt x="5078" y="2514"/>
                  </a:lnTo>
                  <a:lnTo>
                    <a:pt x="19620" y="8035"/>
                  </a:lnTo>
                  <a:lnTo>
                    <a:pt x="14937" y="20408"/>
                  </a:lnTo>
                  <a:cubicBezTo>
                    <a:pt x="15430" y="20654"/>
                    <a:pt x="15923" y="20950"/>
                    <a:pt x="16416" y="21197"/>
                  </a:cubicBezTo>
                  <a:lnTo>
                    <a:pt x="21246" y="7444"/>
                  </a:lnTo>
                  <a:cubicBezTo>
                    <a:pt x="21246" y="7444"/>
                    <a:pt x="14099" y="4732"/>
                    <a:pt x="8479" y="2563"/>
                  </a:cubicBezTo>
                  <a:cubicBezTo>
                    <a:pt x="4881" y="1183"/>
                    <a:pt x="1874" y="49"/>
                    <a:pt x="1825" y="0"/>
                  </a:cubicBezTo>
                  <a:close/>
                </a:path>
              </a:pathLst>
            </a:custGeom>
            <a:solidFill>
              <a:srgbClr val="DDD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3041000" y="3793475"/>
              <a:ext cx="613725" cy="396825"/>
            </a:xfrm>
            <a:custGeom>
              <a:avLst/>
              <a:gdLst/>
              <a:ahLst/>
              <a:cxnLst/>
              <a:rect l="l" t="t" r="r" b="b"/>
              <a:pathLst>
                <a:path w="24549" h="15873" extrusionOk="0">
                  <a:moveTo>
                    <a:pt x="2958" y="0"/>
                  </a:moveTo>
                  <a:lnTo>
                    <a:pt x="0" y="7838"/>
                  </a:lnTo>
                  <a:lnTo>
                    <a:pt x="9662" y="11486"/>
                  </a:lnTo>
                  <a:lnTo>
                    <a:pt x="21197" y="15873"/>
                  </a:lnTo>
                  <a:lnTo>
                    <a:pt x="21591" y="14838"/>
                  </a:lnTo>
                  <a:lnTo>
                    <a:pt x="21788" y="14345"/>
                  </a:lnTo>
                  <a:lnTo>
                    <a:pt x="24549" y="7098"/>
                  </a:lnTo>
                  <a:cubicBezTo>
                    <a:pt x="23711" y="6803"/>
                    <a:pt x="22528" y="6408"/>
                    <a:pt x="21049" y="5866"/>
                  </a:cubicBezTo>
                  <a:cubicBezTo>
                    <a:pt x="20950" y="6014"/>
                    <a:pt x="20852" y="6211"/>
                    <a:pt x="20753" y="6408"/>
                  </a:cubicBezTo>
                  <a:cubicBezTo>
                    <a:pt x="16810" y="5472"/>
                    <a:pt x="12965" y="4289"/>
                    <a:pt x="9169" y="2810"/>
                  </a:cubicBezTo>
                  <a:cubicBezTo>
                    <a:pt x="7887" y="2268"/>
                    <a:pt x="6557" y="1725"/>
                    <a:pt x="5226" y="1134"/>
                  </a:cubicBezTo>
                  <a:cubicBezTo>
                    <a:pt x="4881" y="937"/>
                    <a:pt x="4535" y="789"/>
                    <a:pt x="4141" y="592"/>
                  </a:cubicBezTo>
                  <a:cubicBezTo>
                    <a:pt x="3747" y="394"/>
                    <a:pt x="3352" y="197"/>
                    <a:pt x="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a:off x="3266525" y="3261075"/>
              <a:ext cx="639600" cy="562000"/>
            </a:xfrm>
            <a:custGeom>
              <a:avLst/>
              <a:gdLst/>
              <a:ahLst/>
              <a:cxnLst/>
              <a:rect l="l" t="t" r="r" b="b"/>
              <a:pathLst>
                <a:path w="25584" h="22480" extrusionOk="0">
                  <a:moveTo>
                    <a:pt x="5570" y="1"/>
                  </a:moveTo>
                  <a:lnTo>
                    <a:pt x="1676" y="888"/>
                  </a:lnTo>
                  <a:lnTo>
                    <a:pt x="1627" y="888"/>
                  </a:lnTo>
                  <a:lnTo>
                    <a:pt x="740" y="3304"/>
                  </a:lnTo>
                  <a:lnTo>
                    <a:pt x="0" y="5275"/>
                  </a:lnTo>
                  <a:cubicBezTo>
                    <a:pt x="99" y="5423"/>
                    <a:pt x="247" y="5571"/>
                    <a:pt x="444" y="5719"/>
                  </a:cubicBezTo>
                  <a:cubicBezTo>
                    <a:pt x="542" y="5867"/>
                    <a:pt x="690" y="5965"/>
                    <a:pt x="789" y="6064"/>
                  </a:cubicBezTo>
                  <a:cubicBezTo>
                    <a:pt x="888" y="6163"/>
                    <a:pt x="937" y="6261"/>
                    <a:pt x="1035" y="6311"/>
                  </a:cubicBezTo>
                  <a:cubicBezTo>
                    <a:pt x="6310" y="11486"/>
                    <a:pt x="15183" y="19374"/>
                    <a:pt x="15183" y="19374"/>
                  </a:cubicBezTo>
                  <a:cubicBezTo>
                    <a:pt x="15134" y="19521"/>
                    <a:pt x="15134" y="19620"/>
                    <a:pt x="15084" y="19768"/>
                  </a:cubicBezTo>
                  <a:cubicBezTo>
                    <a:pt x="16218" y="20310"/>
                    <a:pt x="17105" y="20754"/>
                    <a:pt x="17795" y="21099"/>
                  </a:cubicBezTo>
                  <a:cubicBezTo>
                    <a:pt x="17894" y="21197"/>
                    <a:pt x="18042" y="21247"/>
                    <a:pt x="18190" y="21296"/>
                  </a:cubicBezTo>
                  <a:lnTo>
                    <a:pt x="22873" y="8923"/>
                  </a:lnTo>
                  <a:lnTo>
                    <a:pt x="8331" y="3402"/>
                  </a:lnTo>
                  <a:lnTo>
                    <a:pt x="3254" y="1480"/>
                  </a:lnTo>
                  <a:cubicBezTo>
                    <a:pt x="3845" y="1233"/>
                    <a:pt x="4437" y="1036"/>
                    <a:pt x="5078" y="888"/>
                  </a:cubicBezTo>
                  <a:cubicBezTo>
                    <a:pt x="5127" y="937"/>
                    <a:pt x="8134" y="2071"/>
                    <a:pt x="11732" y="3451"/>
                  </a:cubicBezTo>
                  <a:cubicBezTo>
                    <a:pt x="17352" y="5620"/>
                    <a:pt x="24499" y="8332"/>
                    <a:pt x="24499" y="8332"/>
                  </a:cubicBezTo>
                  <a:lnTo>
                    <a:pt x="19669" y="22085"/>
                  </a:lnTo>
                  <a:cubicBezTo>
                    <a:pt x="19915" y="22183"/>
                    <a:pt x="20211" y="22331"/>
                    <a:pt x="20507" y="22479"/>
                  </a:cubicBezTo>
                  <a:lnTo>
                    <a:pt x="25584" y="7789"/>
                  </a:lnTo>
                  <a:lnTo>
                    <a:pt x="14591" y="3501"/>
                  </a:lnTo>
                  <a:lnTo>
                    <a:pt x="5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a:off x="3567225" y="3755250"/>
              <a:ext cx="237850" cy="225250"/>
            </a:xfrm>
            <a:custGeom>
              <a:avLst/>
              <a:gdLst/>
              <a:ahLst/>
              <a:cxnLst/>
              <a:rect l="l" t="t" r="r" b="b"/>
              <a:pathLst>
                <a:path w="9514" h="9010" extrusionOk="0">
                  <a:moveTo>
                    <a:pt x="3056" y="1"/>
                  </a:moveTo>
                  <a:cubicBezTo>
                    <a:pt x="2218" y="4487"/>
                    <a:pt x="1085" y="5325"/>
                    <a:pt x="0" y="7395"/>
                  </a:cubicBezTo>
                  <a:cubicBezTo>
                    <a:pt x="1479" y="7937"/>
                    <a:pt x="2662" y="8332"/>
                    <a:pt x="3500" y="8627"/>
                  </a:cubicBezTo>
                  <a:cubicBezTo>
                    <a:pt x="4091" y="8825"/>
                    <a:pt x="4486" y="8923"/>
                    <a:pt x="4634" y="8972"/>
                  </a:cubicBezTo>
                  <a:cubicBezTo>
                    <a:pt x="4757" y="8997"/>
                    <a:pt x="4880" y="9009"/>
                    <a:pt x="4997" y="9009"/>
                  </a:cubicBezTo>
                  <a:cubicBezTo>
                    <a:pt x="5114" y="9009"/>
                    <a:pt x="5225" y="8997"/>
                    <a:pt x="5324" y="8972"/>
                  </a:cubicBezTo>
                  <a:cubicBezTo>
                    <a:pt x="5472" y="8874"/>
                    <a:pt x="5620" y="8775"/>
                    <a:pt x="5718" y="8627"/>
                  </a:cubicBezTo>
                  <a:cubicBezTo>
                    <a:pt x="5669" y="8627"/>
                    <a:pt x="5620" y="8578"/>
                    <a:pt x="5472" y="8529"/>
                  </a:cubicBezTo>
                  <a:cubicBezTo>
                    <a:pt x="5127" y="8381"/>
                    <a:pt x="4535" y="8134"/>
                    <a:pt x="3796" y="7789"/>
                  </a:cubicBezTo>
                  <a:cubicBezTo>
                    <a:pt x="3303" y="7543"/>
                    <a:pt x="2810" y="7296"/>
                    <a:pt x="2268" y="7001"/>
                  </a:cubicBezTo>
                  <a:cubicBezTo>
                    <a:pt x="1974" y="6833"/>
                    <a:pt x="2144" y="6416"/>
                    <a:pt x="2444" y="6416"/>
                  </a:cubicBezTo>
                  <a:cubicBezTo>
                    <a:pt x="2497" y="6416"/>
                    <a:pt x="2554" y="6429"/>
                    <a:pt x="2613" y="6458"/>
                  </a:cubicBezTo>
                  <a:cubicBezTo>
                    <a:pt x="3056" y="6705"/>
                    <a:pt x="3549" y="7001"/>
                    <a:pt x="3993" y="7198"/>
                  </a:cubicBezTo>
                  <a:cubicBezTo>
                    <a:pt x="4732" y="7543"/>
                    <a:pt x="5324" y="7789"/>
                    <a:pt x="5669" y="7937"/>
                  </a:cubicBezTo>
                  <a:cubicBezTo>
                    <a:pt x="5817" y="7987"/>
                    <a:pt x="5915" y="8036"/>
                    <a:pt x="5915" y="8036"/>
                  </a:cubicBezTo>
                  <a:cubicBezTo>
                    <a:pt x="6014" y="8085"/>
                    <a:pt x="6063" y="8134"/>
                    <a:pt x="6113" y="8184"/>
                  </a:cubicBezTo>
                  <a:cubicBezTo>
                    <a:pt x="6156" y="8198"/>
                    <a:pt x="6199" y="8204"/>
                    <a:pt x="6242" y="8204"/>
                  </a:cubicBezTo>
                  <a:cubicBezTo>
                    <a:pt x="6347" y="8204"/>
                    <a:pt x="6452" y="8169"/>
                    <a:pt x="6556" y="8134"/>
                  </a:cubicBezTo>
                  <a:cubicBezTo>
                    <a:pt x="6753" y="8036"/>
                    <a:pt x="6901" y="7888"/>
                    <a:pt x="7049" y="7691"/>
                  </a:cubicBezTo>
                  <a:cubicBezTo>
                    <a:pt x="7197" y="7444"/>
                    <a:pt x="7296" y="7149"/>
                    <a:pt x="7246" y="6853"/>
                  </a:cubicBezTo>
                  <a:lnTo>
                    <a:pt x="7049" y="6853"/>
                  </a:lnTo>
                  <a:cubicBezTo>
                    <a:pt x="6951" y="6804"/>
                    <a:pt x="6605" y="6705"/>
                    <a:pt x="6162" y="6508"/>
                  </a:cubicBezTo>
                  <a:cubicBezTo>
                    <a:pt x="5718" y="6311"/>
                    <a:pt x="5127" y="6064"/>
                    <a:pt x="4535" y="5768"/>
                  </a:cubicBezTo>
                  <a:cubicBezTo>
                    <a:pt x="4042" y="5571"/>
                    <a:pt x="3549" y="5275"/>
                    <a:pt x="3056" y="5029"/>
                  </a:cubicBezTo>
                  <a:cubicBezTo>
                    <a:pt x="2908" y="4930"/>
                    <a:pt x="2859" y="4733"/>
                    <a:pt x="2958" y="4585"/>
                  </a:cubicBezTo>
                  <a:cubicBezTo>
                    <a:pt x="3021" y="4490"/>
                    <a:pt x="3126" y="4435"/>
                    <a:pt x="3232" y="4435"/>
                  </a:cubicBezTo>
                  <a:cubicBezTo>
                    <a:pt x="3290" y="4435"/>
                    <a:pt x="3349" y="4452"/>
                    <a:pt x="3401" y="4487"/>
                  </a:cubicBezTo>
                  <a:cubicBezTo>
                    <a:pt x="3796" y="4733"/>
                    <a:pt x="4289" y="4980"/>
                    <a:pt x="4782" y="5226"/>
                  </a:cubicBezTo>
                  <a:cubicBezTo>
                    <a:pt x="5373" y="5473"/>
                    <a:pt x="5915" y="5719"/>
                    <a:pt x="6359" y="5916"/>
                  </a:cubicBezTo>
                  <a:cubicBezTo>
                    <a:pt x="6803" y="6113"/>
                    <a:pt x="7098" y="6212"/>
                    <a:pt x="7246" y="6261"/>
                  </a:cubicBezTo>
                  <a:cubicBezTo>
                    <a:pt x="7345" y="6311"/>
                    <a:pt x="7394" y="6360"/>
                    <a:pt x="7443" y="6409"/>
                  </a:cubicBezTo>
                  <a:cubicBezTo>
                    <a:pt x="7591" y="6409"/>
                    <a:pt x="7739" y="6311"/>
                    <a:pt x="7838" y="6212"/>
                  </a:cubicBezTo>
                  <a:cubicBezTo>
                    <a:pt x="8134" y="5916"/>
                    <a:pt x="8232" y="5522"/>
                    <a:pt x="8183" y="5127"/>
                  </a:cubicBezTo>
                  <a:lnTo>
                    <a:pt x="8035" y="5127"/>
                  </a:lnTo>
                  <a:cubicBezTo>
                    <a:pt x="8035" y="5078"/>
                    <a:pt x="7887" y="5029"/>
                    <a:pt x="7690" y="4980"/>
                  </a:cubicBezTo>
                  <a:cubicBezTo>
                    <a:pt x="7443" y="4881"/>
                    <a:pt x="7197" y="4782"/>
                    <a:pt x="6852" y="4635"/>
                  </a:cubicBezTo>
                  <a:cubicBezTo>
                    <a:pt x="6359" y="4437"/>
                    <a:pt x="5817" y="4191"/>
                    <a:pt x="5275" y="3895"/>
                  </a:cubicBezTo>
                  <a:cubicBezTo>
                    <a:pt x="4831" y="3698"/>
                    <a:pt x="4437" y="3501"/>
                    <a:pt x="4042" y="3254"/>
                  </a:cubicBezTo>
                  <a:cubicBezTo>
                    <a:pt x="3720" y="3134"/>
                    <a:pt x="3891" y="2684"/>
                    <a:pt x="4179" y="2684"/>
                  </a:cubicBezTo>
                  <a:cubicBezTo>
                    <a:pt x="4244" y="2684"/>
                    <a:pt x="4315" y="2707"/>
                    <a:pt x="4387" y="2761"/>
                  </a:cubicBezTo>
                  <a:cubicBezTo>
                    <a:pt x="4732" y="2959"/>
                    <a:pt x="5077" y="3156"/>
                    <a:pt x="5472" y="3304"/>
                  </a:cubicBezTo>
                  <a:cubicBezTo>
                    <a:pt x="6014" y="3599"/>
                    <a:pt x="6556" y="3846"/>
                    <a:pt x="7049" y="4043"/>
                  </a:cubicBezTo>
                  <a:cubicBezTo>
                    <a:pt x="7394" y="4191"/>
                    <a:pt x="7690" y="4289"/>
                    <a:pt x="7887" y="4388"/>
                  </a:cubicBezTo>
                  <a:cubicBezTo>
                    <a:pt x="8084" y="4487"/>
                    <a:pt x="8232" y="4536"/>
                    <a:pt x="8232" y="4536"/>
                  </a:cubicBezTo>
                  <a:cubicBezTo>
                    <a:pt x="8380" y="4585"/>
                    <a:pt x="8429" y="4684"/>
                    <a:pt x="8429" y="4782"/>
                  </a:cubicBezTo>
                  <a:cubicBezTo>
                    <a:pt x="9317" y="4782"/>
                    <a:pt x="9514" y="3254"/>
                    <a:pt x="8824" y="2909"/>
                  </a:cubicBezTo>
                  <a:cubicBezTo>
                    <a:pt x="8676" y="2860"/>
                    <a:pt x="8577" y="2761"/>
                    <a:pt x="8479" y="2712"/>
                  </a:cubicBezTo>
                  <a:cubicBezTo>
                    <a:pt x="8183" y="2564"/>
                    <a:pt x="7887" y="2416"/>
                    <a:pt x="7641" y="2318"/>
                  </a:cubicBezTo>
                  <a:cubicBezTo>
                    <a:pt x="7148" y="2071"/>
                    <a:pt x="6655" y="1775"/>
                    <a:pt x="6162" y="1529"/>
                  </a:cubicBezTo>
                  <a:cubicBezTo>
                    <a:pt x="6014" y="1480"/>
                    <a:pt x="5866" y="1430"/>
                    <a:pt x="5767" y="1332"/>
                  </a:cubicBezTo>
                  <a:cubicBezTo>
                    <a:pt x="5077" y="987"/>
                    <a:pt x="4190" y="543"/>
                    <a:pt x="3056"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3616575" y="3915625"/>
              <a:ext cx="103475" cy="55325"/>
            </a:xfrm>
            <a:custGeom>
              <a:avLst/>
              <a:gdLst/>
              <a:ahLst/>
              <a:cxnLst/>
              <a:rect l="l" t="t" r="r" b="b"/>
              <a:pathLst>
                <a:path w="4139" h="2213" extrusionOk="0">
                  <a:moveTo>
                    <a:pt x="470" y="1"/>
                  </a:moveTo>
                  <a:cubicBezTo>
                    <a:pt x="170" y="1"/>
                    <a:pt x="0" y="418"/>
                    <a:pt x="294" y="586"/>
                  </a:cubicBezTo>
                  <a:cubicBezTo>
                    <a:pt x="836" y="881"/>
                    <a:pt x="1329" y="1128"/>
                    <a:pt x="1822" y="1374"/>
                  </a:cubicBezTo>
                  <a:cubicBezTo>
                    <a:pt x="2561" y="1719"/>
                    <a:pt x="3153" y="1966"/>
                    <a:pt x="3498" y="2114"/>
                  </a:cubicBezTo>
                  <a:cubicBezTo>
                    <a:pt x="3646" y="2163"/>
                    <a:pt x="3695" y="2212"/>
                    <a:pt x="3744" y="2212"/>
                  </a:cubicBezTo>
                  <a:lnTo>
                    <a:pt x="3843" y="2212"/>
                  </a:lnTo>
                  <a:cubicBezTo>
                    <a:pt x="3941" y="2212"/>
                    <a:pt x="4089" y="2163"/>
                    <a:pt x="4139" y="2015"/>
                  </a:cubicBezTo>
                  <a:cubicBezTo>
                    <a:pt x="4139" y="1966"/>
                    <a:pt x="4139" y="1867"/>
                    <a:pt x="4139" y="1769"/>
                  </a:cubicBezTo>
                  <a:cubicBezTo>
                    <a:pt x="4089" y="1719"/>
                    <a:pt x="4040" y="1670"/>
                    <a:pt x="3941" y="1621"/>
                  </a:cubicBezTo>
                  <a:cubicBezTo>
                    <a:pt x="3941" y="1621"/>
                    <a:pt x="3843" y="1572"/>
                    <a:pt x="3695" y="1522"/>
                  </a:cubicBezTo>
                  <a:cubicBezTo>
                    <a:pt x="3350" y="1374"/>
                    <a:pt x="2758" y="1128"/>
                    <a:pt x="2019" y="783"/>
                  </a:cubicBezTo>
                  <a:cubicBezTo>
                    <a:pt x="1575" y="586"/>
                    <a:pt x="1082" y="290"/>
                    <a:pt x="639" y="43"/>
                  </a:cubicBezTo>
                  <a:cubicBezTo>
                    <a:pt x="580" y="14"/>
                    <a:pt x="523"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3638700" y="3866125"/>
              <a:ext cx="115850" cy="60450"/>
            </a:xfrm>
            <a:custGeom>
              <a:avLst/>
              <a:gdLst/>
              <a:ahLst/>
              <a:cxnLst/>
              <a:rect l="l" t="t" r="r" b="b"/>
              <a:pathLst>
                <a:path w="4634" h="2418" extrusionOk="0">
                  <a:moveTo>
                    <a:pt x="373" y="0"/>
                  </a:moveTo>
                  <a:cubicBezTo>
                    <a:pt x="267" y="0"/>
                    <a:pt x="162" y="55"/>
                    <a:pt x="99" y="150"/>
                  </a:cubicBezTo>
                  <a:cubicBezTo>
                    <a:pt x="0" y="298"/>
                    <a:pt x="49" y="495"/>
                    <a:pt x="197" y="594"/>
                  </a:cubicBezTo>
                  <a:cubicBezTo>
                    <a:pt x="690" y="840"/>
                    <a:pt x="1183" y="1136"/>
                    <a:pt x="1676" y="1333"/>
                  </a:cubicBezTo>
                  <a:cubicBezTo>
                    <a:pt x="2268" y="1629"/>
                    <a:pt x="2859" y="1876"/>
                    <a:pt x="3303" y="2073"/>
                  </a:cubicBezTo>
                  <a:cubicBezTo>
                    <a:pt x="3746" y="2270"/>
                    <a:pt x="4092" y="2369"/>
                    <a:pt x="4141" y="2418"/>
                  </a:cubicBezTo>
                  <a:lnTo>
                    <a:pt x="4387" y="2418"/>
                  </a:lnTo>
                  <a:cubicBezTo>
                    <a:pt x="4486" y="2418"/>
                    <a:pt x="4535" y="2319"/>
                    <a:pt x="4584" y="2221"/>
                  </a:cubicBezTo>
                  <a:cubicBezTo>
                    <a:pt x="4634" y="2171"/>
                    <a:pt x="4634" y="2073"/>
                    <a:pt x="4584" y="1974"/>
                  </a:cubicBezTo>
                  <a:cubicBezTo>
                    <a:pt x="4535" y="1925"/>
                    <a:pt x="4486" y="1876"/>
                    <a:pt x="4387" y="1826"/>
                  </a:cubicBezTo>
                  <a:lnTo>
                    <a:pt x="4338" y="1826"/>
                  </a:lnTo>
                  <a:cubicBezTo>
                    <a:pt x="4239" y="1777"/>
                    <a:pt x="3944" y="1678"/>
                    <a:pt x="3500" y="1481"/>
                  </a:cubicBezTo>
                  <a:cubicBezTo>
                    <a:pt x="3056" y="1284"/>
                    <a:pt x="2465" y="1038"/>
                    <a:pt x="1873" y="791"/>
                  </a:cubicBezTo>
                  <a:cubicBezTo>
                    <a:pt x="1430" y="545"/>
                    <a:pt x="937" y="298"/>
                    <a:pt x="542" y="52"/>
                  </a:cubicBezTo>
                  <a:cubicBezTo>
                    <a:pt x="490" y="17"/>
                    <a:pt x="431"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3660225" y="3822350"/>
              <a:ext cx="118975" cy="61100"/>
            </a:xfrm>
            <a:custGeom>
              <a:avLst/>
              <a:gdLst/>
              <a:ahLst/>
              <a:cxnLst/>
              <a:rect l="l" t="t" r="r" b="b"/>
              <a:pathLst>
                <a:path w="4759" h="2444" extrusionOk="0">
                  <a:moveTo>
                    <a:pt x="459" y="0"/>
                  </a:moveTo>
                  <a:cubicBezTo>
                    <a:pt x="171" y="0"/>
                    <a:pt x="0" y="450"/>
                    <a:pt x="322" y="570"/>
                  </a:cubicBezTo>
                  <a:cubicBezTo>
                    <a:pt x="717" y="817"/>
                    <a:pt x="1111" y="1014"/>
                    <a:pt x="1555" y="1211"/>
                  </a:cubicBezTo>
                  <a:cubicBezTo>
                    <a:pt x="2097" y="1507"/>
                    <a:pt x="2639" y="1753"/>
                    <a:pt x="3132" y="1951"/>
                  </a:cubicBezTo>
                  <a:cubicBezTo>
                    <a:pt x="3477" y="2098"/>
                    <a:pt x="3723" y="2197"/>
                    <a:pt x="3970" y="2296"/>
                  </a:cubicBezTo>
                  <a:cubicBezTo>
                    <a:pt x="4167" y="2345"/>
                    <a:pt x="4315" y="2394"/>
                    <a:pt x="4315" y="2443"/>
                  </a:cubicBezTo>
                  <a:lnTo>
                    <a:pt x="4463" y="2443"/>
                  </a:lnTo>
                  <a:cubicBezTo>
                    <a:pt x="4561" y="2394"/>
                    <a:pt x="4660" y="2345"/>
                    <a:pt x="4709" y="2246"/>
                  </a:cubicBezTo>
                  <a:cubicBezTo>
                    <a:pt x="4709" y="2197"/>
                    <a:pt x="4759" y="2148"/>
                    <a:pt x="4709" y="2098"/>
                  </a:cubicBezTo>
                  <a:cubicBezTo>
                    <a:pt x="4709" y="2000"/>
                    <a:pt x="4660" y="1901"/>
                    <a:pt x="4512" y="1852"/>
                  </a:cubicBezTo>
                  <a:cubicBezTo>
                    <a:pt x="4512" y="1852"/>
                    <a:pt x="4364" y="1803"/>
                    <a:pt x="4167" y="1704"/>
                  </a:cubicBezTo>
                  <a:cubicBezTo>
                    <a:pt x="3970" y="1605"/>
                    <a:pt x="3674" y="1507"/>
                    <a:pt x="3329" y="1359"/>
                  </a:cubicBezTo>
                  <a:cubicBezTo>
                    <a:pt x="2836" y="1162"/>
                    <a:pt x="2294" y="915"/>
                    <a:pt x="1752" y="620"/>
                  </a:cubicBezTo>
                  <a:cubicBezTo>
                    <a:pt x="1357" y="472"/>
                    <a:pt x="1012" y="275"/>
                    <a:pt x="667" y="77"/>
                  </a:cubicBezTo>
                  <a:cubicBezTo>
                    <a:pt x="595" y="23"/>
                    <a:pt x="52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2665125" y="2062000"/>
              <a:ext cx="2261400" cy="2107600"/>
            </a:xfrm>
            <a:custGeom>
              <a:avLst/>
              <a:gdLst/>
              <a:ahLst/>
              <a:cxnLst/>
              <a:rect l="l" t="t" r="r" b="b"/>
              <a:pathLst>
                <a:path w="90456" h="84304" extrusionOk="0">
                  <a:moveTo>
                    <a:pt x="68963" y="14345"/>
                  </a:moveTo>
                  <a:cubicBezTo>
                    <a:pt x="69111" y="14345"/>
                    <a:pt x="69308" y="14444"/>
                    <a:pt x="69358" y="14592"/>
                  </a:cubicBezTo>
                  <a:cubicBezTo>
                    <a:pt x="69407" y="14592"/>
                    <a:pt x="69456" y="14740"/>
                    <a:pt x="69604" y="15035"/>
                  </a:cubicBezTo>
                  <a:cubicBezTo>
                    <a:pt x="71379" y="18486"/>
                    <a:pt x="72858" y="22084"/>
                    <a:pt x="74090" y="25831"/>
                  </a:cubicBezTo>
                  <a:cubicBezTo>
                    <a:pt x="74238" y="26274"/>
                    <a:pt x="74386" y="26718"/>
                    <a:pt x="74484" y="27162"/>
                  </a:cubicBezTo>
                  <a:cubicBezTo>
                    <a:pt x="74583" y="27359"/>
                    <a:pt x="74435" y="27655"/>
                    <a:pt x="74188" y="27704"/>
                  </a:cubicBezTo>
                  <a:cubicBezTo>
                    <a:pt x="74139" y="27704"/>
                    <a:pt x="74090" y="27753"/>
                    <a:pt x="74041" y="27753"/>
                  </a:cubicBezTo>
                  <a:cubicBezTo>
                    <a:pt x="74041" y="27704"/>
                    <a:pt x="73991" y="27704"/>
                    <a:pt x="73942" y="27704"/>
                  </a:cubicBezTo>
                  <a:cubicBezTo>
                    <a:pt x="73794" y="27704"/>
                    <a:pt x="73646" y="27556"/>
                    <a:pt x="73597" y="27408"/>
                  </a:cubicBezTo>
                  <a:cubicBezTo>
                    <a:pt x="73400" y="26767"/>
                    <a:pt x="73203" y="26127"/>
                    <a:pt x="73005" y="25486"/>
                  </a:cubicBezTo>
                  <a:cubicBezTo>
                    <a:pt x="71822" y="22035"/>
                    <a:pt x="70393" y="18683"/>
                    <a:pt x="68766" y="15430"/>
                  </a:cubicBezTo>
                  <a:cubicBezTo>
                    <a:pt x="68668" y="15183"/>
                    <a:pt x="68569" y="15035"/>
                    <a:pt x="68569" y="15035"/>
                  </a:cubicBezTo>
                  <a:cubicBezTo>
                    <a:pt x="68421" y="14789"/>
                    <a:pt x="68520" y="14542"/>
                    <a:pt x="68766" y="14394"/>
                  </a:cubicBezTo>
                  <a:cubicBezTo>
                    <a:pt x="68815" y="14394"/>
                    <a:pt x="68865" y="14345"/>
                    <a:pt x="68963" y="14345"/>
                  </a:cubicBezTo>
                  <a:close/>
                  <a:moveTo>
                    <a:pt x="56689" y="1"/>
                  </a:moveTo>
                  <a:lnTo>
                    <a:pt x="56788" y="592"/>
                  </a:lnTo>
                  <a:cubicBezTo>
                    <a:pt x="56821" y="584"/>
                    <a:pt x="56855" y="580"/>
                    <a:pt x="56889" y="580"/>
                  </a:cubicBezTo>
                  <a:cubicBezTo>
                    <a:pt x="57050" y="580"/>
                    <a:pt x="57199" y="675"/>
                    <a:pt x="57281" y="839"/>
                  </a:cubicBezTo>
                  <a:cubicBezTo>
                    <a:pt x="57330" y="888"/>
                    <a:pt x="57330" y="986"/>
                    <a:pt x="57281" y="1085"/>
                  </a:cubicBezTo>
                  <a:cubicBezTo>
                    <a:pt x="57281" y="1233"/>
                    <a:pt x="57182" y="1381"/>
                    <a:pt x="57034" y="1430"/>
                  </a:cubicBezTo>
                  <a:cubicBezTo>
                    <a:pt x="53929" y="2860"/>
                    <a:pt x="49147" y="3057"/>
                    <a:pt x="46732" y="3057"/>
                  </a:cubicBezTo>
                  <a:lnTo>
                    <a:pt x="45844" y="3057"/>
                  </a:lnTo>
                  <a:cubicBezTo>
                    <a:pt x="46929" y="9662"/>
                    <a:pt x="46879" y="17401"/>
                    <a:pt x="45549" y="20606"/>
                  </a:cubicBezTo>
                  <a:cubicBezTo>
                    <a:pt x="45154" y="21542"/>
                    <a:pt x="41260" y="22676"/>
                    <a:pt x="36577" y="23563"/>
                  </a:cubicBezTo>
                  <a:cubicBezTo>
                    <a:pt x="33964" y="24056"/>
                    <a:pt x="31105" y="24500"/>
                    <a:pt x="28493" y="24746"/>
                  </a:cubicBezTo>
                  <a:cubicBezTo>
                    <a:pt x="26195" y="25012"/>
                    <a:pt x="24099" y="25172"/>
                    <a:pt x="22530" y="25172"/>
                  </a:cubicBezTo>
                  <a:cubicBezTo>
                    <a:pt x="20903" y="25172"/>
                    <a:pt x="19844" y="25000"/>
                    <a:pt x="19718" y="24598"/>
                  </a:cubicBezTo>
                  <a:cubicBezTo>
                    <a:pt x="19373" y="23366"/>
                    <a:pt x="19718" y="20655"/>
                    <a:pt x="18141" y="14690"/>
                  </a:cubicBezTo>
                  <a:cubicBezTo>
                    <a:pt x="9021" y="24993"/>
                    <a:pt x="691" y="38894"/>
                    <a:pt x="395" y="46830"/>
                  </a:cubicBezTo>
                  <a:cubicBezTo>
                    <a:pt x="1" y="57478"/>
                    <a:pt x="8972" y="64724"/>
                    <a:pt x="17993" y="69259"/>
                  </a:cubicBezTo>
                  <a:cubicBezTo>
                    <a:pt x="18387" y="69456"/>
                    <a:pt x="18782" y="69653"/>
                    <a:pt x="19176" y="69851"/>
                  </a:cubicBezTo>
                  <a:cubicBezTo>
                    <a:pt x="19570" y="70048"/>
                    <a:pt x="19916" y="70196"/>
                    <a:pt x="20261" y="70393"/>
                  </a:cubicBezTo>
                  <a:cubicBezTo>
                    <a:pt x="21592" y="70984"/>
                    <a:pt x="22922" y="71527"/>
                    <a:pt x="24204" y="72069"/>
                  </a:cubicBezTo>
                  <a:cubicBezTo>
                    <a:pt x="28000" y="73548"/>
                    <a:pt x="31845" y="74731"/>
                    <a:pt x="35788" y="75667"/>
                  </a:cubicBezTo>
                  <a:cubicBezTo>
                    <a:pt x="35887" y="75470"/>
                    <a:pt x="35985" y="75273"/>
                    <a:pt x="36084" y="75125"/>
                  </a:cubicBezTo>
                  <a:cubicBezTo>
                    <a:pt x="37169" y="73055"/>
                    <a:pt x="38302" y="72217"/>
                    <a:pt x="39140" y="67731"/>
                  </a:cubicBezTo>
                  <a:cubicBezTo>
                    <a:pt x="39190" y="67583"/>
                    <a:pt x="39190" y="67484"/>
                    <a:pt x="39239" y="67337"/>
                  </a:cubicBezTo>
                  <a:cubicBezTo>
                    <a:pt x="39239" y="67337"/>
                    <a:pt x="30366" y="59449"/>
                    <a:pt x="25091" y="54274"/>
                  </a:cubicBezTo>
                  <a:cubicBezTo>
                    <a:pt x="24993" y="54224"/>
                    <a:pt x="24944" y="54126"/>
                    <a:pt x="24845" y="54027"/>
                  </a:cubicBezTo>
                  <a:cubicBezTo>
                    <a:pt x="24746" y="53928"/>
                    <a:pt x="24598" y="53830"/>
                    <a:pt x="24500" y="53682"/>
                  </a:cubicBezTo>
                  <a:cubicBezTo>
                    <a:pt x="24303" y="53534"/>
                    <a:pt x="24155" y="53386"/>
                    <a:pt x="24056" y="53238"/>
                  </a:cubicBezTo>
                  <a:cubicBezTo>
                    <a:pt x="22282" y="51464"/>
                    <a:pt x="21099" y="50182"/>
                    <a:pt x="21197" y="49985"/>
                  </a:cubicBezTo>
                  <a:cubicBezTo>
                    <a:pt x="21394" y="49689"/>
                    <a:pt x="21542" y="49344"/>
                    <a:pt x="21789" y="48999"/>
                  </a:cubicBezTo>
                  <a:lnTo>
                    <a:pt x="21789" y="48999"/>
                  </a:lnTo>
                  <a:lnTo>
                    <a:pt x="21641" y="49147"/>
                  </a:lnTo>
                  <a:cubicBezTo>
                    <a:pt x="21542" y="49295"/>
                    <a:pt x="21394" y="49393"/>
                    <a:pt x="21246" y="49393"/>
                  </a:cubicBezTo>
                  <a:cubicBezTo>
                    <a:pt x="21148" y="49393"/>
                    <a:pt x="21099" y="49344"/>
                    <a:pt x="21000" y="49295"/>
                  </a:cubicBezTo>
                  <a:cubicBezTo>
                    <a:pt x="20803" y="49147"/>
                    <a:pt x="20754" y="48900"/>
                    <a:pt x="20852" y="48654"/>
                  </a:cubicBezTo>
                  <a:lnTo>
                    <a:pt x="24007" y="43774"/>
                  </a:lnTo>
                  <a:lnTo>
                    <a:pt x="32436" y="30760"/>
                  </a:lnTo>
                  <a:cubicBezTo>
                    <a:pt x="32535" y="30662"/>
                    <a:pt x="32683" y="30563"/>
                    <a:pt x="32831" y="30563"/>
                  </a:cubicBezTo>
                  <a:cubicBezTo>
                    <a:pt x="32929" y="30563"/>
                    <a:pt x="33028" y="30612"/>
                    <a:pt x="33077" y="30662"/>
                  </a:cubicBezTo>
                  <a:cubicBezTo>
                    <a:pt x="33274" y="30760"/>
                    <a:pt x="33373" y="31056"/>
                    <a:pt x="33225" y="31302"/>
                  </a:cubicBezTo>
                  <a:lnTo>
                    <a:pt x="23760" y="45894"/>
                  </a:lnTo>
                  <a:cubicBezTo>
                    <a:pt x="23563" y="47717"/>
                    <a:pt x="23465" y="49492"/>
                    <a:pt x="23465" y="51267"/>
                  </a:cubicBezTo>
                  <a:lnTo>
                    <a:pt x="24796" y="51267"/>
                  </a:lnTo>
                  <a:lnTo>
                    <a:pt x="25683" y="48851"/>
                  </a:lnTo>
                  <a:lnTo>
                    <a:pt x="25732" y="48851"/>
                  </a:lnTo>
                  <a:lnTo>
                    <a:pt x="29626" y="47964"/>
                  </a:lnTo>
                  <a:lnTo>
                    <a:pt x="38647" y="51464"/>
                  </a:lnTo>
                  <a:lnTo>
                    <a:pt x="66104" y="51858"/>
                  </a:lnTo>
                  <a:lnTo>
                    <a:pt x="66696" y="51858"/>
                  </a:lnTo>
                  <a:lnTo>
                    <a:pt x="71379" y="51957"/>
                  </a:lnTo>
                  <a:lnTo>
                    <a:pt x="75026" y="52006"/>
                  </a:lnTo>
                  <a:cubicBezTo>
                    <a:pt x="75470" y="54668"/>
                    <a:pt x="75963" y="58266"/>
                    <a:pt x="76357" y="62604"/>
                  </a:cubicBezTo>
                  <a:cubicBezTo>
                    <a:pt x="76702" y="62801"/>
                    <a:pt x="76850" y="62900"/>
                    <a:pt x="76900" y="62949"/>
                  </a:cubicBezTo>
                  <a:cubicBezTo>
                    <a:pt x="77146" y="63048"/>
                    <a:pt x="77048" y="63442"/>
                    <a:pt x="76752" y="63442"/>
                  </a:cubicBezTo>
                  <a:lnTo>
                    <a:pt x="76604" y="63442"/>
                  </a:lnTo>
                  <a:cubicBezTo>
                    <a:pt x="76604" y="63442"/>
                    <a:pt x="76555" y="63393"/>
                    <a:pt x="76456" y="63344"/>
                  </a:cubicBezTo>
                  <a:lnTo>
                    <a:pt x="76456" y="63344"/>
                  </a:lnTo>
                  <a:cubicBezTo>
                    <a:pt x="76850" y="67682"/>
                    <a:pt x="77146" y="72710"/>
                    <a:pt x="77195" y="78329"/>
                  </a:cubicBezTo>
                  <a:cubicBezTo>
                    <a:pt x="77245" y="80252"/>
                    <a:pt x="77245" y="82125"/>
                    <a:pt x="77195" y="84047"/>
                  </a:cubicBezTo>
                  <a:cubicBezTo>
                    <a:pt x="78203" y="84215"/>
                    <a:pt x="79226" y="84304"/>
                    <a:pt x="80248" y="84304"/>
                  </a:cubicBezTo>
                  <a:cubicBezTo>
                    <a:pt x="81025" y="84304"/>
                    <a:pt x="81801" y="84252"/>
                    <a:pt x="82569" y="84146"/>
                  </a:cubicBezTo>
                  <a:cubicBezTo>
                    <a:pt x="83357" y="84047"/>
                    <a:pt x="83850" y="83998"/>
                    <a:pt x="83850" y="83998"/>
                  </a:cubicBezTo>
                  <a:cubicBezTo>
                    <a:pt x="83850" y="83998"/>
                    <a:pt x="90456" y="70294"/>
                    <a:pt x="89667" y="49098"/>
                  </a:cubicBezTo>
                  <a:cubicBezTo>
                    <a:pt x="89174" y="35591"/>
                    <a:pt x="69308" y="2219"/>
                    <a:pt x="58316" y="839"/>
                  </a:cubicBezTo>
                  <a:cubicBezTo>
                    <a:pt x="57921" y="493"/>
                    <a:pt x="57626" y="198"/>
                    <a:pt x="57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3209825" y="3201925"/>
              <a:ext cx="50550" cy="85075"/>
            </a:xfrm>
            <a:custGeom>
              <a:avLst/>
              <a:gdLst/>
              <a:ahLst/>
              <a:cxnLst/>
              <a:rect l="l" t="t" r="r" b="b"/>
              <a:pathLst>
                <a:path w="2022" h="3403" extrusionOk="0">
                  <a:moveTo>
                    <a:pt x="2022" y="1"/>
                  </a:moveTo>
                  <a:lnTo>
                    <a:pt x="2022" y="1"/>
                  </a:lnTo>
                  <a:cubicBezTo>
                    <a:pt x="1184" y="1332"/>
                    <a:pt x="494" y="2465"/>
                    <a:pt x="1" y="3402"/>
                  </a:cubicBezTo>
                  <a:lnTo>
                    <a:pt x="1972" y="297"/>
                  </a:lnTo>
                  <a:cubicBezTo>
                    <a:pt x="2022" y="198"/>
                    <a:pt x="2022" y="99"/>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3183950" y="2826050"/>
              <a:ext cx="315500" cy="470800"/>
            </a:xfrm>
            <a:custGeom>
              <a:avLst/>
              <a:gdLst/>
              <a:ahLst/>
              <a:cxnLst/>
              <a:rect l="l" t="t" r="r" b="b"/>
              <a:pathLst>
                <a:path w="12620" h="18832" extrusionOk="0">
                  <a:moveTo>
                    <a:pt x="12078" y="1"/>
                  </a:moveTo>
                  <a:cubicBezTo>
                    <a:pt x="11930" y="1"/>
                    <a:pt x="11782" y="100"/>
                    <a:pt x="11683" y="198"/>
                  </a:cubicBezTo>
                  <a:lnTo>
                    <a:pt x="3254" y="13212"/>
                  </a:lnTo>
                  <a:lnTo>
                    <a:pt x="99" y="18092"/>
                  </a:lnTo>
                  <a:cubicBezTo>
                    <a:pt x="1" y="18338"/>
                    <a:pt x="50" y="18585"/>
                    <a:pt x="247" y="18733"/>
                  </a:cubicBezTo>
                  <a:cubicBezTo>
                    <a:pt x="346" y="18782"/>
                    <a:pt x="395" y="18831"/>
                    <a:pt x="493" y="18831"/>
                  </a:cubicBezTo>
                  <a:cubicBezTo>
                    <a:pt x="641" y="18831"/>
                    <a:pt x="789" y="18733"/>
                    <a:pt x="888" y="18585"/>
                  </a:cubicBezTo>
                  <a:lnTo>
                    <a:pt x="1036" y="18437"/>
                  </a:lnTo>
                  <a:cubicBezTo>
                    <a:pt x="1529" y="17500"/>
                    <a:pt x="2219" y="16367"/>
                    <a:pt x="3057" y="15036"/>
                  </a:cubicBezTo>
                  <a:lnTo>
                    <a:pt x="3057" y="15036"/>
                  </a:lnTo>
                  <a:cubicBezTo>
                    <a:pt x="3057" y="15134"/>
                    <a:pt x="3057" y="15233"/>
                    <a:pt x="3007" y="15332"/>
                  </a:cubicBezTo>
                  <a:lnTo>
                    <a:pt x="12472" y="740"/>
                  </a:lnTo>
                  <a:cubicBezTo>
                    <a:pt x="12620" y="494"/>
                    <a:pt x="12521" y="198"/>
                    <a:pt x="12324" y="100"/>
                  </a:cubicBezTo>
                  <a:cubicBezTo>
                    <a:pt x="12275" y="50"/>
                    <a:pt x="12176" y="1"/>
                    <a:pt x="12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3452600" y="912200"/>
              <a:ext cx="1114075" cy="1203150"/>
            </a:xfrm>
            <a:custGeom>
              <a:avLst/>
              <a:gdLst/>
              <a:ahLst/>
              <a:cxnLst/>
              <a:rect l="l" t="t" r="r" b="b"/>
              <a:pathLst>
                <a:path w="44563" h="48126" extrusionOk="0">
                  <a:moveTo>
                    <a:pt x="37635" y="5100"/>
                  </a:moveTo>
                  <a:cubicBezTo>
                    <a:pt x="37921" y="5100"/>
                    <a:pt x="38187" y="5134"/>
                    <a:pt x="38401" y="5226"/>
                  </a:cubicBezTo>
                  <a:cubicBezTo>
                    <a:pt x="38746" y="5374"/>
                    <a:pt x="38943" y="5719"/>
                    <a:pt x="38943" y="6064"/>
                  </a:cubicBezTo>
                  <a:cubicBezTo>
                    <a:pt x="38845" y="6557"/>
                    <a:pt x="38499" y="7001"/>
                    <a:pt x="38007" y="7149"/>
                  </a:cubicBezTo>
                  <a:cubicBezTo>
                    <a:pt x="37612" y="7346"/>
                    <a:pt x="37169" y="7494"/>
                    <a:pt x="36725" y="7592"/>
                  </a:cubicBezTo>
                  <a:cubicBezTo>
                    <a:pt x="36084" y="7740"/>
                    <a:pt x="35493" y="7888"/>
                    <a:pt x="34852" y="7987"/>
                  </a:cubicBezTo>
                  <a:cubicBezTo>
                    <a:pt x="34704" y="8036"/>
                    <a:pt x="34556" y="8036"/>
                    <a:pt x="34408" y="8036"/>
                  </a:cubicBezTo>
                  <a:cubicBezTo>
                    <a:pt x="34014" y="7987"/>
                    <a:pt x="33669" y="7395"/>
                    <a:pt x="33619" y="7099"/>
                  </a:cubicBezTo>
                  <a:cubicBezTo>
                    <a:pt x="33570" y="6902"/>
                    <a:pt x="33570" y="6656"/>
                    <a:pt x="33669" y="6459"/>
                  </a:cubicBezTo>
                  <a:cubicBezTo>
                    <a:pt x="34014" y="5818"/>
                    <a:pt x="35049" y="5571"/>
                    <a:pt x="35788" y="5374"/>
                  </a:cubicBezTo>
                  <a:cubicBezTo>
                    <a:pt x="36264" y="5272"/>
                    <a:pt x="36999" y="5100"/>
                    <a:pt x="37635" y="5100"/>
                  </a:cubicBezTo>
                  <a:close/>
                  <a:moveTo>
                    <a:pt x="25526" y="8174"/>
                  </a:moveTo>
                  <a:cubicBezTo>
                    <a:pt x="25837" y="8174"/>
                    <a:pt x="26130" y="8231"/>
                    <a:pt x="26373" y="8381"/>
                  </a:cubicBezTo>
                  <a:cubicBezTo>
                    <a:pt x="26521" y="8480"/>
                    <a:pt x="26669" y="8677"/>
                    <a:pt x="26718" y="8874"/>
                  </a:cubicBezTo>
                  <a:cubicBezTo>
                    <a:pt x="26817" y="9170"/>
                    <a:pt x="26817" y="9860"/>
                    <a:pt x="26521" y="10106"/>
                  </a:cubicBezTo>
                  <a:cubicBezTo>
                    <a:pt x="26373" y="10205"/>
                    <a:pt x="26225" y="10254"/>
                    <a:pt x="26077" y="10303"/>
                  </a:cubicBezTo>
                  <a:cubicBezTo>
                    <a:pt x="25486" y="10501"/>
                    <a:pt x="24894" y="10698"/>
                    <a:pt x="24303" y="10846"/>
                  </a:cubicBezTo>
                  <a:cubicBezTo>
                    <a:pt x="23859" y="10994"/>
                    <a:pt x="23366" y="11092"/>
                    <a:pt x="22923" y="11141"/>
                  </a:cubicBezTo>
                  <a:cubicBezTo>
                    <a:pt x="22872" y="11147"/>
                    <a:pt x="22822" y="11149"/>
                    <a:pt x="22772" y="11149"/>
                  </a:cubicBezTo>
                  <a:cubicBezTo>
                    <a:pt x="22330" y="11149"/>
                    <a:pt x="21901" y="10958"/>
                    <a:pt x="21592" y="10649"/>
                  </a:cubicBezTo>
                  <a:cubicBezTo>
                    <a:pt x="21394" y="10303"/>
                    <a:pt x="21394" y="9909"/>
                    <a:pt x="21641" y="9613"/>
                  </a:cubicBezTo>
                  <a:cubicBezTo>
                    <a:pt x="22084" y="9022"/>
                    <a:pt x="23317" y="8677"/>
                    <a:pt x="24007" y="8480"/>
                  </a:cubicBezTo>
                  <a:cubicBezTo>
                    <a:pt x="24466" y="8327"/>
                    <a:pt x="25019" y="8174"/>
                    <a:pt x="25526" y="8174"/>
                  </a:cubicBezTo>
                  <a:close/>
                  <a:moveTo>
                    <a:pt x="36556" y="9439"/>
                  </a:moveTo>
                  <a:cubicBezTo>
                    <a:pt x="37524" y="9439"/>
                    <a:pt x="38474" y="10138"/>
                    <a:pt x="38598" y="11289"/>
                  </a:cubicBezTo>
                  <a:cubicBezTo>
                    <a:pt x="38697" y="12374"/>
                    <a:pt x="37859" y="13409"/>
                    <a:pt x="36774" y="13508"/>
                  </a:cubicBezTo>
                  <a:cubicBezTo>
                    <a:pt x="36712" y="13513"/>
                    <a:pt x="36651" y="13515"/>
                    <a:pt x="36590" y="13515"/>
                  </a:cubicBezTo>
                  <a:cubicBezTo>
                    <a:pt x="34876" y="13515"/>
                    <a:pt x="33857" y="11538"/>
                    <a:pt x="35000" y="10205"/>
                  </a:cubicBezTo>
                  <a:cubicBezTo>
                    <a:pt x="35418" y="9678"/>
                    <a:pt x="35990" y="9439"/>
                    <a:pt x="36556" y="9439"/>
                  </a:cubicBezTo>
                  <a:close/>
                  <a:moveTo>
                    <a:pt x="26355" y="11965"/>
                  </a:moveTo>
                  <a:cubicBezTo>
                    <a:pt x="26864" y="11965"/>
                    <a:pt x="27383" y="12152"/>
                    <a:pt x="27803" y="12571"/>
                  </a:cubicBezTo>
                  <a:cubicBezTo>
                    <a:pt x="29021" y="13839"/>
                    <a:pt x="28119" y="16022"/>
                    <a:pt x="26382" y="16022"/>
                  </a:cubicBezTo>
                  <a:cubicBezTo>
                    <a:pt x="26363" y="16022"/>
                    <a:pt x="26343" y="16022"/>
                    <a:pt x="26324" y="16022"/>
                  </a:cubicBezTo>
                  <a:cubicBezTo>
                    <a:pt x="25190" y="16022"/>
                    <a:pt x="24253" y="15085"/>
                    <a:pt x="24303" y="13951"/>
                  </a:cubicBezTo>
                  <a:cubicBezTo>
                    <a:pt x="24303" y="12757"/>
                    <a:pt x="25307" y="11965"/>
                    <a:pt x="26355" y="11965"/>
                  </a:cubicBezTo>
                  <a:close/>
                  <a:moveTo>
                    <a:pt x="33936" y="19185"/>
                  </a:moveTo>
                  <a:cubicBezTo>
                    <a:pt x="34324" y="19185"/>
                    <a:pt x="34614" y="19732"/>
                    <a:pt x="34211" y="20014"/>
                  </a:cubicBezTo>
                  <a:cubicBezTo>
                    <a:pt x="33274" y="20655"/>
                    <a:pt x="32190" y="21000"/>
                    <a:pt x="31105" y="21099"/>
                  </a:cubicBezTo>
                  <a:lnTo>
                    <a:pt x="30612" y="21099"/>
                  </a:lnTo>
                  <a:cubicBezTo>
                    <a:pt x="29577" y="21099"/>
                    <a:pt x="28542" y="20852"/>
                    <a:pt x="27655" y="20360"/>
                  </a:cubicBezTo>
                  <a:cubicBezTo>
                    <a:pt x="27408" y="20212"/>
                    <a:pt x="27359" y="19916"/>
                    <a:pt x="27458" y="19719"/>
                  </a:cubicBezTo>
                  <a:cubicBezTo>
                    <a:pt x="27559" y="19550"/>
                    <a:pt x="27729" y="19474"/>
                    <a:pt x="27889" y="19474"/>
                  </a:cubicBezTo>
                  <a:cubicBezTo>
                    <a:pt x="27964" y="19474"/>
                    <a:pt x="28036" y="19490"/>
                    <a:pt x="28098" y="19522"/>
                  </a:cubicBezTo>
                  <a:cubicBezTo>
                    <a:pt x="28902" y="19968"/>
                    <a:pt x="29775" y="20182"/>
                    <a:pt x="30647" y="20182"/>
                  </a:cubicBezTo>
                  <a:cubicBezTo>
                    <a:pt x="31701" y="20182"/>
                    <a:pt x="32751" y="19869"/>
                    <a:pt x="33669" y="19275"/>
                  </a:cubicBezTo>
                  <a:cubicBezTo>
                    <a:pt x="33758" y="19212"/>
                    <a:pt x="33849" y="19185"/>
                    <a:pt x="33936" y="19185"/>
                  </a:cubicBezTo>
                  <a:close/>
                  <a:moveTo>
                    <a:pt x="6089" y="21173"/>
                  </a:moveTo>
                  <a:cubicBezTo>
                    <a:pt x="6298" y="21173"/>
                    <a:pt x="6508" y="21198"/>
                    <a:pt x="6705" y="21247"/>
                  </a:cubicBezTo>
                  <a:cubicBezTo>
                    <a:pt x="6951" y="21296"/>
                    <a:pt x="7099" y="21543"/>
                    <a:pt x="7050" y="21789"/>
                  </a:cubicBezTo>
                  <a:cubicBezTo>
                    <a:pt x="7007" y="22004"/>
                    <a:pt x="6814" y="22144"/>
                    <a:pt x="6603" y="22144"/>
                  </a:cubicBezTo>
                  <a:cubicBezTo>
                    <a:pt x="6571" y="22144"/>
                    <a:pt x="6539" y="22140"/>
                    <a:pt x="6508" y="22134"/>
                  </a:cubicBezTo>
                  <a:cubicBezTo>
                    <a:pt x="6360" y="22109"/>
                    <a:pt x="6199" y="22097"/>
                    <a:pt x="6033" y="22097"/>
                  </a:cubicBezTo>
                  <a:cubicBezTo>
                    <a:pt x="5867" y="22097"/>
                    <a:pt x="5694" y="22109"/>
                    <a:pt x="5522" y="22134"/>
                  </a:cubicBezTo>
                  <a:cubicBezTo>
                    <a:pt x="5423" y="22183"/>
                    <a:pt x="5324" y="22183"/>
                    <a:pt x="5226" y="22233"/>
                  </a:cubicBezTo>
                  <a:cubicBezTo>
                    <a:pt x="5324" y="22381"/>
                    <a:pt x="5423" y="22578"/>
                    <a:pt x="5571" y="22726"/>
                  </a:cubicBezTo>
                  <a:cubicBezTo>
                    <a:pt x="5867" y="23120"/>
                    <a:pt x="6212" y="23514"/>
                    <a:pt x="6606" y="23859"/>
                  </a:cubicBezTo>
                  <a:cubicBezTo>
                    <a:pt x="6803" y="24007"/>
                    <a:pt x="6803" y="24303"/>
                    <a:pt x="6655" y="24500"/>
                  </a:cubicBezTo>
                  <a:cubicBezTo>
                    <a:pt x="6550" y="24606"/>
                    <a:pt x="6416" y="24655"/>
                    <a:pt x="6291" y="24655"/>
                  </a:cubicBezTo>
                  <a:cubicBezTo>
                    <a:pt x="6184" y="24655"/>
                    <a:pt x="6083" y="24618"/>
                    <a:pt x="6015" y="24550"/>
                  </a:cubicBezTo>
                  <a:cubicBezTo>
                    <a:pt x="5867" y="24451"/>
                    <a:pt x="5768" y="24352"/>
                    <a:pt x="5620" y="24204"/>
                  </a:cubicBezTo>
                  <a:cubicBezTo>
                    <a:pt x="5177" y="23712"/>
                    <a:pt x="4733" y="23169"/>
                    <a:pt x="4339" y="22627"/>
                  </a:cubicBezTo>
                  <a:cubicBezTo>
                    <a:pt x="4339" y="22627"/>
                    <a:pt x="4339" y="22578"/>
                    <a:pt x="4339" y="22578"/>
                  </a:cubicBezTo>
                  <a:cubicBezTo>
                    <a:pt x="4141" y="22676"/>
                    <a:pt x="3944" y="22824"/>
                    <a:pt x="3796" y="22923"/>
                  </a:cubicBezTo>
                  <a:cubicBezTo>
                    <a:pt x="3698" y="22972"/>
                    <a:pt x="3599" y="23021"/>
                    <a:pt x="3501" y="23021"/>
                  </a:cubicBezTo>
                  <a:cubicBezTo>
                    <a:pt x="3057" y="23021"/>
                    <a:pt x="2860" y="22430"/>
                    <a:pt x="3254" y="22183"/>
                  </a:cubicBezTo>
                  <a:cubicBezTo>
                    <a:pt x="3895" y="21690"/>
                    <a:pt x="4684" y="21345"/>
                    <a:pt x="5472" y="21247"/>
                  </a:cubicBezTo>
                  <a:cubicBezTo>
                    <a:pt x="5670" y="21198"/>
                    <a:pt x="5879" y="21173"/>
                    <a:pt x="6089" y="21173"/>
                  </a:cubicBezTo>
                  <a:close/>
                  <a:moveTo>
                    <a:pt x="28098" y="1"/>
                  </a:moveTo>
                  <a:cubicBezTo>
                    <a:pt x="28098" y="1"/>
                    <a:pt x="27458" y="4339"/>
                    <a:pt x="26570" y="4536"/>
                  </a:cubicBezTo>
                  <a:cubicBezTo>
                    <a:pt x="25782" y="4684"/>
                    <a:pt x="24993" y="4881"/>
                    <a:pt x="24204" y="5029"/>
                  </a:cubicBezTo>
                  <a:cubicBezTo>
                    <a:pt x="23908" y="5078"/>
                    <a:pt x="23613" y="5177"/>
                    <a:pt x="23366" y="5226"/>
                  </a:cubicBezTo>
                  <a:cubicBezTo>
                    <a:pt x="20901" y="5719"/>
                    <a:pt x="18585" y="6212"/>
                    <a:pt x="16465" y="6656"/>
                  </a:cubicBezTo>
                  <a:cubicBezTo>
                    <a:pt x="16120" y="6705"/>
                    <a:pt x="15775" y="6804"/>
                    <a:pt x="15479" y="6853"/>
                  </a:cubicBezTo>
                  <a:cubicBezTo>
                    <a:pt x="15085" y="6951"/>
                    <a:pt x="14740" y="7001"/>
                    <a:pt x="14395" y="7099"/>
                  </a:cubicBezTo>
                  <a:lnTo>
                    <a:pt x="14050" y="7149"/>
                  </a:lnTo>
                  <a:cubicBezTo>
                    <a:pt x="13803" y="7198"/>
                    <a:pt x="13606" y="7247"/>
                    <a:pt x="13359" y="7297"/>
                  </a:cubicBezTo>
                  <a:cubicBezTo>
                    <a:pt x="13212" y="7297"/>
                    <a:pt x="13113" y="7346"/>
                    <a:pt x="12965" y="7395"/>
                  </a:cubicBezTo>
                  <a:lnTo>
                    <a:pt x="12916" y="7395"/>
                  </a:lnTo>
                  <a:cubicBezTo>
                    <a:pt x="12768" y="7395"/>
                    <a:pt x="12620" y="7444"/>
                    <a:pt x="12472" y="7494"/>
                  </a:cubicBezTo>
                  <a:cubicBezTo>
                    <a:pt x="11536" y="7691"/>
                    <a:pt x="10698" y="7839"/>
                    <a:pt x="10007" y="7987"/>
                  </a:cubicBezTo>
                  <a:cubicBezTo>
                    <a:pt x="9860" y="8036"/>
                    <a:pt x="9712" y="8036"/>
                    <a:pt x="9613" y="8085"/>
                  </a:cubicBezTo>
                  <a:cubicBezTo>
                    <a:pt x="9514" y="8085"/>
                    <a:pt x="9416" y="8135"/>
                    <a:pt x="9367" y="8135"/>
                  </a:cubicBezTo>
                  <a:cubicBezTo>
                    <a:pt x="9219" y="8135"/>
                    <a:pt x="9071" y="8184"/>
                    <a:pt x="8972" y="8233"/>
                  </a:cubicBezTo>
                  <a:lnTo>
                    <a:pt x="8775" y="8233"/>
                  </a:lnTo>
                  <a:cubicBezTo>
                    <a:pt x="8726" y="8282"/>
                    <a:pt x="8676" y="8282"/>
                    <a:pt x="8627" y="8282"/>
                  </a:cubicBezTo>
                  <a:cubicBezTo>
                    <a:pt x="8578" y="8282"/>
                    <a:pt x="8529" y="8282"/>
                    <a:pt x="8479" y="8332"/>
                  </a:cubicBezTo>
                  <a:lnTo>
                    <a:pt x="8331" y="8332"/>
                  </a:lnTo>
                  <a:cubicBezTo>
                    <a:pt x="8184" y="8381"/>
                    <a:pt x="8085" y="8381"/>
                    <a:pt x="7986" y="8430"/>
                  </a:cubicBezTo>
                  <a:cubicBezTo>
                    <a:pt x="7937" y="8430"/>
                    <a:pt x="7888" y="8480"/>
                    <a:pt x="7838" y="8480"/>
                  </a:cubicBezTo>
                  <a:lnTo>
                    <a:pt x="7691" y="8480"/>
                  </a:lnTo>
                  <a:cubicBezTo>
                    <a:pt x="7691" y="8480"/>
                    <a:pt x="7641" y="8529"/>
                    <a:pt x="7641" y="8529"/>
                  </a:cubicBezTo>
                  <a:lnTo>
                    <a:pt x="7592" y="8529"/>
                  </a:lnTo>
                  <a:cubicBezTo>
                    <a:pt x="7641" y="9515"/>
                    <a:pt x="7986" y="13705"/>
                    <a:pt x="8578" y="18881"/>
                  </a:cubicBezTo>
                  <a:cubicBezTo>
                    <a:pt x="7890" y="18787"/>
                    <a:pt x="7203" y="18753"/>
                    <a:pt x="6528" y="18753"/>
                  </a:cubicBezTo>
                  <a:cubicBezTo>
                    <a:pt x="6138" y="18753"/>
                    <a:pt x="5753" y="18764"/>
                    <a:pt x="5374" y="18782"/>
                  </a:cubicBezTo>
                  <a:cubicBezTo>
                    <a:pt x="3698" y="18881"/>
                    <a:pt x="2170" y="19275"/>
                    <a:pt x="1332" y="20360"/>
                  </a:cubicBezTo>
                  <a:cubicBezTo>
                    <a:pt x="1" y="22331"/>
                    <a:pt x="543" y="25042"/>
                    <a:pt x="2613" y="26275"/>
                  </a:cubicBezTo>
                  <a:cubicBezTo>
                    <a:pt x="3599" y="26916"/>
                    <a:pt x="4684" y="27359"/>
                    <a:pt x="5817" y="27655"/>
                  </a:cubicBezTo>
                  <a:cubicBezTo>
                    <a:pt x="7099" y="28000"/>
                    <a:pt x="8430" y="28197"/>
                    <a:pt x="9761" y="28296"/>
                  </a:cubicBezTo>
                  <a:cubicBezTo>
                    <a:pt x="10205" y="31303"/>
                    <a:pt x="10698" y="34211"/>
                    <a:pt x="11190" y="36725"/>
                  </a:cubicBezTo>
                  <a:cubicBezTo>
                    <a:pt x="11338" y="37415"/>
                    <a:pt x="11486" y="38105"/>
                    <a:pt x="11634" y="38697"/>
                  </a:cubicBezTo>
                  <a:cubicBezTo>
                    <a:pt x="11930" y="40028"/>
                    <a:pt x="12275" y="41359"/>
                    <a:pt x="12719" y="42641"/>
                  </a:cubicBezTo>
                  <a:cubicBezTo>
                    <a:pt x="13212" y="43873"/>
                    <a:pt x="13557" y="45204"/>
                    <a:pt x="13852" y="46485"/>
                  </a:cubicBezTo>
                  <a:cubicBezTo>
                    <a:pt x="13951" y="47028"/>
                    <a:pt x="14099" y="47570"/>
                    <a:pt x="14197" y="48112"/>
                  </a:cubicBezTo>
                  <a:cubicBezTo>
                    <a:pt x="14434" y="48120"/>
                    <a:pt x="14768" y="48126"/>
                    <a:pt x="15176" y="48126"/>
                  </a:cubicBezTo>
                  <a:cubicBezTo>
                    <a:pt x="17484" y="48126"/>
                    <a:pt x="22167" y="47925"/>
                    <a:pt x="25141" y="46584"/>
                  </a:cubicBezTo>
                  <a:lnTo>
                    <a:pt x="25289" y="46584"/>
                  </a:lnTo>
                  <a:lnTo>
                    <a:pt x="25190" y="45993"/>
                  </a:lnTo>
                  <a:lnTo>
                    <a:pt x="24106" y="40077"/>
                  </a:lnTo>
                  <a:lnTo>
                    <a:pt x="22430" y="40077"/>
                  </a:lnTo>
                  <a:cubicBezTo>
                    <a:pt x="20901" y="40077"/>
                    <a:pt x="19324" y="40028"/>
                    <a:pt x="17697" y="39880"/>
                  </a:cubicBezTo>
                  <a:cubicBezTo>
                    <a:pt x="17500" y="39880"/>
                    <a:pt x="17352" y="39781"/>
                    <a:pt x="17254" y="39584"/>
                  </a:cubicBezTo>
                  <a:cubicBezTo>
                    <a:pt x="17254" y="39535"/>
                    <a:pt x="17254" y="39486"/>
                    <a:pt x="17254" y="39387"/>
                  </a:cubicBezTo>
                  <a:cubicBezTo>
                    <a:pt x="17254" y="39166"/>
                    <a:pt x="17451" y="38985"/>
                    <a:pt x="17670" y="38985"/>
                  </a:cubicBezTo>
                  <a:cubicBezTo>
                    <a:pt x="17695" y="38985"/>
                    <a:pt x="17721" y="38988"/>
                    <a:pt x="17747" y="38993"/>
                  </a:cubicBezTo>
                  <a:cubicBezTo>
                    <a:pt x="19299" y="39104"/>
                    <a:pt x="20852" y="39159"/>
                    <a:pt x="22405" y="39159"/>
                  </a:cubicBezTo>
                  <a:cubicBezTo>
                    <a:pt x="22923" y="39159"/>
                    <a:pt x="23440" y="39153"/>
                    <a:pt x="23958" y="39141"/>
                  </a:cubicBezTo>
                  <a:cubicBezTo>
                    <a:pt x="30662" y="38943"/>
                    <a:pt x="35887" y="37317"/>
                    <a:pt x="39732" y="34310"/>
                  </a:cubicBezTo>
                  <a:cubicBezTo>
                    <a:pt x="39823" y="34241"/>
                    <a:pt x="39925" y="34204"/>
                    <a:pt x="40028" y="34204"/>
                  </a:cubicBezTo>
                  <a:cubicBezTo>
                    <a:pt x="40147" y="34204"/>
                    <a:pt x="40267" y="34253"/>
                    <a:pt x="40373" y="34359"/>
                  </a:cubicBezTo>
                  <a:cubicBezTo>
                    <a:pt x="42492" y="32141"/>
                    <a:pt x="43774" y="29232"/>
                    <a:pt x="43873" y="26127"/>
                  </a:cubicBezTo>
                  <a:cubicBezTo>
                    <a:pt x="44563" y="16071"/>
                    <a:pt x="40126" y="4191"/>
                    <a:pt x="40126" y="4191"/>
                  </a:cubicBezTo>
                  <a:lnTo>
                    <a:pt x="39239" y="1923"/>
                  </a:lnTo>
                  <a:cubicBezTo>
                    <a:pt x="37809" y="2219"/>
                    <a:pt x="35000" y="2761"/>
                    <a:pt x="31648" y="3501"/>
                  </a:cubicBezTo>
                  <a:cubicBezTo>
                    <a:pt x="31632" y="3504"/>
                    <a:pt x="31615" y="3505"/>
                    <a:pt x="31598" y="3505"/>
                  </a:cubicBezTo>
                  <a:cubicBezTo>
                    <a:pt x="30750" y="3505"/>
                    <a:pt x="28098" y="1"/>
                    <a:pt x="28098" y="1"/>
                  </a:cubicBezTo>
                  <a:close/>
                </a:path>
              </a:pathLst>
            </a:custGeom>
            <a:solidFill>
              <a:srgbClr val="E8B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3883925" y="1767300"/>
              <a:ext cx="582925" cy="146850"/>
            </a:xfrm>
            <a:custGeom>
              <a:avLst/>
              <a:gdLst/>
              <a:ahLst/>
              <a:cxnLst/>
              <a:rect l="l" t="t" r="r" b="b"/>
              <a:pathLst>
                <a:path w="23317" h="5874" extrusionOk="0">
                  <a:moveTo>
                    <a:pt x="22775" y="0"/>
                  </a:moveTo>
                  <a:cubicBezTo>
                    <a:pt x="22672" y="0"/>
                    <a:pt x="22570" y="37"/>
                    <a:pt x="22479" y="106"/>
                  </a:cubicBezTo>
                  <a:cubicBezTo>
                    <a:pt x="18634" y="3113"/>
                    <a:pt x="13409" y="4739"/>
                    <a:pt x="6705" y="4937"/>
                  </a:cubicBezTo>
                  <a:cubicBezTo>
                    <a:pt x="6187" y="4949"/>
                    <a:pt x="5670" y="4955"/>
                    <a:pt x="5152" y="4955"/>
                  </a:cubicBezTo>
                  <a:cubicBezTo>
                    <a:pt x="3599" y="4955"/>
                    <a:pt x="2046" y="4900"/>
                    <a:pt x="494" y="4789"/>
                  </a:cubicBezTo>
                  <a:cubicBezTo>
                    <a:pt x="468" y="4784"/>
                    <a:pt x="442" y="4781"/>
                    <a:pt x="417" y="4781"/>
                  </a:cubicBezTo>
                  <a:cubicBezTo>
                    <a:pt x="198" y="4781"/>
                    <a:pt x="1" y="4962"/>
                    <a:pt x="1" y="5183"/>
                  </a:cubicBezTo>
                  <a:cubicBezTo>
                    <a:pt x="1" y="5282"/>
                    <a:pt x="1" y="5331"/>
                    <a:pt x="50" y="5380"/>
                  </a:cubicBezTo>
                  <a:cubicBezTo>
                    <a:pt x="99" y="5577"/>
                    <a:pt x="247" y="5676"/>
                    <a:pt x="444" y="5676"/>
                  </a:cubicBezTo>
                  <a:cubicBezTo>
                    <a:pt x="2071" y="5824"/>
                    <a:pt x="3648" y="5873"/>
                    <a:pt x="5177" y="5873"/>
                  </a:cubicBezTo>
                  <a:lnTo>
                    <a:pt x="6853" y="5873"/>
                  </a:lnTo>
                  <a:cubicBezTo>
                    <a:pt x="13754" y="5627"/>
                    <a:pt x="19078" y="3951"/>
                    <a:pt x="23070" y="845"/>
                  </a:cubicBezTo>
                  <a:cubicBezTo>
                    <a:pt x="23268" y="648"/>
                    <a:pt x="23317" y="402"/>
                    <a:pt x="23120" y="204"/>
                  </a:cubicBezTo>
                  <a:cubicBezTo>
                    <a:pt x="23120" y="155"/>
                    <a:pt x="23120" y="155"/>
                    <a:pt x="23120" y="155"/>
                  </a:cubicBezTo>
                  <a:cubicBezTo>
                    <a:pt x="23014" y="49"/>
                    <a:pt x="22894" y="0"/>
                    <a:pt x="2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4299225" y="1148400"/>
              <a:ext cx="121000" cy="101775"/>
            </a:xfrm>
            <a:custGeom>
              <a:avLst/>
              <a:gdLst/>
              <a:ahLst/>
              <a:cxnLst/>
              <a:rect l="l" t="t" r="r" b="b"/>
              <a:pathLst>
                <a:path w="4840" h="4071" extrusionOk="0">
                  <a:moveTo>
                    <a:pt x="2725" y="1"/>
                  </a:moveTo>
                  <a:cubicBezTo>
                    <a:pt x="2639" y="1"/>
                    <a:pt x="2553" y="6"/>
                    <a:pt x="2466" y="17"/>
                  </a:cubicBezTo>
                  <a:cubicBezTo>
                    <a:pt x="691" y="215"/>
                    <a:pt x="1" y="2482"/>
                    <a:pt x="1430" y="3616"/>
                  </a:cubicBezTo>
                  <a:cubicBezTo>
                    <a:pt x="1814" y="3931"/>
                    <a:pt x="2250" y="4071"/>
                    <a:pt x="2677" y="4071"/>
                  </a:cubicBezTo>
                  <a:cubicBezTo>
                    <a:pt x="3789" y="4071"/>
                    <a:pt x="4840" y="3123"/>
                    <a:pt x="4733" y="1841"/>
                  </a:cubicBezTo>
                  <a:cubicBezTo>
                    <a:pt x="4597" y="795"/>
                    <a:pt x="3746"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043250" y="1211650"/>
              <a:ext cx="119225" cy="101425"/>
            </a:xfrm>
            <a:custGeom>
              <a:avLst/>
              <a:gdLst/>
              <a:ahLst/>
              <a:cxnLst/>
              <a:rect l="l" t="t" r="r" b="b"/>
              <a:pathLst>
                <a:path w="4769" h="4057" extrusionOk="0">
                  <a:moveTo>
                    <a:pt x="2686" y="1"/>
                  </a:moveTo>
                  <a:cubicBezTo>
                    <a:pt x="903" y="1"/>
                    <a:pt x="0" y="2136"/>
                    <a:pt x="1219" y="3452"/>
                  </a:cubicBezTo>
                  <a:cubicBezTo>
                    <a:pt x="1636" y="3869"/>
                    <a:pt x="2153" y="4057"/>
                    <a:pt x="2660" y="4057"/>
                  </a:cubicBezTo>
                  <a:cubicBezTo>
                    <a:pt x="3710" y="4057"/>
                    <a:pt x="4719" y="3253"/>
                    <a:pt x="4719" y="2023"/>
                  </a:cubicBezTo>
                  <a:cubicBezTo>
                    <a:pt x="4768" y="938"/>
                    <a:pt x="3832" y="1"/>
                    <a:pt x="2747" y="1"/>
                  </a:cubicBezTo>
                  <a:cubicBezTo>
                    <a:pt x="2727" y="1"/>
                    <a:pt x="2706" y="1"/>
                    <a:pt x="2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136550" y="1391825"/>
              <a:ext cx="181425" cy="47850"/>
            </a:xfrm>
            <a:custGeom>
              <a:avLst/>
              <a:gdLst/>
              <a:ahLst/>
              <a:cxnLst/>
              <a:rect l="l" t="t" r="r" b="b"/>
              <a:pathLst>
                <a:path w="7257" h="1914" extrusionOk="0">
                  <a:moveTo>
                    <a:pt x="6578" y="0"/>
                  </a:moveTo>
                  <a:cubicBezTo>
                    <a:pt x="6491" y="0"/>
                    <a:pt x="6400" y="27"/>
                    <a:pt x="6311" y="90"/>
                  </a:cubicBezTo>
                  <a:cubicBezTo>
                    <a:pt x="5393" y="684"/>
                    <a:pt x="4343" y="997"/>
                    <a:pt x="3289" y="997"/>
                  </a:cubicBezTo>
                  <a:cubicBezTo>
                    <a:pt x="2417" y="997"/>
                    <a:pt x="1544" y="783"/>
                    <a:pt x="740" y="337"/>
                  </a:cubicBezTo>
                  <a:cubicBezTo>
                    <a:pt x="678" y="305"/>
                    <a:pt x="606" y="289"/>
                    <a:pt x="531" y="289"/>
                  </a:cubicBezTo>
                  <a:cubicBezTo>
                    <a:pt x="371" y="289"/>
                    <a:pt x="201" y="365"/>
                    <a:pt x="100" y="534"/>
                  </a:cubicBezTo>
                  <a:cubicBezTo>
                    <a:pt x="1" y="731"/>
                    <a:pt x="50" y="1027"/>
                    <a:pt x="297" y="1175"/>
                  </a:cubicBezTo>
                  <a:cubicBezTo>
                    <a:pt x="1184" y="1667"/>
                    <a:pt x="2219" y="1914"/>
                    <a:pt x="3254" y="1914"/>
                  </a:cubicBezTo>
                  <a:lnTo>
                    <a:pt x="3747" y="1914"/>
                  </a:lnTo>
                  <a:cubicBezTo>
                    <a:pt x="4832" y="1815"/>
                    <a:pt x="5916" y="1470"/>
                    <a:pt x="6853" y="829"/>
                  </a:cubicBezTo>
                  <a:cubicBezTo>
                    <a:pt x="7256" y="547"/>
                    <a:pt x="6966" y="0"/>
                    <a:pt x="6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3024975" y="559750"/>
              <a:ext cx="1433250" cy="2131550"/>
            </a:xfrm>
            <a:custGeom>
              <a:avLst/>
              <a:gdLst/>
              <a:ahLst/>
              <a:cxnLst/>
              <a:rect l="l" t="t" r="r" b="b"/>
              <a:pathLst>
                <a:path w="57330" h="85262" extrusionOk="0">
                  <a:moveTo>
                    <a:pt x="34753" y="1"/>
                  </a:moveTo>
                  <a:cubicBezTo>
                    <a:pt x="34605" y="346"/>
                    <a:pt x="34260" y="642"/>
                    <a:pt x="33866" y="691"/>
                  </a:cubicBezTo>
                  <a:lnTo>
                    <a:pt x="20359" y="3698"/>
                  </a:lnTo>
                  <a:cubicBezTo>
                    <a:pt x="20258" y="3723"/>
                    <a:pt x="20155" y="3736"/>
                    <a:pt x="20053" y="3736"/>
                  </a:cubicBezTo>
                  <a:cubicBezTo>
                    <a:pt x="19559" y="3736"/>
                    <a:pt x="19084" y="3449"/>
                    <a:pt x="18880" y="2958"/>
                  </a:cubicBezTo>
                  <a:cubicBezTo>
                    <a:pt x="6902" y="8085"/>
                    <a:pt x="2022" y="20064"/>
                    <a:pt x="2564" y="33176"/>
                  </a:cubicBezTo>
                  <a:cubicBezTo>
                    <a:pt x="2810" y="39584"/>
                    <a:pt x="1627" y="46682"/>
                    <a:pt x="641" y="54915"/>
                  </a:cubicBezTo>
                  <a:cubicBezTo>
                    <a:pt x="1" y="60731"/>
                    <a:pt x="2170" y="69456"/>
                    <a:pt x="3106" y="72562"/>
                  </a:cubicBezTo>
                  <a:cubicBezTo>
                    <a:pt x="3353" y="73351"/>
                    <a:pt x="3550" y="74090"/>
                    <a:pt x="3747" y="74780"/>
                  </a:cubicBezTo>
                  <a:cubicBezTo>
                    <a:pt x="5324" y="80745"/>
                    <a:pt x="4979" y="83456"/>
                    <a:pt x="5324" y="84688"/>
                  </a:cubicBezTo>
                  <a:cubicBezTo>
                    <a:pt x="5450" y="85090"/>
                    <a:pt x="6509" y="85262"/>
                    <a:pt x="8136" y="85262"/>
                  </a:cubicBezTo>
                  <a:cubicBezTo>
                    <a:pt x="9705" y="85262"/>
                    <a:pt x="11801" y="85102"/>
                    <a:pt x="14099" y="84836"/>
                  </a:cubicBezTo>
                  <a:cubicBezTo>
                    <a:pt x="16711" y="84590"/>
                    <a:pt x="19570" y="84146"/>
                    <a:pt x="22183" y="83653"/>
                  </a:cubicBezTo>
                  <a:cubicBezTo>
                    <a:pt x="26866" y="82766"/>
                    <a:pt x="30760" y="81632"/>
                    <a:pt x="31155" y="80696"/>
                  </a:cubicBezTo>
                  <a:cubicBezTo>
                    <a:pt x="32485" y="77491"/>
                    <a:pt x="32535" y="69752"/>
                    <a:pt x="31450" y="63147"/>
                  </a:cubicBezTo>
                  <a:lnTo>
                    <a:pt x="30809" y="63147"/>
                  </a:lnTo>
                  <a:cubicBezTo>
                    <a:pt x="30563" y="63097"/>
                    <a:pt x="30366" y="62900"/>
                    <a:pt x="30415" y="62654"/>
                  </a:cubicBezTo>
                  <a:cubicBezTo>
                    <a:pt x="30415" y="62555"/>
                    <a:pt x="30415" y="62457"/>
                    <a:pt x="30464" y="62407"/>
                  </a:cubicBezTo>
                  <a:cubicBezTo>
                    <a:pt x="30563" y="62259"/>
                    <a:pt x="30711" y="62210"/>
                    <a:pt x="30859" y="62210"/>
                  </a:cubicBezTo>
                  <a:lnTo>
                    <a:pt x="31302" y="62210"/>
                  </a:lnTo>
                  <a:cubicBezTo>
                    <a:pt x="31204" y="61668"/>
                    <a:pt x="31105" y="61126"/>
                    <a:pt x="30957" y="60583"/>
                  </a:cubicBezTo>
                  <a:cubicBezTo>
                    <a:pt x="30662" y="59302"/>
                    <a:pt x="30317" y="57971"/>
                    <a:pt x="29824" y="56739"/>
                  </a:cubicBezTo>
                  <a:cubicBezTo>
                    <a:pt x="29380" y="55457"/>
                    <a:pt x="29035" y="54126"/>
                    <a:pt x="28739" y="52795"/>
                  </a:cubicBezTo>
                  <a:cubicBezTo>
                    <a:pt x="28591" y="52203"/>
                    <a:pt x="28443" y="51513"/>
                    <a:pt x="28295" y="50823"/>
                  </a:cubicBezTo>
                  <a:cubicBezTo>
                    <a:pt x="27803" y="48309"/>
                    <a:pt x="27310" y="45401"/>
                    <a:pt x="26866" y="42394"/>
                  </a:cubicBezTo>
                  <a:cubicBezTo>
                    <a:pt x="25535" y="42295"/>
                    <a:pt x="24204" y="42098"/>
                    <a:pt x="22922" y="41753"/>
                  </a:cubicBezTo>
                  <a:cubicBezTo>
                    <a:pt x="21789" y="41457"/>
                    <a:pt x="20704" y="41014"/>
                    <a:pt x="19718" y="40373"/>
                  </a:cubicBezTo>
                  <a:cubicBezTo>
                    <a:pt x="17648" y="39140"/>
                    <a:pt x="17106" y="36429"/>
                    <a:pt x="18486" y="34458"/>
                  </a:cubicBezTo>
                  <a:cubicBezTo>
                    <a:pt x="19275" y="33373"/>
                    <a:pt x="20803" y="32979"/>
                    <a:pt x="22479" y="32880"/>
                  </a:cubicBezTo>
                  <a:cubicBezTo>
                    <a:pt x="22858" y="32862"/>
                    <a:pt x="23243" y="32851"/>
                    <a:pt x="23633" y="32851"/>
                  </a:cubicBezTo>
                  <a:cubicBezTo>
                    <a:pt x="24308" y="32851"/>
                    <a:pt x="24995" y="32885"/>
                    <a:pt x="25683" y="32979"/>
                  </a:cubicBezTo>
                  <a:cubicBezTo>
                    <a:pt x="25091" y="27803"/>
                    <a:pt x="24746" y="23613"/>
                    <a:pt x="24697" y="22627"/>
                  </a:cubicBezTo>
                  <a:lnTo>
                    <a:pt x="24746" y="22627"/>
                  </a:lnTo>
                  <a:cubicBezTo>
                    <a:pt x="24746" y="22627"/>
                    <a:pt x="24796" y="22578"/>
                    <a:pt x="24796" y="22578"/>
                  </a:cubicBezTo>
                  <a:lnTo>
                    <a:pt x="24943" y="22578"/>
                  </a:lnTo>
                  <a:cubicBezTo>
                    <a:pt x="24993" y="22578"/>
                    <a:pt x="25042" y="22528"/>
                    <a:pt x="25091" y="22528"/>
                  </a:cubicBezTo>
                  <a:cubicBezTo>
                    <a:pt x="25190" y="22479"/>
                    <a:pt x="25289" y="22479"/>
                    <a:pt x="25436" y="22430"/>
                  </a:cubicBezTo>
                  <a:lnTo>
                    <a:pt x="25584" y="22430"/>
                  </a:lnTo>
                  <a:cubicBezTo>
                    <a:pt x="25634" y="22380"/>
                    <a:pt x="25683" y="22380"/>
                    <a:pt x="25732" y="22380"/>
                  </a:cubicBezTo>
                  <a:cubicBezTo>
                    <a:pt x="25781" y="22380"/>
                    <a:pt x="25831" y="22380"/>
                    <a:pt x="25929" y="22331"/>
                  </a:cubicBezTo>
                  <a:lnTo>
                    <a:pt x="26077" y="22331"/>
                  </a:lnTo>
                  <a:cubicBezTo>
                    <a:pt x="26176" y="22282"/>
                    <a:pt x="26324" y="22233"/>
                    <a:pt x="26472" y="22233"/>
                  </a:cubicBezTo>
                  <a:cubicBezTo>
                    <a:pt x="26521" y="22233"/>
                    <a:pt x="26619" y="22183"/>
                    <a:pt x="26718" y="22183"/>
                  </a:cubicBezTo>
                  <a:cubicBezTo>
                    <a:pt x="26817" y="22134"/>
                    <a:pt x="26965" y="22134"/>
                    <a:pt x="27112" y="22085"/>
                  </a:cubicBezTo>
                  <a:cubicBezTo>
                    <a:pt x="27803" y="21937"/>
                    <a:pt x="28641" y="21789"/>
                    <a:pt x="29577" y="21592"/>
                  </a:cubicBezTo>
                  <a:cubicBezTo>
                    <a:pt x="29725" y="21542"/>
                    <a:pt x="29873" y="21493"/>
                    <a:pt x="30021" y="21493"/>
                  </a:cubicBezTo>
                  <a:lnTo>
                    <a:pt x="30070" y="21493"/>
                  </a:lnTo>
                  <a:cubicBezTo>
                    <a:pt x="30218" y="21444"/>
                    <a:pt x="30317" y="21395"/>
                    <a:pt x="30464" y="21395"/>
                  </a:cubicBezTo>
                  <a:cubicBezTo>
                    <a:pt x="30711" y="21345"/>
                    <a:pt x="30908" y="21296"/>
                    <a:pt x="31155" y="21247"/>
                  </a:cubicBezTo>
                  <a:lnTo>
                    <a:pt x="31500" y="21197"/>
                  </a:lnTo>
                  <a:cubicBezTo>
                    <a:pt x="31845" y="21099"/>
                    <a:pt x="32190" y="21049"/>
                    <a:pt x="32584" y="20951"/>
                  </a:cubicBezTo>
                  <a:cubicBezTo>
                    <a:pt x="32880" y="20902"/>
                    <a:pt x="33225" y="20803"/>
                    <a:pt x="33619" y="20754"/>
                  </a:cubicBezTo>
                  <a:cubicBezTo>
                    <a:pt x="35690" y="20310"/>
                    <a:pt x="38006" y="19817"/>
                    <a:pt x="40471" y="19324"/>
                  </a:cubicBezTo>
                  <a:cubicBezTo>
                    <a:pt x="40767" y="19275"/>
                    <a:pt x="41013" y="19176"/>
                    <a:pt x="41309" y="19127"/>
                  </a:cubicBezTo>
                  <a:cubicBezTo>
                    <a:pt x="42098" y="18979"/>
                    <a:pt x="42887" y="18782"/>
                    <a:pt x="43675" y="18634"/>
                  </a:cubicBezTo>
                  <a:cubicBezTo>
                    <a:pt x="44612" y="18437"/>
                    <a:pt x="45203" y="14099"/>
                    <a:pt x="45203" y="14099"/>
                  </a:cubicBezTo>
                  <a:cubicBezTo>
                    <a:pt x="45203" y="14099"/>
                    <a:pt x="47855" y="17603"/>
                    <a:pt x="48703" y="17603"/>
                  </a:cubicBezTo>
                  <a:cubicBezTo>
                    <a:pt x="48720" y="17603"/>
                    <a:pt x="48737" y="17602"/>
                    <a:pt x="48753" y="17599"/>
                  </a:cubicBezTo>
                  <a:cubicBezTo>
                    <a:pt x="52105" y="16859"/>
                    <a:pt x="54914" y="16317"/>
                    <a:pt x="56344" y="16021"/>
                  </a:cubicBezTo>
                  <a:cubicBezTo>
                    <a:pt x="56689" y="15972"/>
                    <a:pt x="56985" y="15923"/>
                    <a:pt x="57182" y="15874"/>
                  </a:cubicBezTo>
                  <a:cubicBezTo>
                    <a:pt x="57330" y="15874"/>
                    <a:pt x="53830" y="198"/>
                    <a:pt x="34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3524075" y="1441500"/>
              <a:ext cx="106025" cy="87075"/>
            </a:xfrm>
            <a:custGeom>
              <a:avLst/>
              <a:gdLst/>
              <a:ahLst/>
              <a:cxnLst/>
              <a:rect l="l" t="t" r="r" b="b"/>
              <a:pathLst>
                <a:path w="4241" h="3483" extrusionOk="0">
                  <a:moveTo>
                    <a:pt x="3230" y="1"/>
                  </a:moveTo>
                  <a:cubicBezTo>
                    <a:pt x="3020" y="1"/>
                    <a:pt x="2811" y="26"/>
                    <a:pt x="2613" y="75"/>
                  </a:cubicBezTo>
                  <a:cubicBezTo>
                    <a:pt x="1825" y="173"/>
                    <a:pt x="1036" y="518"/>
                    <a:pt x="395" y="1011"/>
                  </a:cubicBezTo>
                  <a:cubicBezTo>
                    <a:pt x="1" y="1258"/>
                    <a:pt x="198" y="1849"/>
                    <a:pt x="642" y="1849"/>
                  </a:cubicBezTo>
                  <a:cubicBezTo>
                    <a:pt x="740" y="1849"/>
                    <a:pt x="839" y="1800"/>
                    <a:pt x="937" y="1751"/>
                  </a:cubicBezTo>
                  <a:cubicBezTo>
                    <a:pt x="1085" y="1652"/>
                    <a:pt x="1282" y="1504"/>
                    <a:pt x="1480" y="1406"/>
                  </a:cubicBezTo>
                  <a:cubicBezTo>
                    <a:pt x="1480" y="1406"/>
                    <a:pt x="1480" y="1455"/>
                    <a:pt x="1480" y="1455"/>
                  </a:cubicBezTo>
                  <a:cubicBezTo>
                    <a:pt x="1874" y="1997"/>
                    <a:pt x="2318" y="2540"/>
                    <a:pt x="2761" y="3032"/>
                  </a:cubicBezTo>
                  <a:cubicBezTo>
                    <a:pt x="2909" y="3180"/>
                    <a:pt x="3008" y="3279"/>
                    <a:pt x="3156" y="3378"/>
                  </a:cubicBezTo>
                  <a:cubicBezTo>
                    <a:pt x="3224" y="3446"/>
                    <a:pt x="3325" y="3483"/>
                    <a:pt x="3432" y="3483"/>
                  </a:cubicBezTo>
                  <a:cubicBezTo>
                    <a:pt x="3557" y="3483"/>
                    <a:pt x="3691" y="3434"/>
                    <a:pt x="3796" y="3328"/>
                  </a:cubicBezTo>
                  <a:cubicBezTo>
                    <a:pt x="3944" y="3131"/>
                    <a:pt x="3944" y="2835"/>
                    <a:pt x="3747" y="2687"/>
                  </a:cubicBezTo>
                  <a:cubicBezTo>
                    <a:pt x="3353" y="2342"/>
                    <a:pt x="3008" y="1948"/>
                    <a:pt x="2712" y="1554"/>
                  </a:cubicBezTo>
                  <a:cubicBezTo>
                    <a:pt x="2564" y="1406"/>
                    <a:pt x="2465" y="1209"/>
                    <a:pt x="2367" y="1061"/>
                  </a:cubicBezTo>
                  <a:cubicBezTo>
                    <a:pt x="2465" y="1011"/>
                    <a:pt x="2564" y="1011"/>
                    <a:pt x="2663" y="962"/>
                  </a:cubicBezTo>
                  <a:cubicBezTo>
                    <a:pt x="2835" y="937"/>
                    <a:pt x="3008" y="925"/>
                    <a:pt x="3174" y="925"/>
                  </a:cubicBezTo>
                  <a:cubicBezTo>
                    <a:pt x="3340" y="925"/>
                    <a:pt x="3501" y="937"/>
                    <a:pt x="3649" y="962"/>
                  </a:cubicBezTo>
                  <a:cubicBezTo>
                    <a:pt x="3680" y="968"/>
                    <a:pt x="3712" y="972"/>
                    <a:pt x="3744" y="972"/>
                  </a:cubicBezTo>
                  <a:cubicBezTo>
                    <a:pt x="3955" y="972"/>
                    <a:pt x="4148" y="832"/>
                    <a:pt x="4191" y="617"/>
                  </a:cubicBezTo>
                  <a:cubicBezTo>
                    <a:pt x="4240" y="371"/>
                    <a:pt x="4092" y="124"/>
                    <a:pt x="3846" y="75"/>
                  </a:cubicBezTo>
                  <a:cubicBezTo>
                    <a:pt x="3649" y="26"/>
                    <a:pt x="3439" y="1"/>
                    <a:pt x="3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3445200" y="238050"/>
              <a:ext cx="414100" cy="325425"/>
            </a:xfrm>
            <a:custGeom>
              <a:avLst/>
              <a:gdLst/>
              <a:ahLst/>
              <a:cxnLst/>
              <a:rect l="l" t="t" r="r" b="b"/>
              <a:pathLst>
                <a:path w="16564" h="13017" extrusionOk="0">
                  <a:moveTo>
                    <a:pt x="9348" y="1"/>
                  </a:moveTo>
                  <a:cubicBezTo>
                    <a:pt x="8785" y="1"/>
                    <a:pt x="8183" y="49"/>
                    <a:pt x="7543" y="151"/>
                  </a:cubicBezTo>
                  <a:cubicBezTo>
                    <a:pt x="790" y="1285"/>
                    <a:pt x="1" y="7151"/>
                    <a:pt x="1135" y="10749"/>
                  </a:cubicBezTo>
                  <a:cubicBezTo>
                    <a:pt x="1430" y="11587"/>
                    <a:pt x="1874" y="12376"/>
                    <a:pt x="2466" y="13017"/>
                  </a:cubicBezTo>
                  <a:cubicBezTo>
                    <a:pt x="2564" y="12967"/>
                    <a:pt x="2663" y="12967"/>
                    <a:pt x="2712" y="12967"/>
                  </a:cubicBezTo>
                  <a:lnTo>
                    <a:pt x="16219" y="9960"/>
                  </a:lnTo>
                  <a:cubicBezTo>
                    <a:pt x="16514" y="8531"/>
                    <a:pt x="16564" y="7101"/>
                    <a:pt x="16317" y="5721"/>
                  </a:cubicBezTo>
                  <a:cubicBezTo>
                    <a:pt x="15794" y="2842"/>
                    <a:pt x="13687" y="1"/>
                    <a:pt x="9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485875" y="485875"/>
              <a:ext cx="411625" cy="167050"/>
            </a:xfrm>
            <a:custGeom>
              <a:avLst/>
              <a:gdLst/>
              <a:ahLst/>
              <a:cxnLst/>
              <a:rect l="l" t="t" r="r" b="b"/>
              <a:pathLst>
                <a:path w="16465" h="6682" extrusionOk="0">
                  <a:moveTo>
                    <a:pt x="14974" y="0"/>
                  </a:moveTo>
                  <a:cubicBezTo>
                    <a:pt x="14864" y="0"/>
                    <a:pt x="14753" y="16"/>
                    <a:pt x="14641" y="47"/>
                  </a:cubicBezTo>
                  <a:lnTo>
                    <a:pt x="14592" y="47"/>
                  </a:lnTo>
                  <a:lnTo>
                    <a:pt x="1085" y="3054"/>
                  </a:lnTo>
                  <a:cubicBezTo>
                    <a:pt x="1036" y="3054"/>
                    <a:pt x="937" y="3054"/>
                    <a:pt x="839" y="3104"/>
                  </a:cubicBezTo>
                  <a:cubicBezTo>
                    <a:pt x="296" y="3350"/>
                    <a:pt x="1" y="3991"/>
                    <a:pt x="149" y="4583"/>
                  </a:cubicBezTo>
                  <a:lnTo>
                    <a:pt x="395" y="5716"/>
                  </a:lnTo>
                  <a:cubicBezTo>
                    <a:pt x="524" y="6273"/>
                    <a:pt x="1062" y="6681"/>
                    <a:pt x="1654" y="6681"/>
                  </a:cubicBezTo>
                  <a:cubicBezTo>
                    <a:pt x="1743" y="6681"/>
                    <a:pt x="1833" y="6672"/>
                    <a:pt x="1923" y="6653"/>
                  </a:cubicBezTo>
                  <a:lnTo>
                    <a:pt x="15430" y="3646"/>
                  </a:lnTo>
                  <a:cubicBezTo>
                    <a:pt x="15824" y="3597"/>
                    <a:pt x="16169" y="3301"/>
                    <a:pt x="16317" y="2956"/>
                  </a:cubicBezTo>
                  <a:cubicBezTo>
                    <a:pt x="16465" y="2709"/>
                    <a:pt x="16465" y="2414"/>
                    <a:pt x="16416" y="2118"/>
                  </a:cubicBezTo>
                  <a:lnTo>
                    <a:pt x="16169" y="984"/>
                  </a:lnTo>
                  <a:cubicBezTo>
                    <a:pt x="16045" y="406"/>
                    <a:pt x="15540" y="0"/>
                    <a:pt x="14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784100" y="2076475"/>
              <a:ext cx="314275" cy="61950"/>
            </a:xfrm>
            <a:custGeom>
              <a:avLst/>
              <a:gdLst/>
              <a:ahLst/>
              <a:cxnLst/>
              <a:rect l="l" t="t" r="r" b="b"/>
              <a:pathLst>
                <a:path w="12571" h="2478" extrusionOk="0">
                  <a:moveTo>
                    <a:pt x="12130" y="1"/>
                  </a:moveTo>
                  <a:cubicBezTo>
                    <a:pt x="12096" y="1"/>
                    <a:pt x="12062" y="5"/>
                    <a:pt x="12029" y="13"/>
                  </a:cubicBezTo>
                  <a:lnTo>
                    <a:pt x="11881" y="13"/>
                  </a:lnTo>
                  <a:cubicBezTo>
                    <a:pt x="8907" y="1354"/>
                    <a:pt x="4224" y="1555"/>
                    <a:pt x="1916" y="1555"/>
                  </a:cubicBezTo>
                  <a:cubicBezTo>
                    <a:pt x="1508" y="1555"/>
                    <a:pt x="1174" y="1549"/>
                    <a:pt x="937" y="1541"/>
                  </a:cubicBezTo>
                  <a:lnTo>
                    <a:pt x="494" y="1541"/>
                  </a:lnTo>
                  <a:cubicBezTo>
                    <a:pt x="346" y="1541"/>
                    <a:pt x="198" y="1590"/>
                    <a:pt x="99" y="1738"/>
                  </a:cubicBezTo>
                  <a:cubicBezTo>
                    <a:pt x="50" y="1788"/>
                    <a:pt x="50" y="1886"/>
                    <a:pt x="50" y="1985"/>
                  </a:cubicBezTo>
                  <a:cubicBezTo>
                    <a:pt x="1" y="2231"/>
                    <a:pt x="198" y="2428"/>
                    <a:pt x="444" y="2478"/>
                  </a:cubicBezTo>
                  <a:lnTo>
                    <a:pt x="1973" y="2478"/>
                  </a:lnTo>
                  <a:cubicBezTo>
                    <a:pt x="4388" y="2478"/>
                    <a:pt x="9170" y="2281"/>
                    <a:pt x="12275" y="851"/>
                  </a:cubicBezTo>
                  <a:cubicBezTo>
                    <a:pt x="12423" y="802"/>
                    <a:pt x="12522" y="654"/>
                    <a:pt x="12522" y="506"/>
                  </a:cubicBezTo>
                  <a:cubicBezTo>
                    <a:pt x="12571" y="407"/>
                    <a:pt x="12571" y="309"/>
                    <a:pt x="12522" y="260"/>
                  </a:cubicBezTo>
                  <a:cubicBezTo>
                    <a:pt x="12440" y="96"/>
                    <a:pt x="12291" y="1"/>
                    <a:pt x="1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987450" y="1116525"/>
              <a:ext cx="135575" cy="74400"/>
            </a:xfrm>
            <a:custGeom>
              <a:avLst/>
              <a:gdLst/>
              <a:ahLst/>
              <a:cxnLst/>
              <a:rect l="l" t="t" r="r" b="b"/>
              <a:pathLst>
                <a:path w="5423" h="2976" extrusionOk="0">
                  <a:moveTo>
                    <a:pt x="4132" y="1"/>
                  </a:moveTo>
                  <a:cubicBezTo>
                    <a:pt x="3625" y="1"/>
                    <a:pt x="3072" y="154"/>
                    <a:pt x="2613" y="307"/>
                  </a:cubicBezTo>
                  <a:cubicBezTo>
                    <a:pt x="1923" y="504"/>
                    <a:pt x="690" y="849"/>
                    <a:pt x="247" y="1440"/>
                  </a:cubicBezTo>
                  <a:cubicBezTo>
                    <a:pt x="0" y="1736"/>
                    <a:pt x="0" y="2130"/>
                    <a:pt x="198" y="2476"/>
                  </a:cubicBezTo>
                  <a:cubicBezTo>
                    <a:pt x="507" y="2785"/>
                    <a:pt x="936" y="2976"/>
                    <a:pt x="1378" y="2976"/>
                  </a:cubicBezTo>
                  <a:cubicBezTo>
                    <a:pt x="1428" y="2976"/>
                    <a:pt x="1478" y="2974"/>
                    <a:pt x="1529" y="2968"/>
                  </a:cubicBezTo>
                  <a:cubicBezTo>
                    <a:pt x="1972" y="2919"/>
                    <a:pt x="2465" y="2821"/>
                    <a:pt x="2909" y="2673"/>
                  </a:cubicBezTo>
                  <a:cubicBezTo>
                    <a:pt x="3500" y="2525"/>
                    <a:pt x="4092" y="2328"/>
                    <a:pt x="4683" y="2130"/>
                  </a:cubicBezTo>
                  <a:cubicBezTo>
                    <a:pt x="4831" y="2081"/>
                    <a:pt x="4979" y="2032"/>
                    <a:pt x="5127" y="1933"/>
                  </a:cubicBezTo>
                  <a:cubicBezTo>
                    <a:pt x="5423" y="1687"/>
                    <a:pt x="5423" y="997"/>
                    <a:pt x="5324" y="701"/>
                  </a:cubicBezTo>
                  <a:cubicBezTo>
                    <a:pt x="5275" y="504"/>
                    <a:pt x="5127" y="307"/>
                    <a:pt x="4979" y="208"/>
                  </a:cubicBezTo>
                  <a:cubicBezTo>
                    <a:pt x="4736" y="58"/>
                    <a:pt x="4443" y="1"/>
                    <a:pt x="4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4291850" y="1039675"/>
              <a:ext cx="134350" cy="73425"/>
            </a:xfrm>
            <a:custGeom>
              <a:avLst/>
              <a:gdLst/>
              <a:ahLst/>
              <a:cxnLst/>
              <a:rect l="l" t="t" r="r" b="b"/>
              <a:pathLst>
                <a:path w="5374" h="2937" extrusionOk="0">
                  <a:moveTo>
                    <a:pt x="4065" y="1"/>
                  </a:moveTo>
                  <a:cubicBezTo>
                    <a:pt x="3429" y="1"/>
                    <a:pt x="2694" y="173"/>
                    <a:pt x="2218" y="275"/>
                  </a:cubicBezTo>
                  <a:cubicBezTo>
                    <a:pt x="1479" y="472"/>
                    <a:pt x="444" y="719"/>
                    <a:pt x="99" y="1360"/>
                  </a:cubicBezTo>
                  <a:cubicBezTo>
                    <a:pt x="0" y="1557"/>
                    <a:pt x="0" y="1803"/>
                    <a:pt x="49" y="2000"/>
                  </a:cubicBezTo>
                  <a:cubicBezTo>
                    <a:pt x="99" y="2296"/>
                    <a:pt x="444" y="2888"/>
                    <a:pt x="838" y="2937"/>
                  </a:cubicBezTo>
                  <a:cubicBezTo>
                    <a:pt x="986" y="2937"/>
                    <a:pt x="1134" y="2937"/>
                    <a:pt x="1282" y="2888"/>
                  </a:cubicBezTo>
                  <a:cubicBezTo>
                    <a:pt x="1923" y="2789"/>
                    <a:pt x="2514" y="2641"/>
                    <a:pt x="3155" y="2493"/>
                  </a:cubicBezTo>
                  <a:cubicBezTo>
                    <a:pt x="3599" y="2395"/>
                    <a:pt x="4042" y="2247"/>
                    <a:pt x="4437" y="2050"/>
                  </a:cubicBezTo>
                  <a:cubicBezTo>
                    <a:pt x="4929" y="1902"/>
                    <a:pt x="5275" y="1458"/>
                    <a:pt x="5373" y="965"/>
                  </a:cubicBezTo>
                  <a:cubicBezTo>
                    <a:pt x="5373" y="620"/>
                    <a:pt x="5176" y="275"/>
                    <a:pt x="4831" y="127"/>
                  </a:cubicBezTo>
                  <a:cubicBezTo>
                    <a:pt x="4617" y="35"/>
                    <a:pt x="4351" y="1"/>
                    <a:pt x="4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34"/>
          <p:cNvGrpSpPr/>
          <p:nvPr/>
        </p:nvGrpSpPr>
        <p:grpSpPr>
          <a:xfrm>
            <a:off x="7019380" y="4202694"/>
            <a:ext cx="970772" cy="970743"/>
            <a:chOff x="6937421" y="1527109"/>
            <a:chExt cx="1252770" cy="1252734"/>
          </a:xfrm>
        </p:grpSpPr>
        <p:grpSp>
          <p:nvGrpSpPr>
            <p:cNvPr id="759" name="Google Shape;759;p34"/>
            <p:cNvGrpSpPr/>
            <p:nvPr/>
          </p:nvGrpSpPr>
          <p:grpSpPr>
            <a:xfrm rot="-1090643" flipH="1">
              <a:off x="7067485" y="1657172"/>
              <a:ext cx="992643" cy="992608"/>
              <a:chOff x="419475" y="2272029"/>
              <a:chExt cx="623400" cy="623400"/>
            </a:xfrm>
          </p:grpSpPr>
          <p:sp>
            <p:nvSpPr>
              <p:cNvPr id="760" name="Google Shape;760;p34"/>
              <p:cNvSpPr/>
              <p:nvPr/>
            </p:nvSpPr>
            <p:spPr>
              <a:xfrm>
                <a:off x="419475" y="2272029"/>
                <a:ext cx="623400" cy="623400"/>
              </a:xfrm>
              <a:prstGeom prst="arc">
                <a:avLst>
                  <a:gd name="adj1" fmla="val 16200000"/>
                  <a:gd name="adj2" fmla="val 2087449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26030" y="2278584"/>
                <a:ext cx="610500" cy="61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4"/>
            <p:cNvGrpSpPr/>
            <p:nvPr/>
          </p:nvGrpSpPr>
          <p:grpSpPr>
            <a:xfrm>
              <a:off x="7337430" y="1927968"/>
              <a:ext cx="452757" cy="451003"/>
              <a:chOff x="5287175" y="3748050"/>
              <a:chExt cx="348275" cy="346925"/>
            </a:xfrm>
          </p:grpSpPr>
          <p:sp>
            <p:nvSpPr>
              <p:cNvPr id="763" name="Google Shape;763;p34"/>
              <p:cNvSpPr/>
              <p:nvPr/>
            </p:nvSpPr>
            <p:spPr>
              <a:xfrm>
                <a:off x="5395225" y="3823075"/>
                <a:ext cx="33950" cy="33950"/>
              </a:xfrm>
              <a:custGeom>
                <a:avLst/>
                <a:gdLst/>
                <a:ahLst/>
                <a:cxnLst/>
                <a:rect l="l" t="t" r="r" b="b"/>
                <a:pathLst>
                  <a:path w="1358" h="1358" extrusionOk="0">
                    <a:moveTo>
                      <a:pt x="679" y="0"/>
                    </a:moveTo>
                    <a:cubicBezTo>
                      <a:pt x="310" y="0"/>
                      <a:pt x="0" y="310"/>
                      <a:pt x="0" y="679"/>
                    </a:cubicBezTo>
                    <a:cubicBezTo>
                      <a:pt x="0" y="1060"/>
                      <a:pt x="310" y="1358"/>
                      <a:pt x="679" y="1358"/>
                    </a:cubicBezTo>
                    <a:cubicBezTo>
                      <a:pt x="1060" y="1358"/>
                      <a:pt x="1357" y="1060"/>
                      <a:pt x="1357" y="679"/>
                    </a:cubicBezTo>
                    <a:cubicBezTo>
                      <a:pt x="1357" y="310"/>
                      <a:pt x="1060"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5493150" y="3823075"/>
                <a:ext cx="33950" cy="33950"/>
              </a:xfrm>
              <a:custGeom>
                <a:avLst/>
                <a:gdLst/>
                <a:ahLst/>
                <a:cxnLst/>
                <a:rect l="l" t="t" r="r" b="b"/>
                <a:pathLst>
                  <a:path w="1358" h="1358" extrusionOk="0">
                    <a:moveTo>
                      <a:pt x="679" y="0"/>
                    </a:moveTo>
                    <a:cubicBezTo>
                      <a:pt x="310" y="0"/>
                      <a:pt x="0" y="310"/>
                      <a:pt x="0" y="679"/>
                    </a:cubicBezTo>
                    <a:cubicBezTo>
                      <a:pt x="0" y="1060"/>
                      <a:pt x="310" y="1358"/>
                      <a:pt x="679" y="1358"/>
                    </a:cubicBezTo>
                    <a:cubicBezTo>
                      <a:pt x="1060" y="1358"/>
                      <a:pt x="1358" y="1060"/>
                      <a:pt x="1358" y="679"/>
                    </a:cubicBezTo>
                    <a:cubicBezTo>
                      <a:pt x="1358" y="310"/>
                      <a:pt x="1060"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5351750" y="3904625"/>
                <a:ext cx="33975" cy="34250"/>
              </a:xfrm>
              <a:custGeom>
                <a:avLst/>
                <a:gdLst/>
                <a:ahLst/>
                <a:cxnLst/>
                <a:rect l="l" t="t" r="r" b="b"/>
                <a:pathLst>
                  <a:path w="1359" h="1370" extrusionOk="0">
                    <a:moveTo>
                      <a:pt x="679" y="1"/>
                    </a:moveTo>
                    <a:cubicBezTo>
                      <a:pt x="298" y="1"/>
                      <a:pt x="1" y="310"/>
                      <a:pt x="1" y="679"/>
                    </a:cubicBezTo>
                    <a:cubicBezTo>
                      <a:pt x="1" y="1060"/>
                      <a:pt x="298" y="1370"/>
                      <a:pt x="679" y="1370"/>
                    </a:cubicBezTo>
                    <a:cubicBezTo>
                      <a:pt x="1060" y="1370"/>
                      <a:pt x="1358" y="1060"/>
                      <a:pt x="1358" y="679"/>
                    </a:cubicBezTo>
                    <a:cubicBezTo>
                      <a:pt x="1358" y="310"/>
                      <a:pt x="1060" y="1"/>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5287175" y="3748050"/>
                <a:ext cx="348275" cy="346925"/>
              </a:xfrm>
              <a:custGeom>
                <a:avLst/>
                <a:gdLst/>
                <a:ahLst/>
                <a:cxnLst/>
                <a:rect l="l" t="t" r="r" b="b"/>
                <a:pathLst>
                  <a:path w="13931" h="13877" extrusionOk="0">
                    <a:moveTo>
                      <a:pt x="4993" y="2180"/>
                    </a:moveTo>
                    <a:cubicBezTo>
                      <a:pt x="5765" y="2180"/>
                      <a:pt x="6501" y="2777"/>
                      <a:pt x="6501" y="3680"/>
                    </a:cubicBezTo>
                    <a:cubicBezTo>
                      <a:pt x="6501" y="4513"/>
                      <a:pt x="5834" y="5180"/>
                      <a:pt x="5001" y="5180"/>
                    </a:cubicBezTo>
                    <a:cubicBezTo>
                      <a:pt x="3667" y="5180"/>
                      <a:pt x="3001" y="3573"/>
                      <a:pt x="3941" y="2620"/>
                    </a:cubicBezTo>
                    <a:cubicBezTo>
                      <a:pt x="4249" y="2316"/>
                      <a:pt x="4625" y="2180"/>
                      <a:pt x="4993" y="2180"/>
                    </a:cubicBezTo>
                    <a:close/>
                    <a:moveTo>
                      <a:pt x="8934" y="2180"/>
                    </a:moveTo>
                    <a:cubicBezTo>
                      <a:pt x="9300" y="2180"/>
                      <a:pt x="9674" y="2316"/>
                      <a:pt x="9978" y="2620"/>
                    </a:cubicBezTo>
                    <a:cubicBezTo>
                      <a:pt x="10918" y="3573"/>
                      <a:pt x="10251" y="5180"/>
                      <a:pt x="8918" y="5180"/>
                    </a:cubicBezTo>
                    <a:cubicBezTo>
                      <a:pt x="8096" y="5180"/>
                      <a:pt x="7430" y="4513"/>
                      <a:pt x="7430" y="3680"/>
                    </a:cubicBezTo>
                    <a:cubicBezTo>
                      <a:pt x="7430" y="2777"/>
                      <a:pt x="8166" y="2180"/>
                      <a:pt x="8934" y="2180"/>
                    </a:cubicBezTo>
                    <a:close/>
                    <a:moveTo>
                      <a:pt x="3257" y="5446"/>
                    </a:moveTo>
                    <a:cubicBezTo>
                      <a:pt x="4025" y="5446"/>
                      <a:pt x="4763" y="6042"/>
                      <a:pt x="4763" y="6942"/>
                    </a:cubicBezTo>
                    <a:cubicBezTo>
                      <a:pt x="4763" y="7776"/>
                      <a:pt x="4084" y="8442"/>
                      <a:pt x="3262" y="8442"/>
                    </a:cubicBezTo>
                    <a:cubicBezTo>
                      <a:pt x="1929" y="8442"/>
                      <a:pt x="1262" y="6835"/>
                      <a:pt x="2203" y="5894"/>
                    </a:cubicBezTo>
                    <a:cubicBezTo>
                      <a:pt x="2509" y="5585"/>
                      <a:pt x="2886" y="5446"/>
                      <a:pt x="3257" y="5446"/>
                    </a:cubicBezTo>
                    <a:close/>
                    <a:moveTo>
                      <a:pt x="10660" y="5446"/>
                    </a:moveTo>
                    <a:cubicBezTo>
                      <a:pt x="11425" y="5446"/>
                      <a:pt x="12156" y="6042"/>
                      <a:pt x="12156" y="6942"/>
                    </a:cubicBezTo>
                    <a:cubicBezTo>
                      <a:pt x="12156" y="7776"/>
                      <a:pt x="11490" y="8442"/>
                      <a:pt x="10668" y="8442"/>
                    </a:cubicBezTo>
                    <a:cubicBezTo>
                      <a:pt x="9335" y="8442"/>
                      <a:pt x="8656" y="6835"/>
                      <a:pt x="9608" y="5894"/>
                    </a:cubicBezTo>
                    <a:cubicBezTo>
                      <a:pt x="9914" y="5585"/>
                      <a:pt x="10291" y="5446"/>
                      <a:pt x="10660" y="5446"/>
                    </a:cubicBezTo>
                    <a:close/>
                    <a:moveTo>
                      <a:pt x="6979" y="1"/>
                    </a:moveTo>
                    <a:cubicBezTo>
                      <a:pt x="3132" y="1"/>
                      <a:pt x="0" y="3175"/>
                      <a:pt x="0" y="6990"/>
                    </a:cubicBezTo>
                    <a:lnTo>
                      <a:pt x="0" y="11407"/>
                    </a:lnTo>
                    <a:cubicBezTo>
                      <a:pt x="0" y="12764"/>
                      <a:pt x="1133" y="13877"/>
                      <a:pt x="2510" y="13877"/>
                    </a:cubicBezTo>
                    <a:cubicBezTo>
                      <a:pt x="3284" y="13877"/>
                      <a:pt x="4135" y="13526"/>
                      <a:pt x="4906" y="12669"/>
                    </a:cubicBezTo>
                    <a:cubicBezTo>
                      <a:pt x="4953" y="12610"/>
                      <a:pt x="4989" y="12538"/>
                      <a:pt x="4989" y="12467"/>
                    </a:cubicBezTo>
                    <a:lnTo>
                      <a:pt x="4989" y="9776"/>
                    </a:lnTo>
                    <a:cubicBezTo>
                      <a:pt x="4989" y="9752"/>
                      <a:pt x="5001" y="9740"/>
                      <a:pt x="5013" y="9740"/>
                    </a:cubicBezTo>
                    <a:lnTo>
                      <a:pt x="5275" y="9740"/>
                    </a:lnTo>
                    <a:cubicBezTo>
                      <a:pt x="5370" y="9740"/>
                      <a:pt x="5453" y="9788"/>
                      <a:pt x="5501" y="9859"/>
                    </a:cubicBezTo>
                    <a:cubicBezTo>
                      <a:pt x="6465" y="11288"/>
                      <a:pt x="8084" y="12133"/>
                      <a:pt x="9799" y="12133"/>
                    </a:cubicBezTo>
                    <a:cubicBezTo>
                      <a:pt x="12656" y="12133"/>
                      <a:pt x="13930" y="9847"/>
                      <a:pt x="13930" y="6942"/>
                    </a:cubicBezTo>
                    <a:cubicBezTo>
                      <a:pt x="13919" y="3108"/>
                      <a:pt x="10823" y="13"/>
                      <a:pt x="7001" y="1"/>
                    </a:cubicBezTo>
                    <a:cubicBezTo>
                      <a:pt x="6994" y="1"/>
                      <a:pt x="6987" y="1"/>
                      <a:pt x="6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536600" y="3904625"/>
                <a:ext cx="34250" cy="34250"/>
              </a:xfrm>
              <a:custGeom>
                <a:avLst/>
                <a:gdLst/>
                <a:ahLst/>
                <a:cxnLst/>
                <a:rect l="l" t="t" r="r" b="b"/>
                <a:pathLst>
                  <a:path w="1370" h="1370" extrusionOk="0">
                    <a:moveTo>
                      <a:pt x="691" y="1"/>
                    </a:moveTo>
                    <a:cubicBezTo>
                      <a:pt x="310" y="1"/>
                      <a:pt x="1" y="310"/>
                      <a:pt x="1" y="679"/>
                    </a:cubicBezTo>
                    <a:cubicBezTo>
                      <a:pt x="1" y="1060"/>
                      <a:pt x="310" y="1370"/>
                      <a:pt x="691" y="1370"/>
                    </a:cubicBezTo>
                    <a:cubicBezTo>
                      <a:pt x="1060" y="1370"/>
                      <a:pt x="1370" y="1060"/>
                      <a:pt x="1370" y="679"/>
                    </a:cubicBezTo>
                    <a:cubicBezTo>
                      <a:pt x="1370" y="310"/>
                      <a:pt x="1060"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8" name="Google Shape;768;p34"/>
          <p:cNvGrpSpPr/>
          <p:nvPr/>
        </p:nvGrpSpPr>
        <p:grpSpPr>
          <a:xfrm>
            <a:off x="693450" y="251349"/>
            <a:ext cx="970772" cy="970743"/>
            <a:chOff x="6937405" y="2899887"/>
            <a:chExt cx="1252770" cy="1252734"/>
          </a:xfrm>
        </p:grpSpPr>
        <p:grpSp>
          <p:nvGrpSpPr>
            <p:cNvPr id="769" name="Google Shape;769;p34"/>
            <p:cNvGrpSpPr/>
            <p:nvPr/>
          </p:nvGrpSpPr>
          <p:grpSpPr>
            <a:xfrm rot="-1090643" flipH="1">
              <a:off x="7067468" y="3029949"/>
              <a:ext cx="992643" cy="992608"/>
              <a:chOff x="419475" y="2272029"/>
              <a:chExt cx="623400" cy="623400"/>
            </a:xfrm>
          </p:grpSpPr>
          <p:sp>
            <p:nvSpPr>
              <p:cNvPr id="770" name="Google Shape;770;p34"/>
              <p:cNvSpPr/>
              <p:nvPr/>
            </p:nvSpPr>
            <p:spPr>
              <a:xfrm>
                <a:off x="419475" y="2272029"/>
                <a:ext cx="623400" cy="623400"/>
              </a:xfrm>
              <a:prstGeom prst="arc">
                <a:avLst>
                  <a:gd name="adj1" fmla="val 16200000"/>
                  <a:gd name="adj2" fmla="val 2087449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426030" y="2278584"/>
                <a:ext cx="610500" cy="610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4"/>
            <p:cNvGrpSpPr/>
            <p:nvPr/>
          </p:nvGrpSpPr>
          <p:grpSpPr>
            <a:xfrm>
              <a:off x="7375052" y="3292815"/>
              <a:ext cx="377485" cy="466863"/>
              <a:chOff x="3108925" y="1799600"/>
              <a:chExt cx="281600" cy="348275"/>
            </a:xfrm>
          </p:grpSpPr>
          <p:sp>
            <p:nvSpPr>
              <p:cNvPr id="773" name="Google Shape;773;p34"/>
              <p:cNvSpPr/>
              <p:nvPr/>
            </p:nvSpPr>
            <p:spPr>
              <a:xfrm>
                <a:off x="3172925" y="1864200"/>
                <a:ext cx="153600" cy="23250"/>
              </a:xfrm>
              <a:custGeom>
                <a:avLst/>
                <a:gdLst/>
                <a:ahLst/>
                <a:cxnLst/>
                <a:rect l="l" t="t" r="r" b="b"/>
                <a:pathLst>
                  <a:path w="6144" h="930" extrusionOk="0">
                    <a:moveTo>
                      <a:pt x="0" y="0"/>
                    </a:moveTo>
                    <a:lnTo>
                      <a:pt x="0" y="929"/>
                    </a:lnTo>
                    <a:lnTo>
                      <a:pt x="6144" y="929"/>
                    </a:lnTo>
                    <a:lnTo>
                      <a:pt x="6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108925" y="1799600"/>
                <a:ext cx="281600" cy="348275"/>
              </a:xfrm>
              <a:custGeom>
                <a:avLst/>
                <a:gdLst/>
                <a:ahLst/>
                <a:cxnLst/>
                <a:rect l="l" t="t" r="r" b="b"/>
                <a:pathLst>
                  <a:path w="11264" h="13931" extrusionOk="0">
                    <a:moveTo>
                      <a:pt x="9120" y="1775"/>
                    </a:moveTo>
                    <a:cubicBezTo>
                      <a:pt x="9347" y="1775"/>
                      <a:pt x="9525" y="1953"/>
                      <a:pt x="9525" y="2180"/>
                    </a:cubicBezTo>
                    <a:lnTo>
                      <a:pt x="9525" y="3918"/>
                    </a:lnTo>
                    <a:cubicBezTo>
                      <a:pt x="9525" y="4144"/>
                      <a:pt x="9347" y="4335"/>
                      <a:pt x="9120" y="4335"/>
                    </a:cubicBezTo>
                    <a:lnTo>
                      <a:pt x="2155" y="4335"/>
                    </a:lnTo>
                    <a:cubicBezTo>
                      <a:pt x="1929" y="4335"/>
                      <a:pt x="1739" y="4144"/>
                      <a:pt x="1739" y="3918"/>
                    </a:cubicBezTo>
                    <a:lnTo>
                      <a:pt x="1739" y="2180"/>
                    </a:lnTo>
                    <a:cubicBezTo>
                      <a:pt x="1739" y="1953"/>
                      <a:pt x="1929" y="1775"/>
                      <a:pt x="2155" y="1775"/>
                    </a:cubicBezTo>
                    <a:close/>
                    <a:moveTo>
                      <a:pt x="2560" y="5251"/>
                    </a:moveTo>
                    <a:cubicBezTo>
                      <a:pt x="2774" y="5251"/>
                      <a:pt x="2953" y="5406"/>
                      <a:pt x="2977" y="5620"/>
                    </a:cubicBezTo>
                    <a:cubicBezTo>
                      <a:pt x="3012" y="5859"/>
                      <a:pt x="2822" y="6073"/>
                      <a:pt x="2572" y="6073"/>
                    </a:cubicBezTo>
                    <a:lnTo>
                      <a:pt x="2155" y="6073"/>
                    </a:lnTo>
                    <a:cubicBezTo>
                      <a:pt x="1941" y="6073"/>
                      <a:pt x="1762" y="5918"/>
                      <a:pt x="1739" y="5716"/>
                    </a:cubicBezTo>
                    <a:cubicBezTo>
                      <a:pt x="1703" y="5466"/>
                      <a:pt x="1893" y="5251"/>
                      <a:pt x="2143" y="5251"/>
                    </a:cubicBezTo>
                    <a:close/>
                    <a:moveTo>
                      <a:pt x="4739" y="5251"/>
                    </a:moveTo>
                    <a:cubicBezTo>
                      <a:pt x="4953" y="5251"/>
                      <a:pt x="5132" y="5406"/>
                      <a:pt x="5156" y="5620"/>
                    </a:cubicBezTo>
                    <a:cubicBezTo>
                      <a:pt x="5191" y="5859"/>
                      <a:pt x="5001" y="6073"/>
                      <a:pt x="4751" y="6073"/>
                    </a:cubicBezTo>
                    <a:lnTo>
                      <a:pt x="4322" y="6073"/>
                    </a:lnTo>
                    <a:cubicBezTo>
                      <a:pt x="4120" y="6073"/>
                      <a:pt x="3941" y="5918"/>
                      <a:pt x="3905" y="5716"/>
                    </a:cubicBezTo>
                    <a:cubicBezTo>
                      <a:pt x="3882" y="5466"/>
                      <a:pt x="4072" y="5251"/>
                      <a:pt x="4322" y="5251"/>
                    </a:cubicBezTo>
                    <a:close/>
                    <a:moveTo>
                      <a:pt x="6918" y="5251"/>
                    </a:moveTo>
                    <a:cubicBezTo>
                      <a:pt x="7132" y="5251"/>
                      <a:pt x="7311" y="5406"/>
                      <a:pt x="7334" y="5620"/>
                    </a:cubicBezTo>
                    <a:cubicBezTo>
                      <a:pt x="7358" y="5859"/>
                      <a:pt x="7168" y="6073"/>
                      <a:pt x="6930" y="6073"/>
                    </a:cubicBezTo>
                    <a:lnTo>
                      <a:pt x="6501" y="6073"/>
                    </a:lnTo>
                    <a:cubicBezTo>
                      <a:pt x="6299" y="6073"/>
                      <a:pt x="6120" y="5918"/>
                      <a:pt x="6084" y="5716"/>
                    </a:cubicBezTo>
                    <a:cubicBezTo>
                      <a:pt x="6060" y="5466"/>
                      <a:pt x="6251" y="5251"/>
                      <a:pt x="6489" y="5251"/>
                    </a:cubicBezTo>
                    <a:close/>
                    <a:moveTo>
                      <a:pt x="2583" y="7001"/>
                    </a:moveTo>
                    <a:cubicBezTo>
                      <a:pt x="2787" y="7001"/>
                      <a:pt x="2954" y="7152"/>
                      <a:pt x="2977" y="7359"/>
                    </a:cubicBezTo>
                    <a:cubicBezTo>
                      <a:pt x="3012" y="7597"/>
                      <a:pt x="2822" y="7811"/>
                      <a:pt x="2572" y="7811"/>
                    </a:cubicBezTo>
                    <a:lnTo>
                      <a:pt x="2155" y="7811"/>
                    </a:lnTo>
                    <a:cubicBezTo>
                      <a:pt x="1941" y="7811"/>
                      <a:pt x="1762" y="7656"/>
                      <a:pt x="1739" y="7454"/>
                    </a:cubicBezTo>
                    <a:cubicBezTo>
                      <a:pt x="1703" y="7204"/>
                      <a:pt x="1893" y="7002"/>
                      <a:pt x="2143" y="7002"/>
                    </a:cubicBezTo>
                    <a:lnTo>
                      <a:pt x="2560" y="7002"/>
                    </a:lnTo>
                    <a:cubicBezTo>
                      <a:pt x="2568" y="7001"/>
                      <a:pt x="2575" y="7001"/>
                      <a:pt x="2583" y="7001"/>
                    </a:cubicBezTo>
                    <a:close/>
                    <a:moveTo>
                      <a:pt x="4760" y="7001"/>
                    </a:moveTo>
                    <a:cubicBezTo>
                      <a:pt x="4965" y="7001"/>
                      <a:pt x="5133" y="7163"/>
                      <a:pt x="5156" y="7359"/>
                    </a:cubicBezTo>
                    <a:cubicBezTo>
                      <a:pt x="5191" y="7597"/>
                      <a:pt x="5001" y="7811"/>
                      <a:pt x="4751" y="7811"/>
                    </a:cubicBezTo>
                    <a:lnTo>
                      <a:pt x="4322" y="7811"/>
                    </a:lnTo>
                    <a:cubicBezTo>
                      <a:pt x="4120" y="7811"/>
                      <a:pt x="3941" y="7656"/>
                      <a:pt x="3905" y="7454"/>
                    </a:cubicBezTo>
                    <a:cubicBezTo>
                      <a:pt x="3882" y="7204"/>
                      <a:pt x="4072" y="7002"/>
                      <a:pt x="4322" y="7002"/>
                    </a:cubicBezTo>
                    <a:lnTo>
                      <a:pt x="4739" y="7002"/>
                    </a:lnTo>
                    <a:cubicBezTo>
                      <a:pt x="4746" y="7001"/>
                      <a:pt x="4753" y="7001"/>
                      <a:pt x="4760" y="7001"/>
                    </a:cubicBezTo>
                    <a:close/>
                    <a:moveTo>
                      <a:pt x="6939" y="7001"/>
                    </a:moveTo>
                    <a:cubicBezTo>
                      <a:pt x="7144" y="7001"/>
                      <a:pt x="7311" y="7163"/>
                      <a:pt x="7334" y="7359"/>
                    </a:cubicBezTo>
                    <a:cubicBezTo>
                      <a:pt x="7358" y="7597"/>
                      <a:pt x="7168" y="7811"/>
                      <a:pt x="6930" y="7811"/>
                    </a:cubicBezTo>
                    <a:lnTo>
                      <a:pt x="6501" y="7811"/>
                    </a:lnTo>
                    <a:cubicBezTo>
                      <a:pt x="6299" y="7811"/>
                      <a:pt x="6120" y="7656"/>
                      <a:pt x="6084" y="7454"/>
                    </a:cubicBezTo>
                    <a:cubicBezTo>
                      <a:pt x="6060" y="7204"/>
                      <a:pt x="6251" y="7002"/>
                      <a:pt x="6489" y="7002"/>
                    </a:cubicBezTo>
                    <a:lnTo>
                      <a:pt x="6918" y="7002"/>
                    </a:lnTo>
                    <a:cubicBezTo>
                      <a:pt x="6925" y="7001"/>
                      <a:pt x="6932" y="7001"/>
                      <a:pt x="6939" y="7001"/>
                    </a:cubicBezTo>
                    <a:close/>
                    <a:moveTo>
                      <a:pt x="9113" y="5261"/>
                    </a:moveTo>
                    <a:cubicBezTo>
                      <a:pt x="9335" y="5261"/>
                      <a:pt x="9525" y="5443"/>
                      <a:pt x="9525" y="5668"/>
                    </a:cubicBezTo>
                    <a:lnTo>
                      <a:pt x="9525" y="7406"/>
                    </a:lnTo>
                    <a:cubicBezTo>
                      <a:pt x="9525" y="7636"/>
                      <a:pt x="9344" y="7815"/>
                      <a:pt x="9130" y="7815"/>
                    </a:cubicBezTo>
                    <a:cubicBezTo>
                      <a:pt x="9111" y="7815"/>
                      <a:pt x="9092" y="7814"/>
                      <a:pt x="9073" y="7811"/>
                    </a:cubicBezTo>
                    <a:cubicBezTo>
                      <a:pt x="8858" y="7787"/>
                      <a:pt x="8704" y="7609"/>
                      <a:pt x="8704" y="7394"/>
                    </a:cubicBezTo>
                    <a:lnTo>
                      <a:pt x="8704" y="5680"/>
                    </a:lnTo>
                    <a:cubicBezTo>
                      <a:pt x="8704" y="5466"/>
                      <a:pt x="8858" y="5287"/>
                      <a:pt x="9073" y="5263"/>
                    </a:cubicBezTo>
                    <a:cubicBezTo>
                      <a:pt x="9086" y="5262"/>
                      <a:pt x="9100" y="5261"/>
                      <a:pt x="9113" y="5261"/>
                    </a:cubicBezTo>
                    <a:close/>
                    <a:moveTo>
                      <a:pt x="2560" y="8740"/>
                    </a:moveTo>
                    <a:cubicBezTo>
                      <a:pt x="2774" y="8740"/>
                      <a:pt x="2953" y="8895"/>
                      <a:pt x="2977" y="9097"/>
                    </a:cubicBezTo>
                    <a:cubicBezTo>
                      <a:pt x="3012" y="9347"/>
                      <a:pt x="2822" y="9549"/>
                      <a:pt x="2572" y="9549"/>
                    </a:cubicBezTo>
                    <a:lnTo>
                      <a:pt x="2155" y="9549"/>
                    </a:lnTo>
                    <a:cubicBezTo>
                      <a:pt x="2147" y="9550"/>
                      <a:pt x="2140" y="9550"/>
                      <a:pt x="2132" y="9550"/>
                    </a:cubicBezTo>
                    <a:cubicBezTo>
                      <a:pt x="1928" y="9550"/>
                      <a:pt x="1761" y="9399"/>
                      <a:pt x="1739" y="9192"/>
                    </a:cubicBezTo>
                    <a:cubicBezTo>
                      <a:pt x="1703" y="8954"/>
                      <a:pt x="1893" y="8740"/>
                      <a:pt x="2143" y="8740"/>
                    </a:cubicBezTo>
                    <a:close/>
                    <a:moveTo>
                      <a:pt x="4739" y="8740"/>
                    </a:moveTo>
                    <a:cubicBezTo>
                      <a:pt x="4953" y="8740"/>
                      <a:pt x="5132" y="8895"/>
                      <a:pt x="5156" y="9097"/>
                    </a:cubicBezTo>
                    <a:cubicBezTo>
                      <a:pt x="5191" y="9347"/>
                      <a:pt x="5001" y="9549"/>
                      <a:pt x="4751" y="9549"/>
                    </a:cubicBezTo>
                    <a:lnTo>
                      <a:pt x="4322" y="9549"/>
                    </a:lnTo>
                    <a:cubicBezTo>
                      <a:pt x="4315" y="9550"/>
                      <a:pt x="4308" y="9550"/>
                      <a:pt x="4300" y="9550"/>
                    </a:cubicBezTo>
                    <a:cubicBezTo>
                      <a:pt x="4107" y="9550"/>
                      <a:pt x="3940" y="9399"/>
                      <a:pt x="3905" y="9192"/>
                    </a:cubicBezTo>
                    <a:cubicBezTo>
                      <a:pt x="3882" y="8954"/>
                      <a:pt x="4072" y="8740"/>
                      <a:pt x="4322" y="8740"/>
                    </a:cubicBezTo>
                    <a:close/>
                    <a:moveTo>
                      <a:pt x="6918" y="8740"/>
                    </a:moveTo>
                    <a:cubicBezTo>
                      <a:pt x="7132" y="8740"/>
                      <a:pt x="7311" y="8895"/>
                      <a:pt x="7334" y="9097"/>
                    </a:cubicBezTo>
                    <a:cubicBezTo>
                      <a:pt x="7358" y="9347"/>
                      <a:pt x="7168" y="9549"/>
                      <a:pt x="6930" y="9549"/>
                    </a:cubicBezTo>
                    <a:lnTo>
                      <a:pt x="6501" y="9549"/>
                    </a:lnTo>
                    <a:cubicBezTo>
                      <a:pt x="6494" y="9550"/>
                      <a:pt x="6486" y="9550"/>
                      <a:pt x="6479" y="9550"/>
                    </a:cubicBezTo>
                    <a:cubicBezTo>
                      <a:pt x="6286" y="9550"/>
                      <a:pt x="6119" y="9399"/>
                      <a:pt x="6084" y="9192"/>
                    </a:cubicBezTo>
                    <a:cubicBezTo>
                      <a:pt x="6060" y="8954"/>
                      <a:pt x="6251" y="8740"/>
                      <a:pt x="6489" y="8740"/>
                    </a:cubicBezTo>
                    <a:close/>
                    <a:moveTo>
                      <a:pt x="2560" y="10478"/>
                    </a:moveTo>
                    <a:cubicBezTo>
                      <a:pt x="2774" y="10478"/>
                      <a:pt x="2953" y="10633"/>
                      <a:pt x="2977" y="10847"/>
                    </a:cubicBezTo>
                    <a:cubicBezTo>
                      <a:pt x="3012" y="11085"/>
                      <a:pt x="2822" y="11300"/>
                      <a:pt x="2572" y="11300"/>
                    </a:cubicBezTo>
                    <a:lnTo>
                      <a:pt x="2155" y="11300"/>
                    </a:lnTo>
                    <a:cubicBezTo>
                      <a:pt x="1941" y="11300"/>
                      <a:pt x="1762" y="11145"/>
                      <a:pt x="1739" y="10931"/>
                    </a:cubicBezTo>
                    <a:cubicBezTo>
                      <a:pt x="1703" y="10692"/>
                      <a:pt x="1893" y="10478"/>
                      <a:pt x="2143" y="10478"/>
                    </a:cubicBezTo>
                    <a:close/>
                    <a:moveTo>
                      <a:pt x="4739" y="10478"/>
                    </a:moveTo>
                    <a:cubicBezTo>
                      <a:pt x="4953" y="10478"/>
                      <a:pt x="5132" y="10633"/>
                      <a:pt x="5156" y="10847"/>
                    </a:cubicBezTo>
                    <a:cubicBezTo>
                      <a:pt x="5191" y="11085"/>
                      <a:pt x="5001" y="11300"/>
                      <a:pt x="4751" y="11300"/>
                    </a:cubicBezTo>
                    <a:lnTo>
                      <a:pt x="4322" y="11300"/>
                    </a:lnTo>
                    <a:cubicBezTo>
                      <a:pt x="4120" y="11300"/>
                      <a:pt x="3941" y="11145"/>
                      <a:pt x="3905" y="10931"/>
                    </a:cubicBezTo>
                    <a:cubicBezTo>
                      <a:pt x="3882" y="10692"/>
                      <a:pt x="4072" y="10478"/>
                      <a:pt x="4322" y="10478"/>
                    </a:cubicBezTo>
                    <a:close/>
                    <a:moveTo>
                      <a:pt x="6918" y="10478"/>
                    </a:moveTo>
                    <a:cubicBezTo>
                      <a:pt x="7132" y="10478"/>
                      <a:pt x="7311" y="10633"/>
                      <a:pt x="7334" y="10847"/>
                    </a:cubicBezTo>
                    <a:cubicBezTo>
                      <a:pt x="7358" y="11085"/>
                      <a:pt x="7168" y="11300"/>
                      <a:pt x="6930" y="11300"/>
                    </a:cubicBezTo>
                    <a:lnTo>
                      <a:pt x="6501" y="11300"/>
                    </a:lnTo>
                    <a:cubicBezTo>
                      <a:pt x="6299" y="11300"/>
                      <a:pt x="6120" y="11145"/>
                      <a:pt x="6084" y="10931"/>
                    </a:cubicBezTo>
                    <a:cubicBezTo>
                      <a:pt x="6060" y="10692"/>
                      <a:pt x="6251" y="10478"/>
                      <a:pt x="6489" y="10478"/>
                    </a:cubicBezTo>
                    <a:close/>
                    <a:moveTo>
                      <a:pt x="9113" y="8738"/>
                    </a:moveTo>
                    <a:cubicBezTo>
                      <a:pt x="9334" y="8738"/>
                      <a:pt x="9525" y="8921"/>
                      <a:pt x="9525" y="9157"/>
                    </a:cubicBezTo>
                    <a:lnTo>
                      <a:pt x="9525" y="10895"/>
                    </a:lnTo>
                    <a:cubicBezTo>
                      <a:pt x="9525" y="11119"/>
                      <a:pt x="9335" y="11302"/>
                      <a:pt x="9113" y="11302"/>
                    </a:cubicBezTo>
                    <a:cubicBezTo>
                      <a:pt x="9100" y="11302"/>
                      <a:pt x="9086" y="11301"/>
                      <a:pt x="9073" y="11300"/>
                    </a:cubicBezTo>
                    <a:cubicBezTo>
                      <a:pt x="8858" y="11276"/>
                      <a:pt x="8704" y="11097"/>
                      <a:pt x="8704" y="10883"/>
                    </a:cubicBezTo>
                    <a:lnTo>
                      <a:pt x="8704" y="9157"/>
                    </a:lnTo>
                    <a:cubicBezTo>
                      <a:pt x="8704" y="8954"/>
                      <a:pt x="8858" y="8776"/>
                      <a:pt x="9073" y="8740"/>
                    </a:cubicBezTo>
                    <a:cubicBezTo>
                      <a:pt x="9086" y="8739"/>
                      <a:pt x="9100" y="8738"/>
                      <a:pt x="9113" y="8738"/>
                    </a:cubicBezTo>
                    <a:close/>
                    <a:moveTo>
                      <a:pt x="1227" y="1"/>
                    </a:moveTo>
                    <a:cubicBezTo>
                      <a:pt x="548" y="1"/>
                      <a:pt x="0" y="548"/>
                      <a:pt x="0" y="1227"/>
                    </a:cubicBezTo>
                    <a:lnTo>
                      <a:pt x="0" y="12717"/>
                    </a:lnTo>
                    <a:cubicBezTo>
                      <a:pt x="0" y="13383"/>
                      <a:pt x="548" y="13931"/>
                      <a:pt x="1227" y="13931"/>
                    </a:cubicBezTo>
                    <a:lnTo>
                      <a:pt x="10037" y="13931"/>
                    </a:lnTo>
                    <a:cubicBezTo>
                      <a:pt x="10716" y="13931"/>
                      <a:pt x="11264" y="13383"/>
                      <a:pt x="11264" y="12717"/>
                    </a:cubicBezTo>
                    <a:lnTo>
                      <a:pt x="11264" y="1227"/>
                    </a:lnTo>
                    <a:cubicBezTo>
                      <a:pt x="11264" y="548"/>
                      <a:pt x="10716" y="1"/>
                      <a:pt x="10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5" name="Google Shape;775;p34"/>
          <p:cNvGrpSpPr/>
          <p:nvPr/>
        </p:nvGrpSpPr>
        <p:grpSpPr>
          <a:xfrm>
            <a:off x="7768136" y="261244"/>
            <a:ext cx="970727" cy="970727"/>
            <a:chOff x="5737332" y="1482035"/>
            <a:chExt cx="1015830" cy="1015830"/>
          </a:xfrm>
        </p:grpSpPr>
        <p:grpSp>
          <p:nvGrpSpPr>
            <p:cNvPr id="776" name="Google Shape;776;p34"/>
            <p:cNvGrpSpPr/>
            <p:nvPr/>
          </p:nvGrpSpPr>
          <p:grpSpPr>
            <a:xfrm rot="-1090689" flipH="1">
              <a:off x="5842799" y="1587502"/>
              <a:ext cx="804896" cy="804896"/>
              <a:chOff x="419475" y="2272029"/>
              <a:chExt cx="623400" cy="623400"/>
            </a:xfrm>
          </p:grpSpPr>
          <p:sp>
            <p:nvSpPr>
              <p:cNvPr id="777" name="Google Shape;777;p34"/>
              <p:cNvSpPr/>
              <p:nvPr/>
            </p:nvSpPr>
            <p:spPr>
              <a:xfrm>
                <a:off x="419475" y="2272029"/>
                <a:ext cx="623400" cy="623400"/>
              </a:xfrm>
              <a:prstGeom prst="arc">
                <a:avLst>
                  <a:gd name="adj1" fmla="val 16200000"/>
                  <a:gd name="adj2" fmla="val 2087449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426030" y="2278584"/>
                <a:ext cx="610500" cy="61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9" name="Google Shape;779;p34"/>
            <p:cNvGrpSpPr/>
            <p:nvPr/>
          </p:nvGrpSpPr>
          <p:grpSpPr>
            <a:xfrm>
              <a:off x="6125938" y="1815863"/>
              <a:ext cx="238450" cy="348275"/>
              <a:chOff x="7105250" y="3746875"/>
              <a:chExt cx="238450" cy="348275"/>
            </a:xfrm>
          </p:grpSpPr>
          <p:sp>
            <p:nvSpPr>
              <p:cNvPr id="780" name="Google Shape;780;p34"/>
              <p:cNvSpPr/>
              <p:nvPr/>
            </p:nvSpPr>
            <p:spPr>
              <a:xfrm>
                <a:off x="7105250" y="3746875"/>
                <a:ext cx="238450" cy="348275"/>
              </a:xfrm>
              <a:custGeom>
                <a:avLst/>
                <a:gdLst/>
                <a:ahLst/>
                <a:cxnLst/>
                <a:rect l="l" t="t" r="r" b="b"/>
                <a:pathLst>
                  <a:path w="9538" h="13931" extrusionOk="0">
                    <a:moveTo>
                      <a:pt x="1227" y="0"/>
                    </a:moveTo>
                    <a:cubicBezTo>
                      <a:pt x="560" y="0"/>
                      <a:pt x="12" y="548"/>
                      <a:pt x="12" y="1215"/>
                    </a:cubicBezTo>
                    <a:lnTo>
                      <a:pt x="12" y="2798"/>
                    </a:lnTo>
                    <a:cubicBezTo>
                      <a:pt x="1" y="3584"/>
                      <a:pt x="191" y="4358"/>
                      <a:pt x="548" y="5048"/>
                    </a:cubicBezTo>
                    <a:cubicBezTo>
                      <a:pt x="703" y="5334"/>
                      <a:pt x="882" y="5906"/>
                      <a:pt x="882" y="6965"/>
                    </a:cubicBezTo>
                    <a:cubicBezTo>
                      <a:pt x="882" y="8013"/>
                      <a:pt x="703" y="8585"/>
                      <a:pt x="548" y="8870"/>
                    </a:cubicBezTo>
                    <a:cubicBezTo>
                      <a:pt x="191" y="9561"/>
                      <a:pt x="1" y="10335"/>
                      <a:pt x="12" y="11121"/>
                    </a:cubicBezTo>
                    <a:lnTo>
                      <a:pt x="12" y="12704"/>
                    </a:lnTo>
                    <a:cubicBezTo>
                      <a:pt x="12" y="13383"/>
                      <a:pt x="560" y="13930"/>
                      <a:pt x="1227" y="13930"/>
                    </a:cubicBezTo>
                    <a:lnTo>
                      <a:pt x="2620" y="13930"/>
                    </a:lnTo>
                    <a:lnTo>
                      <a:pt x="2620" y="6120"/>
                    </a:lnTo>
                    <a:cubicBezTo>
                      <a:pt x="2596" y="4917"/>
                      <a:pt x="3560" y="3941"/>
                      <a:pt x="4751" y="3929"/>
                    </a:cubicBezTo>
                    <a:cubicBezTo>
                      <a:pt x="5954" y="3929"/>
                      <a:pt x="6918" y="4894"/>
                      <a:pt x="6918" y="6084"/>
                    </a:cubicBezTo>
                    <a:lnTo>
                      <a:pt x="6918" y="13930"/>
                    </a:lnTo>
                    <a:lnTo>
                      <a:pt x="8311" y="13930"/>
                    </a:lnTo>
                    <a:cubicBezTo>
                      <a:pt x="8978" y="13930"/>
                      <a:pt x="9526" y="13371"/>
                      <a:pt x="9526" y="12704"/>
                    </a:cubicBezTo>
                    <a:lnTo>
                      <a:pt x="9526" y="11121"/>
                    </a:lnTo>
                    <a:cubicBezTo>
                      <a:pt x="9537" y="10335"/>
                      <a:pt x="9347" y="9561"/>
                      <a:pt x="8990" y="8870"/>
                    </a:cubicBezTo>
                    <a:cubicBezTo>
                      <a:pt x="8835" y="8585"/>
                      <a:pt x="8656" y="8013"/>
                      <a:pt x="8656" y="6965"/>
                    </a:cubicBezTo>
                    <a:cubicBezTo>
                      <a:pt x="8656" y="5906"/>
                      <a:pt x="8835" y="5334"/>
                      <a:pt x="8990" y="5048"/>
                    </a:cubicBezTo>
                    <a:cubicBezTo>
                      <a:pt x="9347" y="4358"/>
                      <a:pt x="9537" y="3584"/>
                      <a:pt x="9526" y="2798"/>
                    </a:cubicBezTo>
                    <a:lnTo>
                      <a:pt x="9526" y="1215"/>
                    </a:lnTo>
                    <a:cubicBezTo>
                      <a:pt x="9526" y="548"/>
                      <a:pt x="8978" y="0"/>
                      <a:pt x="8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7190975" y="3865925"/>
                <a:ext cx="67000" cy="229225"/>
              </a:xfrm>
              <a:custGeom>
                <a:avLst/>
                <a:gdLst/>
                <a:ahLst/>
                <a:cxnLst/>
                <a:rect l="l" t="t" r="r" b="b"/>
                <a:pathLst>
                  <a:path w="2680" h="9169" extrusionOk="0">
                    <a:moveTo>
                      <a:pt x="1325" y="1790"/>
                    </a:moveTo>
                    <a:cubicBezTo>
                      <a:pt x="1351" y="1790"/>
                      <a:pt x="1378" y="1793"/>
                      <a:pt x="1405" y="1799"/>
                    </a:cubicBezTo>
                    <a:cubicBezTo>
                      <a:pt x="1620" y="1846"/>
                      <a:pt x="1763" y="2037"/>
                      <a:pt x="1739" y="2239"/>
                    </a:cubicBezTo>
                    <a:cubicBezTo>
                      <a:pt x="1717" y="2468"/>
                      <a:pt x="1525" y="2606"/>
                      <a:pt x="1328" y="2606"/>
                    </a:cubicBezTo>
                    <a:cubicBezTo>
                      <a:pt x="1208" y="2606"/>
                      <a:pt x="1086" y="2554"/>
                      <a:pt x="1001" y="2441"/>
                    </a:cubicBezTo>
                    <a:cubicBezTo>
                      <a:pt x="792" y="2167"/>
                      <a:pt x="1009" y="1790"/>
                      <a:pt x="1325" y="1790"/>
                    </a:cubicBezTo>
                    <a:close/>
                    <a:moveTo>
                      <a:pt x="1356" y="1"/>
                    </a:moveTo>
                    <a:cubicBezTo>
                      <a:pt x="1349" y="1"/>
                      <a:pt x="1341" y="1"/>
                      <a:pt x="1334" y="1"/>
                    </a:cubicBezTo>
                    <a:cubicBezTo>
                      <a:pt x="584" y="1"/>
                      <a:pt x="1" y="608"/>
                      <a:pt x="12" y="1346"/>
                    </a:cubicBezTo>
                    <a:lnTo>
                      <a:pt x="12" y="9168"/>
                    </a:lnTo>
                    <a:lnTo>
                      <a:pt x="2679" y="9168"/>
                    </a:lnTo>
                    <a:lnTo>
                      <a:pt x="2679" y="1322"/>
                    </a:lnTo>
                    <a:cubicBezTo>
                      <a:pt x="2668" y="591"/>
                      <a:pt x="2084" y="1"/>
                      <a:pt x="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8" name="Google Shape;1098;p40"/>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grpSp>
        <p:nvGrpSpPr>
          <p:cNvPr id="1103" name="Google Shape;1103;p40"/>
          <p:cNvGrpSpPr/>
          <p:nvPr/>
        </p:nvGrpSpPr>
        <p:grpSpPr>
          <a:xfrm rot="-4071618" flipH="1">
            <a:off x="-1419097" y="2457557"/>
            <a:ext cx="2753938" cy="510612"/>
            <a:chOff x="4399950" y="2954075"/>
            <a:chExt cx="1287675" cy="238725"/>
          </a:xfrm>
        </p:grpSpPr>
        <p:sp>
          <p:nvSpPr>
            <p:cNvPr id="1104" name="Google Shape;1104;p40"/>
            <p:cNvSpPr/>
            <p:nvPr/>
          </p:nvSpPr>
          <p:spPr>
            <a:xfrm>
              <a:off x="4399950" y="2954075"/>
              <a:ext cx="1287675" cy="238725"/>
            </a:xfrm>
            <a:custGeom>
              <a:avLst/>
              <a:gdLst/>
              <a:ahLst/>
              <a:cxnLst/>
              <a:rect l="l" t="t" r="r" b="b"/>
              <a:pathLst>
                <a:path w="51507" h="9549" extrusionOk="0">
                  <a:moveTo>
                    <a:pt x="2212" y="3839"/>
                  </a:moveTo>
                  <a:cubicBezTo>
                    <a:pt x="2695" y="3839"/>
                    <a:pt x="3155" y="4212"/>
                    <a:pt x="3155" y="4774"/>
                  </a:cubicBezTo>
                  <a:cubicBezTo>
                    <a:pt x="3155" y="5298"/>
                    <a:pt x="2739" y="5715"/>
                    <a:pt x="2215" y="5715"/>
                  </a:cubicBezTo>
                  <a:cubicBezTo>
                    <a:pt x="1369" y="5715"/>
                    <a:pt x="953" y="4703"/>
                    <a:pt x="1548" y="4120"/>
                  </a:cubicBezTo>
                  <a:cubicBezTo>
                    <a:pt x="1742" y="3926"/>
                    <a:pt x="1979" y="3839"/>
                    <a:pt x="2212" y="3839"/>
                  </a:cubicBezTo>
                  <a:close/>
                  <a:moveTo>
                    <a:pt x="1584" y="0"/>
                  </a:moveTo>
                  <a:cubicBezTo>
                    <a:pt x="703" y="0"/>
                    <a:pt x="0" y="714"/>
                    <a:pt x="0" y="1596"/>
                  </a:cubicBezTo>
                  <a:lnTo>
                    <a:pt x="0" y="7965"/>
                  </a:lnTo>
                  <a:cubicBezTo>
                    <a:pt x="0" y="8834"/>
                    <a:pt x="703" y="9549"/>
                    <a:pt x="1584" y="9549"/>
                  </a:cubicBezTo>
                  <a:lnTo>
                    <a:pt x="49911" y="9549"/>
                  </a:lnTo>
                  <a:cubicBezTo>
                    <a:pt x="50792" y="9549"/>
                    <a:pt x="51507" y="8846"/>
                    <a:pt x="51507" y="7965"/>
                  </a:cubicBezTo>
                  <a:lnTo>
                    <a:pt x="51507" y="1596"/>
                  </a:lnTo>
                  <a:cubicBezTo>
                    <a:pt x="51507" y="714"/>
                    <a:pt x="50792" y="0"/>
                    <a:pt x="499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4471375" y="3122975"/>
              <a:ext cx="10450" cy="52575"/>
            </a:xfrm>
            <a:custGeom>
              <a:avLst/>
              <a:gdLst/>
              <a:ahLst/>
              <a:cxnLst/>
              <a:rect l="l" t="t" r="r" b="b"/>
              <a:pathLst>
                <a:path w="418" h="2103" extrusionOk="0">
                  <a:moveTo>
                    <a:pt x="211" y="1"/>
                  </a:moveTo>
                  <a:cubicBezTo>
                    <a:pt x="114" y="1"/>
                    <a:pt x="19" y="66"/>
                    <a:pt x="13" y="197"/>
                  </a:cubicBezTo>
                  <a:lnTo>
                    <a:pt x="13" y="1888"/>
                  </a:lnTo>
                  <a:cubicBezTo>
                    <a:pt x="1" y="1983"/>
                    <a:pt x="60" y="2055"/>
                    <a:pt x="144" y="2090"/>
                  </a:cubicBezTo>
                  <a:cubicBezTo>
                    <a:pt x="167" y="2090"/>
                    <a:pt x="191" y="2102"/>
                    <a:pt x="215" y="2102"/>
                  </a:cubicBezTo>
                  <a:cubicBezTo>
                    <a:pt x="322" y="2102"/>
                    <a:pt x="417" y="2007"/>
                    <a:pt x="417" y="1888"/>
                  </a:cubicBezTo>
                  <a:lnTo>
                    <a:pt x="417" y="197"/>
                  </a:lnTo>
                  <a:cubicBezTo>
                    <a:pt x="406" y="66"/>
                    <a:pt x="30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4505900" y="3122750"/>
              <a:ext cx="10450" cy="52800"/>
            </a:xfrm>
            <a:custGeom>
              <a:avLst/>
              <a:gdLst/>
              <a:ahLst/>
              <a:cxnLst/>
              <a:rect l="l" t="t" r="r" b="b"/>
              <a:pathLst>
                <a:path w="418" h="2112" extrusionOk="0">
                  <a:moveTo>
                    <a:pt x="205" y="1"/>
                  </a:moveTo>
                  <a:cubicBezTo>
                    <a:pt x="102" y="1"/>
                    <a:pt x="1" y="69"/>
                    <a:pt x="1" y="206"/>
                  </a:cubicBezTo>
                  <a:lnTo>
                    <a:pt x="1" y="1897"/>
                  </a:lnTo>
                  <a:cubicBezTo>
                    <a:pt x="1" y="1992"/>
                    <a:pt x="48" y="2064"/>
                    <a:pt x="132" y="2099"/>
                  </a:cubicBezTo>
                  <a:cubicBezTo>
                    <a:pt x="156" y="2099"/>
                    <a:pt x="179" y="2111"/>
                    <a:pt x="203" y="2111"/>
                  </a:cubicBezTo>
                  <a:cubicBezTo>
                    <a:pt x="322" y="2111"/>
                    <a:pt x="406" y="2016"/>
                    <a:pt x="418" y="1897"/>
                  </a:cubicBezTo>
                  <a:lnTo>
                    <a:pt x="418" y="206"/>
                  </a:lnTo>
                  <a:cubicBezTo>
                    <a:pt x="412" y="69"/>
                    <a:pt x="307"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45401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43" y="2090"/>
                  </a:cubicBezTo>
                  <a:cubicBezTo>
                    <a:pt x="167" y="2090"/>
                    <a:pt x="191" y="2102"/>
                    <a:pt x="214"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4574675" y="3122975"/>
              <a:ext cx="10425" cy="52575"/>
            </a:xfrm>
            <a:custGeom>
              <a:avLst/>
              <a:gdLst/>
              <a:ahLst/>
              <a:cxnLst/>
              <a:rect l="l" t="t" r="r" b="b"/>
              <a:pathLst>
                <a:path w="417"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4608900"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4643425" y="3122975"/>
              <a:ext cx="10150" cy="52575"/>
            </a:xfrm>
            <a:custGeom>
              <a:avLst/>
              <a:gdLst/>
              <a:ahLst/>
              <a:cxnLst/>
              <a:rect l="l" t="t" r="r" b="b"/>
              <a:pathLst>
                <a:path w="406" h="2103" extrusionOk="0">
                  <a:moveTo>
                    <a:pt x="207" y="1"/>
                  </a:moveTo>
                  <a:cubicBezTo>
                    <a:pt x="111" y="1"/>
                    <a:pt x="12" y="66"/>
                    <a:pt x="1" y="197"/>
                  </a:cubicBezTo>
                  <a:lnTo>
                    <a:pt x="1" y="1888"/>
                  </a:lnTo>
                  <a:cubicBezTo>
                    <a:pt x="1"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467765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6" y="2090"/>
                    <a:pt x="179" y="2102"/>
                    <a:pt x="203" y="2102"/>
                  </a:cubicBezTo>
                  <a:cubicBezTo>
                    <a:pt x="322" y="2102"/>
                    <a:pt x="417" y="2007"/>
                    <a:pt x="417" y="1888"/>
                  </a:cubicBezTo>
                  <a:lnTo>
                    <a:pt x="417"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4712175" y="3122975"/>
              <a:ext cx="10150" cy="52575"/>
            </a:xfrm>
            <a:custGeom>
              <a:avLst/>
              <a:gdLst/>
              <a:ahLst/>
              <a:cxnLst/>
              <a:rect l="l" t="t" r="r" b="b"/>
              <a:pathLst>
                <a:path w="406" h="2103" extrusionOk="0">
                  <a:moveTo>
                    <a:pt x="199" y="1"/>
                  </a:moveTo>
                  <a:cubicBezTo>
                    <a:pt x="102" y="1"/>
                    <a:pt x="7"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394" y="66"/>
                    <a:pt x="29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4746425"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2"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7806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4815175" y="3122975"/>
              <a:ext cx="10450" cy="52575"/>
            </a:xfrm>
            <a:custGeom>
              <a:avLst/>
              <a:gdLst/>
              <a:ahLst/>
              <a:cxnLst/>
              <a:rect l="l" t="t" r="r" b="b"/>
              <a:pathLst>
                <a:path w="418" h="2103" extrusionOk="0">
                  <a:moveTo>
                    <a:pt x="209" y="1"/>
                  </a:moveTo>
                  <a:cubicBezTo>
                    <a:pt x="111" y="1"/>
                    <a:pt x="12" y="66"/>
                    <a:pt x="0" y="197"/>
                  </a:cubicBezTo>
                  <a:lnTo>
                    <a:pt x="0" y="1888"/>
                  </a:lnTo>
                  <a:cubicBezTo>
                    <a:pt x="0" y="1983"/>
                    <a:pt x="60"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4849400"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67" y="2108"/>
                    <a:pt x="191"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4883925"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6"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4918150" y="3122750"/>
              <a:ext cx="10450" cy="52800"/>
            </a:xfrm>
            <a:custGeom>
              <a:avLst/>
              <a:gdLst/>
              <a:ahLst/>
              <a:cxnLst/>
              <a:rect l="l" t="t" r="r" b="b"/>
              <a:pathLst>
                <a:path w="418" h="2112" extrusionOk="0">
                  <a:moveTo>
                    <a:pt x="209" y="1"/>
                  </a:moveTo>
                  <a:cubicBezTo>
                    <a:pt x="105" y="1"/>
                    <a:pt x="1" y="69"/>
                    <a:pt x="1" y="206"/>
                  </a:cubicBezTo>
                  <a:lnTo>
                    <a:pt x="1" y="1897"/>
                  </a:lnTo>
                  <a:cubicBezTo>
                    <a:pt x="1" y="1992"/>
                    <a:pt x="61" y="2064"/>
                    <a:pt x="144" y="2099"/>
                  </a:cubicBezTo>
                  <a:cubicBezTo>
                    <a:pt x="168" y="2099"/>
                    <a:pt x="191" y="2111"/>
                    <a:pt x="215" y="2111"/>
                  </a:cubicBezTo>
                  <a:cubicBezTo>
                    <a:pt x="322" y="2111"/>
                    <a:pt x="418" y="2016"/>
                    <a:pt x="418" y="1897"/>
                  </a:cubicBezTo>
                  <a:lnTo>
                    <a:pt x="418" y="206"/>
                  </a:lnTo>
                  <a:cubicBezTo>
                    <a:pt x="418" y="69"/>
                    <a:pt x="314"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4952700" y="3122975"/>
              <a:ext cx="10125" cy="52575"/>
            </a:xfrm>
            <a:custGeom>
              <a:avLst/>
              <a:gdLst/>
              <a:ahLst/>
              <a:cxnLst/>
              <a:rect l="l" t="t" r="r" b="b"/>
              <a:pathLst>
                <a:path w="405" h="2103" extrusionOk="0">
                  <a:moveTo>
                    <a:pt x="198" y="1"/>
                  </a:moveTo>
                  <a:cubicBezTo>
                    <a:pt x="101" y="1"/>
                    <a:pt x="6" y="66"/>
                    <a:pt x="0" y="197"/>
                  </a:cubicBezTo>
                  <a:lnTo>
                    <a:pt x="0" y="1888"/>
                  </a:lnTo>
                  <a:cubicBezTo>
                    <a:pt x="0" y="1983"/>
                    <a:pt x="48" y="2055"/>
                    <a:pt x="131" y="2090"/>
                  </a:cubicBezTo>
                  <a:cubicBezTo>
                    <a:pt x="155" y="2090"/>
                    <a:pt x="179" y="2102"/>
                    <a:pt x="203" y="2102"/>
                  </a:cubicBezTo>
                  <a:cubicBezTo>
                    <a:pt x="310"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986925" y="3122525"/>
              <a:ext cx="10450" cy="53025"/>
            </a:xfrm>
            <a:custGeom>
              <a:avLst/>
              <a:gdLst/>
              <a:ahLst/>
              <a:cxnLst/>
              <a:rect l="l" t="t" r="r" b="b"/>
              <a:pathLst>
                <a:path w="418" h="2121" extrusionOk="0">
                  <a:moveTo>
                    <a:pt x="215" y="1"/>
                  </a:moveTo>
                  <a:cubicBezTo>
                    <a:pt x="96" y="1"/>
                    <a:pt x="0" y="96"/>
                    <a:pt x="0" y="215"/>
                  </a:cubicBezTo>
                  <a:lnTo>
                    <a:pt x="0" y="1906"/>
                  </a:lnTo>
                  <a:cubicBezTo>
                    <a:pt x="0" y="2001"/>
                    <a:pt x="60" y="2073"/>
                    <a:pt x="143" y="2108"/>
                  </a:cubicBezTo>
                  <a:cubicBezTo>
                    <a:pt x="155" y="2108"/>
                    <a:pt x="179" y="2120"/>
                    <a:pt x="215" y="2120"/>
                  </a:cubicBezTo>
                  <a:cubicBezTo>
                    <a:pt x="322" y="2120"/>
                    <a:pt x="417" y="2025"/>
                    <a:pt x="417" y="1906"/>
                  </a:cubicBezTo>
                  <a:lnTo>
                    <a:pt x="417" y="215"/>
                  </a:lnTo>
                  <a:cubicBezTo>
                    <a:pt x="417"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5021450" y="3122975"/>
              <a:ext cx="10150" cy="52575"/>
            </a:xfrm>
            <a:custGeom>
              <a:avLst/>
              <a:gdLst/>
              <a:ahLst/>
              <a:cxnLst/>
              <a:rect l="l" t="t" r="r" b="b"/>
              <a:pathLst>
                <a:path w="406" h="2103" extrusionOk="0">
                  <a:moveTo>
                    <a:pt x="198" y="1"/>
                  </a:moveTo>
                  <a:cubicBezTo>
                    <a:pt x="102" y="1"/>
                    <a:pt x="6"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3" y="66"/>
                    <a:pt x="295"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5055675" y="3122525"/>
              <a:ext cx="10450" cy="53025"/>
            </a:xfrm>
            <a:custGeom>
              <a:avLst/>
              <a:gdLst/>
              <a:ahLst/>
              <a:cxnLst/>
              <a:rect l="l" t="t" r="r" b="b"/>
              <a:pathLst>
                <a:path w="418" h="2121" extrusionOk="0">
                  <a:moveTo>
                    <a:pt x="203" y="1"/>
                  </a:moveTo>
                  <a:cubicBezTo>
                    <a:pt x="96" y="1"/>
                    <a:pt x="1" y="96"/>
                    <a:pt x="1" y="215"/>
                  </a:cubicBezTo>
                  <a:lnTo>
                    <a:pt x="1" y="1906"/>
                  </a:lnTo>
                  <a:cubicBezTo>
                    <a:pt x="1" y="2001"/>
                    <a:pt x="60" y="2073"/>
                    <a:pt x="144" y="2108"/>
                  </a:cubicBezTo>
                  <a:cubicBezTo>
                    <a:pt x="155" y="2108"/>
                    <a:pt x="179" y="2120"/>
                    <a:pt x="203" y="2120"/>
                  </a:cubicBezTo>
                  <a:cubicBezTo>
                    <a:pt x="322" y="2120"/>
                    <a:pt x="417" y="2025"/>
                    <a:pt x="417" y="1906"/>
                  </a:cubicBezTo>
                  <a:lnTo>
                    <a:pt x="417" y="215"/>
                  </a:lnTo>
                  <a:cubicBezTo>
                    <a:pt x="417"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50902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44" y="2090"/>
                  </a:cubicBezTo>
                  <a:cubicBezTo>
                    <a:pt x="156" y="2090"/>
                    <a:pt x="179" y="2102"/>
                    <a:pt x="203" y="2102"/>
                  </a:cubicBezTo>
                  <a:cubicBezTo>
                    <a:pt x="322" y="2102"/>
                    <a:pt x="418" y="2007"/>
                    <a:pt x="418" y="1888"/>
                  </a:cubicBezTo>
                  <a:lnTo>
                    <a:pt x="418" y="197"/>
                  </a:lnTo>
                  <a:cubicBezTo>
                    <a:pt x="406"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5124450" y="3122975"/>
              <a:ext cx="10425" cy="52575"/>
            </a:xfrm>
            <a:custGeom>
              <a:avLst/>
              <a:gdLst/>
              <a:ahLst/>
              <a:cxnLst/>
              <a:rect l="l" t="t" r="r" b="b"/>
              <a:pathLst>
                <a:path w="417" h="2103" extrusionOk="0">
                  <a:moveTo>
                    <a:pt x="208" y="1"/>
                  </a:moveTo>
                  <a:cubicBezTo>
                    <a:pt x="110" y="1"/>
                    <a:pt x="12" y="66"/>
                    <a:pt x="0" y="197"/>
                  </a:cubicBezTo>
                  <a:lnTo>
                    <a:pt x="0" y="1888"/>
                  </a:lnTo>
                  <a:cubicBezTo>
                    <a:pt x="0" y="1983"/>
                    <a:pt x="60" y="2055"/>
                    <a:pt x="131" y="2090"/>
                  </a:cubicBezTo>
                  <a:cubicBezTo>
                    <a:pt x="155" y="2090"/>
                    <a:pt x="179" y="2102"/>
                    <a:pt x="202" y="2102"/>
                  </a:cubicBezTo>
                  <a:cubicBezTo>
                    <a:pt x="321" y="2102"/>
                    <a:pt x="417" y="2007"/>
                    <a:pt x="417" y="1888"/>
                  </a:cubicBezTo>
                  <a:lnTo>
                    <a:pt x="417" y="197"/>
                  </a:lnTo>
                  <a:cubicBezTo>
                    <a:pt x="405" y="66"/>
                    <a:pt x="30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5158675"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5193200" y="3122975"/>
              <a:ext cx="10450" cy="52575"/>
            </a:xfrm>
            <a:custGeom>
              <a:avLst/>
              <a:gdLst/>
              <a:ahLst/>
              <a:cxnLst/>
              <a:rect l="l" t="t" r="r" b="b"/>
              <a:pathLst>
                <a:path w="418" h="2103" extrusionOk="0">
                  <a:moveTo>
                    <a:pt x="209" y="1"/>
                  </a:moveTo>
                  <a:cubicBezTo>
                    <a:pt x="110" y="1"/>
                    <a:pt x="12" y="66"/>
                    <a:pt x="0" y="197"/>
                  </a:cubicBezTo>
                  <a:lnTo>
                    <a:pt x="0" y="1888"/>
                  </a:lnTo>
                  <a:cubicBezTo>
                    <a:pt x="0" y="1983"/>
                    <a:pt x="48" y="2055"/>
                    <a:pt x="131"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5227425"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5261950" y="3122975"/>
              <a:ext cx="10150" cy="52575"/>
            </a:xfrm>
            <a:custGeom>
              <a:avLst/>
              <a:gdLst/>
              <a:ahLst/>
              <a:cxnLst/>
              <a:rect l="l" t="t" r="r" b="b"/>
              <a:pathLst>
                <a:path w="406" h="2103" extrusionOk="0">
                  <a:moveTo>
                    <a:pt x="208" y="1"/>
                  </a:moveTo>
                  <a:cubicBezTo>
                    <a:pt x="111" y="1"/>
                    <a:pt x="13" y="66"/>
                    <a:pt x="1" y="197"/>
                  </a:cubicBezTo>
                  <a:lnTo>
                    <a:pt x="1" y="1888"/>
                  </a:lnTo>
                  <a:cubicBezTo>
                    <a:pt x="1" y="1983"/>
                    <a:pt x="48" y="2055"/>
                    <a:pt x="132" y="2090"/>
                  </a:cubicBezTo>
                  <a:cubicBezTo>
                    <a:pt x="155" y="2090"/>
                    <a:pt x="179" y="2102"/>
                    <a:pt x="203" y="2102"/>
                  </a:cubicBezTo>
                  <a:cubicBezTo>
                    <a:pt x="322" y="2102"/>
                    <a:pt x="406" y="2007"/>
                    <a:pt x="406" y="1888"/>
                  </a:cubicBezTo>
                  <a:lnTo>
                    <a:pt x="406" y="197"/>
                  </a:lnTo>
                  <a:cubicBezTo>
                    <a:pt x="400" y="66"/>
                    <a:pt x="30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5296175" y="3122525"/>
              <a:ext cx="10450" cy="53025"/>
            </a:xfrm>
            <a:custGeom>
              <a:avLst/>
              <a:gdLst/>
              <a:ahLst/>
              <a:cxnLst/>
              <a:rect l="l" t="t" r="r" b="b"/>
              <a:pathLst>
                <a:path w="418" h="2121" extrusionOk="0">
                  <a:moveTo>
                    <a:pt x="215" y="1"/>
                  </a:moveTo>
                  <a:cubicBezTo>
                    <a:pt x="96" y="1"/>
                    <a:pt x="1" y="96"/>
                    <a:pt x="1" y="215"/>
                  </a:cubicBezTo>
                  <a:lnTo>
                    <a:pt x="1" y="1906"/>
                  </a:lnTo>
                  <a:cubicBezTo>
                    <a:pt x="1" y="2001"/>
                    <a:pt x="60" y="2073"/>
                    <a:pt x="144" y="2108"/>
                  </a:cubicBezTo>
                  <a:cubicBezTo>
                    <a:pt x="156" y="2108"/>
                    <a:pt x="180" y="2120"/>
                    <a:pt x="215" y="2120"/>
                  </a:cubicBezTo>
                  <a:cubicBezTo>
                    <a:pt x="322" y="2120"/>
                    <a:pt x="418" y="2025"/>
                    <a:pt x="418" y="1906"/>
                  </a:cubicBezTo>
                  <a:lnTo>
                    <a:pt x="418" y="215"/>
                  </a:lnTo>
                  <a:cubicBezTo>
                    <a:pt x="418" y="96"/>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330725" y="3122750"/>
              <a:ext cx="10125" cy="52800"/>
            </a:xfrm>
            <a:custGeom>
              <a:avLst/>
              <a:gdLst/>
              <a:ahLst/>
              <a:cxnLst/>
              <a:rect l="l" t="t" r="r" b="b"/>
              <a:pathLst>
                <a:path w="405" h="2112" extrusionOk="0">
                  <a:moveTo>
                    <a:pt x="202" y="1"/>
                  </a:moveTo>
                  <a:cubicBezTo>
                    <a:pt x="101" y="1"/>
                    <a:pt x="0" y="69"/>
                    <a:pt x="0" y="206"/>
                  </a:cubicBezTo>
                  <a:lnTo>
                    <a:pt x="0" y="1897"/>
                  </a:lnTo>
                  <a:cubicBezTo>
                    <a:pt x="0" y="1992"/>
                    <a:pt x="48" y="2064"/>
                    <a:pt x="131" y="2099"/>
                  </a:cubicBezTo>
                  <a:cubicBezTo>
                    <a:pt x="155" y="2099"/>
                    <a:pt x="179" y="2111"/>
                    <a:pt x="202" y="2111"/>
                  </a:cubicBezTo>
                  <a:cubicBezTo>
                    <a:pt x="322" y="2111"/>
                    <a:pt x="405" y="2016"/>
                    <a:pt x="405" y="1897"/>
                  </a:cubicBezTo>
                  <a:lnTo>
                    <a:pt x="405" y="206"/>
                  </a:lnTo>
                  <a:cubicBezTo>
                    <a:pt x="405" y="69"/>
                    <a:pt x="3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36495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5399475" y="3122750"/>
              <a:ext cx="10150" cy="52800"/>
            </a:xfrm>
            <a:custGeom>
              <a:avLst/>
              <a:gdLst/>
              <a:ahLst/>
              <a:cxnLst/>
              <a:rect l="l" t="t" r="r" b="b"/>
              <a:pathLst>
                <a:path w="406" h="2112" extrusionOk="0">
                  <a:moveTo>
                    <a:pt x="203" y="1"/>
                  </a:moveTo>
                  <a:cubicBezTo>
                    <a:pt x="102" y="1"/>
                    <a:pt x="0" y="69"/>
                    <a:pt x="0" y="206"/>
                  </a:cubicBezTo>
                  <a:lnTo>
                    <a:pt x="0" y="1897"/>
                  </a:lnTo>
                  <a:cubicBezTo>
                    <a:pt x="0" y="1992"/>
                    <a:pt x="48" y="2064"/>
                    <a:pt x="131" y="2099"/>
                  </a:cubicBezTo>
                  <a:cubicBezTo>
                    <a:pt x="155" y="2099"/>
                    <a:pt x="179" y="2111"/>
                    <a:pt x="203" y="2111"/>
                  </a:cubicBezTo>
                  <a:cubicBezTo>
                    <a:pt x="310" y="2111"/>
                    <a:pt x="405" y="2016"/>
                    <a:pt x="405" y="1897"/>
                  </a:cubicBezTo>
                  <a:lnTo>
                    <a:pt x="405" y="206"/>
                  </a:lnTo>
                  <a:cubicBezTo>
                    <a:pt x="405" y="69"/>
                    <a:pt x="30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433700" y="3122975"/>
              <a:ext cx="10450" cy="52575"/>
            </a:xfrm>
            <a:custGeom>
              <a:avLst/>
              <a:gdLst/>
              <a:ahLst/>
              <a:cxnLst/>
              <a:rect l="l" t="t" r="r" b="b"/>
              <a:pathLst>
                <a:path w="418" h="2103" extrusionOk="0">
                  <a:moveTo>
                    <a:pt x="209" y="1"/>
                  </a:moveTo>
                  <a:cubicBezTo>
                    <a:pt x="111" y="1"/>
                    <a:pt x="13" y="66"/>
                    <a:pt x="1" y="197"/>
                  </a:cubicBezTo>
                  <a:lnTo>
                    <a:pt x="1" y="1888"/>
                  </a:lnTo>
                  <a:cubicBezTo>
                    <a:pt x="1" y="1983"/>
                    <a:pt x="60" y="2055"/>
                    <a:pt x="132"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5467925" y="3122750"/>
              <a:ext cx="10450" cy="52800"/>
            </a:xfrm>
            <a:custGeom>
              <a:avLst/>
              <a:gdLst/>
              <a:ahLst/>
              <a:cxnLst/>
              <a:rect l="l" t="t" r="r" b="b"/>
              <a:pathLst>
                <a:path w="418" h="2112" extrusionOk="0">
                  <a:moveTo>
                    <a:pt x="215" y="1"/>
                  </a:moveTo>
                  <a:cubicBezTo>
                    <a:pt x="114" y="1"/>
                    <a:pt x="13" y="69"/>
                    <a:pt x="13" y="206"/>
                  </a:cubicBezTo>
                  <a:lnTo>
                    <a:pt x="13" y="1897"/>
                  </a:lnTo>
                  <a:cubicBezTo>
                    <a:pt x="1" y="1992"/>
                    <a:pt x="60" y="2064"/>
                    <a:pt x="144" y="2099"/>
                  </a:cubicBezTo>
                  <a:cubicBezTo>
                    <a:pt x="168" y="2099"/>
                    <a:pt x="191" y="2111"/>
                    <a:pt x="215" y="2111"/>
                  </a:cubicBezTo>
                  <a:cubicBezTo>
                    <a:pt x="322" y="2111"/>
                    <a:pt x="418" y="2016"/>
                    <a:pt x="418" y="1897"/>
                  </a:cubicBezTo>
                  <a:lnTo>
                    <a:pt x="418" y="206"/>
                  </a:lnTo>
                  <a:cubicBezTo>
                    <a:pt x="418" y="69"/>
                    <a:pt x="31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5502450" y="3122975"/>
              <a:ext cx="10450" cy="52575"/>
            </a:xfrm>
            <a:custGeom>
              <a:avLst/>
              <a:gdLst/>
              <a:ahLst/>
              <a:cxnLst/>
              <a:rect l="l" t="t" r="r" b="b"/>
              <a:pathLst>
                <a:path w="418" h="2103" extrusionOk="0">
                  <a:moveTo>
                    <a:pt x="209" y="1"/>
                  </a:moveTo>
                  <a:cubicBezTo>
                    <a:pt x="111" y="1"/>
                    <a:pt x="13" y="66"/>
                    <a:pt x="1" y="197"/>
                  </a:cubicBezTo>
                  <a:lnTo>
                    <a:pt x="1" y="1888"/>
                  </a:lnTo>
                  <a:cubicBezTo>
                    <a:pt x="1" y="1983"/>
                    <a:pt x="49" y="2055"/>
                    <a:pt x="132" y="2090"/>
                  </a:cubicBezTo>
                  <a:cubicBezTo>
                    <a:pt x="156" y="2090"/>
                    <a:pt x="180" y="2102"/>
                    <a:pt x="203" y="2102"/>
                  </a:cubicBezTo>
                  <a:cubicBezTo>
                    <a:pt x="322" y="2102"/>
                    <a:pt x="418" y="2007"/>
                    <a:pt x="418" y="1888"/>
                  </a:cubicBezTo>
                  <a:lnTo>
                    <a:pt x="418" y="197"/>
                  </a:lnTo>
                  <a:cubicBezTo>
                    <a:pt x="406" y="66"/>
                    <a:pt x="308"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5536700" y="3122975"/>
              <a:ext cx="10425" cy="52575"/>
            </a:xfrm>
            <a:custGeom>
              <a:avLst/>
              <a:gdLst/>
              <a:ahLst/>
              <a:cxnLst/>
              <a:rect l="l" t="t" r="r" b="b"/>
              <a:pathLst>
                <a:path w="417" h="2103" extrusionOk="0">
                  <a:moveTo>
                    <a:pt x="209" y="1"/>
                  </a:moveTo>
                  <a:cubicBezTo>
                    <a:pt x="110" y="1"/>
                    <a:pt x="12" y="66"/>
                    <a:pt x="0" y="197"/>
                  </a:cubicBezTo>
                  <a:lnTo>
                    <a:pt x="0" y="1888"/>
                  </a:lnTo>
                  <a:cubicBezTo>
                    <a:pt x="0" y="1983"/>
                    <a:pt x="60" y="2055"/>
                    <a:pt x="143" y="2090"/>
                  </a:cubicBezTo>
                  <a:cubicBezTo>
                    <a:pt x="155" y="2090"/>
                    <a:pt x="179" y="2102"/>
                    <a:pt x="203"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5571225" y="3122975"/>
              <a:ext cx="10150" cy="52575"/>
            </a:xfrm>
            <a:custGeom>
              <a:avLst/>
              <a:gdLst/>
              <a:ahLst/>
              <a:cxnLst/>
              <a:rect l="l" t="t" r="r" b="b"/>
              <a:pathLst>
                <a:path w="406" h="2103" extrusionOk="0">
                  <a:moveTo>
                    <a:pt x="207" y="1"/>
                  </a:moveTo>
                  <a:cubicBezTo>
                    <a:pt x="110" y="1"/>
                    <a:pt x="12" y="66"/>
                    <a:pt x="0" y="197"/>
                  </a:cubicBezTo>
                  <a:lnTo>
                    <a:pt x="0" y="1888"/>
                  </a:lnTo>
                  <a:cubicBezTo>
                    <a:pt x="0" y="1983"/>
                    <a:pt x="48" y="2055"/>
                    <a:pt x="131" y="2090"/>
                  </a:cubicBezTo>
                  <a:cubicBezTo>
                    <a:pt x="155" y="2090"/>
                    <a:pt x="179" y="2102"/>
                    <a:pt x="203" y="2102"/>
                  </a:cubicBezTo>
                  <a:cubicBezTo>
                    <a:pt x="322" y="2102"/>
                    <a:pt x="405" y="2007"/>
                    <a:pt x="405" y="1888"/>
                  </a:cubicBezTo>
                  <a:lnTo>
                    <a:pt x="405" y="197"/>
                  </a:lnTo>
                  <a:cubicBezTo>
                    <a:pt x="399" y="66"/>
                    <a:pt x="30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5605450" y="3122975"/>
              <a:ext cx="10450" cy="52575"/>
            </a:xfrm>
            <a:custGeom>
              <a:avLst/>
              <a:gdLst/>
              <a:ahLst/>
              <a:cxnLst/>
              <a:rect l="l" t="t" r="r" b="b"/>
              <a:pathLst>
                <a:path w="418" h="2103" extrusionOk="0">
                  <a:moveTo>
                    <a:pt x="209" y="1"/>
                  </a:moveTo>
                  <a:cubicBezTo>
                    <a:pt x="111" y="1"/>
                    <a:pt x="12" y="66"/>
                    <a:pt x="1" y="197"/>
                  </a:cubicBezTo>
                  <a:lnTo>
                    <a:pt x="1" y="1888"/>
                  </a:lnTo>
                  <a:cubicBezTo>
                    <a:pt x="1" y="1983"/>
                    <a:pt x="60" y="2055"/>
                    <a:pt x="143" y="2090"/>
                  </a:cubicBezTo>
                  <a:cubicBezTo>
                    <a:pt x="167" y="2090"/>
                    <a:pt x="191" y="2102"/>
                    <a:pt x="215" y="2102"/>
                  </a:cubicBezTo>
                  <a:cubicBezTo>
                    <a:pt x="322" y="2102"/>
                    <a:pt x="417" y="2007"/>
                    <a:pt x="417" y="1888"/>
                  </a:cubicBezTo>
                  <a:lnTo>
                    <a:pt x="417" y="197"/>
                  </a:lnTo>
                  <a:cubicBezTo>
                    <a:pt x="405" y="66"/>
                    <a:pt x="307"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0"/>
          <p:cNvGrpSpPr/>
          <p:nvPr/>
        </p:nvGrpSpPr>
        <p:grpSpPr>
          <a:xfrm rot="4691530">
            <a:off x="7739638" y="2482149"/>
            <a:ext cx="2715725" cy="461406"/>
            <a:chOff x="4330300" y="3920250"/>
            <a:chExt cx="1682975" cy="210775"/>
          </a:xfrm>
        </p:grpSpPr>
        <p:sp>
          <p:nvSpPr>
            <p:cNvPr id="1140" name="Google Shape;1140;p40"/>
            <p:cNvSpPr/>
            <p:nvPr/>
          </p:nvSpPr>
          <p:spPr>
            <a:xfrm>
              <a:off x="4586275" y="3920250"/>
              <a:ext cx="1427000" cy="210775"/>
            </a:xfrm>
            <a:custGeom>
              <a:avLst/>
              <a:gdLst/>
              <a:ahLst/>
              <a:cxnLst/>
              <a:rect l="l" t="t" r="r" b="b"/>
              <a:pathLst>
                <a:path w="57080" h="8431" extrusionOk="0">
                  <a:moveTo>
                    <a:pt x="1" y="1"/>
                  </a:moveTo>
                  <a:lnTo>
                    <a:pt x="1" y="8430"/>
                  </a:lnTo>
                  <a:lnTo>
                    <a:pt x="57079" y="8430"/>
                  </a:lnTo>
                  <a:lnTo>
                    <a:pt x="57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4330300" y="3920250"/>
              <a:ext cx="304225" cy="210775"/>
            </a:xfrm>
            <a:custGeom>
              <a:avLst/>
              <a:gdLst/>
              <a:ahLst/>
              <a:cxnLst/>
              <a:rect l="l" t="t" r="r" b="b"/>
              <a:pathLst>
                <a:path w="12169" h="8431" extrusionOk="0">
                  <a:moveTo>
                    <a:pt x="10240" y="1"/>
                  </a:moveTo>
                  <a:lnTo>
                    <a:pt x="0" y="4215"/>
                  </a:lnTo>
                  <a:lnTo>
                    <a:pt x="10240" y="8430"/>
                  </a:lnTo>
                  <a:lnTo>
                    <a:pt x="12168" y="6299"/>
                  </a:lnTo>
                  <a:lnTo>
                    <a:pt x="10240" y="4215"/>
                  </a:lnTo>
                  <a:lnTo>
                    <a:pt x="12168" y="1751"/>
                  </a:lnTo>
                  <a:lnTo>
                    <a:pt x="10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30300" y="3978300"/>
              <a:ext cx="114625" cy="94675"/>
            </a:xfrm>
            <a:custGeom>
              <a:avLst/>
              <a:gdLst/>
              <a:ahLst/>
              <a:cxnLst/>
              <a:rect l="l" t="t" r="r" b="b"/>
              <a:pathLst>
                <a:path w="4585" h="3787" extrusionOk="0">
                  <a:moveTo>
                    <a:pt x="4584" y="0"/>
                  </a:moveTo>
                  <a:lnTo>
                    <a:pt x="0" y="1893"/>
                  </a:lnTo>
                  <a:lnTo>
                    <a:pt x="4584" y="3787"/>
                  </a:lnTo>
                  <a:lnTo>
                    <a:pt x="4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634500" y="4070875"/>
              <a:ext cx="1378775" cy="13700"/>
            </a:xfrm>
            <a:custGeom>
              <a:avLst/>
              <a:gdLst/>
              <a:ahLst/>
              <a:cxnLst/>
              <a:rect l="l" t="t" r="r" b="b"/>
              <a:pathLst>
                <a:path w="55151" h="548" extrusionOk="0">
                  <a:moveTo>
                    <a:pt x="0" y="0"/>
                  </a:moveTo>
                  <a:lnTo>
                    <a:pt x="0" y="548"/>
                  </a:lnTo>
                  <a:lnTo>
                    <a:pt x="55150" y="548"/>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634500" y="3960150"/>
              <a:ext cx="1378775" cy="14000"/>
            </a:xfrm>
            <a:custGeom>
              <a:avLst/>
              <a:gdLst/>
              <a:ahLst/>
              <a:cxnLst/>
              <a:rect l="l" t="t" r="r" b="b"/>
              <a:pathLst>
                <a:path w="55151" h="560" extrusionOk="0">
                  <a:moveTo>
                    <a:pt x="0" y="0"/>
                  </a:moveTo>
                  <a:lnTo>
                    <a:pt x="0" y="560"/>
                  </a:lnTo>
                  <a:lnTo>
                    <a:pt x="55150" y="560"/>
                  </a:lnTo>
                  <a:lnTo>
                    <a:pt x="55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40"/>
          <p:cNvGrpSpPr/>
          <p:nvPr/>
        </p:nvGrpSpPr>
        <p:grpSpPr>
          <a:xfrm rot="-6079491">
            <a:off x="-2108974" y="1953357"/>
            <a:ext cx="2792493" cy="1765778"/>
            <a:chOff x="2600325" y="3927100"/>
            <a:chExt cx="1196000" cy="691475"/>
          </a:xfrm>
        </p:grpSpPr>
        <p:sp>
          <p:nvSpPr>
            <p:cNvPr id="1146" name="Google Shape;1146;p40"/>
            <p:cNvSpPr/>
            <p:nvPr/>
          </p:nvSpPr>
          <p:spPr>
            <a:xfrm>
              <a:off x="2600325" y="3927100"/>
              <a:ext cx="1196000" cy="691475"/>
            </a:xfrm>
            <a:custGeom>
              <a:avLst/>
              <a:gdLst/>
              <a:ahLst/>
              <a:cxnLst/>
              <a:rect l="l" t="t" r="r" b="b"/>
              <a:pathLst>
                <a:path w="47840" h="27659" extrusionOk="0">
                  <a:moveTo>
                    <a:pt x="4393" y="7621"/>
                  </a:moveTo>
                  <a:lnTo>
                    <a:pt x="31468" y="23265"/>
                  </a:lnTo>
                  <a:lnTo>
                    <a:pt x="4393" y="23265"/>
                  </a:lnTo>
                  <a:lnTo>
                    <a:pt x="4393" y="7621"/>
                  </a:lnTo>
                  <a:close/>
                  <a:moveTo>
                    <a:pt x="0" y="1"/>
                  </a:moveTo>
                  <a:lnTo>
                    <a:pt x="0" y="27659"/>
                  </a:lnTo>
                  <a:lnTo>
                    <a:pt x="47839" y="2765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663425" y="4553375"/>
              <a:ext cx="14000" cy="50025"/>
            </a:xfrm>
            <a:custGeom>
              <a:avLst/>
              <a:gdLst/>
              <a:ahLst/>
              <a:cxnLst/>
              <a:rect l="l" t="t" r="r" b="b"/>
              <a:pathLst>
                <a:path w="560" h="2001" extrusionOk="0">
                  <a:moveTo>
                    <a:pt x="274" y="0"/>
                  </a:moveTo>
                  <a:cubicBezTo>
                    <a:pt x="238" y="0"/>
                    <a:pt x="191" y="12"/>
                    <a:pt x="155" y="36"/>
                  </a:cubicBezTo>
                  <a:cubicBezTo>
                    <a:pt x="60" y="72"/>
                    <a:pt x="0" y="167"/>
                    <a:pt x="0" y="274"/>
                  </a:cubicBezTo>
                  <a:lnTo>
                    <a:pt x="0" y="1727"/>
                  </a:lnTo>
                  <a:cubicBezTo>
                    <a:pt x="0" y="1869"/>
                    <a:pt x="131" y="2000"/>
                    <a:pt x="274" y="2000"/>
                  </a:cubicBezTo>
                  <a:cubicBezTo>
                    <a:pt x="429" y="1989"/>
                    <a:pt x="548" y="1869"/>
                    <a:pt x="560" y="1727"/>
                  </a:cubicBezTo>
                  <a:lnTo>
                    <a:pt x="560" y="274"/>
                  </a:lnTo>
                  <a:cubicBezTo>
                    <a:pt x="560"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712075" y="4553375"/>
              <a:ext cx="14475" cy="50550"/>
            </a:xfrm>
            <a:custGeom>
              <a:avLst/>
              <a:gdLst/>
              <a:ahLst/>
              <a:cxnLst/>
              <a:rect l="l" t="t" r="r" b="b"/>
              <a:pathLst>
                <a:path w="579" h="2022" extrusionOk="0">
                  <a:moveTo>
                    <a:pt x="293" y="0"/>
                  </a:moveTo>
                  <a:cubicBezTo>
                    <a:pt x="245" y="0"/>
                    <a:pt x="197" y="12"/>
                    <a:pt x="162" y="24"/>
                  </a:cubicBezTo>
                  <a:cubicBezTo>
                    <a:pt x="66" y="72"/>
                    <a:pt x="19" y="167"/>
                    <a:pt x="19" y="274"/>
                  </a:cubicBezTo>
                  <a:lnTo>
                    <a:pt x="19" y="1727"/>
                  </a:lnTo>
                  <a:cubicBezTo>
                    <a:pt x="1" y="1923"/>
                    <a:pt x="144" y="2021"/>
                    <a:pt x="288" y="2021"/>
                  </a:cubicBezTo>
                  <a:cubicBezTo>
                    <a:pt x="432" y="2021"/>
                    <a:pt x="578" y="1923"/>
                    <a:pt x="566" y="1727"/>
                  </a:cubicBezTo>
                  <a:lnTo>
                    <a:pt x="566" y="274"/>
                  </a:lnTo>
                  <a:cubicBezTo>
                    <a:pt x="566" y="119"/>
                    <a:pt x="447"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761650" y="4553375"/>
              <a:ext cx="13700" cy="49425"/>
            </a:xfrm>
            <a:custGeom>
              <a:avLst/>
              <a:gdLst/>
              <a:ahLst/>
              <a:cxnLst/>
              <a:rect l="l" t="t" r="r" b="b"/>
              <a:pathLst>
                <a:path w="548" h="1977" extrusionOk="0">
                  <a:moveTo>
                    <a:pt x="274" y="0"/>
                  </a:moveTo>
                  <a:cubicBezTo>
                    <a:pt x="226" y="0"/>
                    <a:pt x="191" y="12"/>
                    <a:pt x="143" y="24"/>
                  </a:cubicBezTo>
                  <a:cubicBezTo>
                    <a:pt x="60" y="72"/>
                    <a:pt x="0" y="167"/>
                    <a:pt x="0" y="274"/>
                  </a:cubicBezTo>
                  <a:lnTo>
                    <a:pt x="0" y="1727"/>
                  </a:lnTo>
                  <a:cubicBezTo>
                    <a:pt x="12" y="1893"/>
                    <a:pt x="143" y="1977"/>
                    <a:pt x="274" y="1977"/>
                  </a:cubicBezTo>
                  <a:cubicBezTo>
                    <a:pt x="405" y="1977"/>
                    <a:pt x="536" y="1893"/>
                    <a:pt x="548" y="1727"/>
                  </a:cubicBezTo>
                  <a:lnTo>
                    <a:pt x="548" y="274"/>
                  </a:lnTo>
                  <a:cubicBezTo>
                    <a:pt x="548"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810750" y="4553375"/>
              <a:ext cx="13725" cy="50025"/>
            </a:xfrm>
            <a:custGeom>
              <a:avLst/>
              <a:gdLst/>
              <a:ahLst/>
              <a:cxnLst/>
              <a:rect l="l" t="t" r="r" b="b"/>
              <a:pathLst>
                <a:path w="549" h="2001" extrusionOk="0">
                  <a:moveTo>
                    <a:pt x="275" y="0"/>
                  </a:moveTo>
                  <a:cubicBezTo>
                    <a:pt x="227" y="0"/>
                    <a:pt x="179" y="12"/>
                    <a:pt x="144" y="36"/>
                  </a:cubicBezTo>
                  <a:cubicBezTo>
                    <a:pt x="48" y="72"/>
                    <a:pt x="1" y="167"/>
                    <a:pt x="1" y="274"/>
                  </a:cubicBezTo>
                  <a:lnTo>
                    <a:pt x="1" y="1727"/>
                  </a:lnTo>
                  <a:cubicBezTo>
                    <a:pt x="1" y="1869"/>
                    <a:pt x="120" y="2000"/>
                    <a:pt x="275" y="2000"/>
                  </a:cubicBezTo>
                  <a:cubicBezTo>
                    <a:pt x="417" y="1989"/>
                    <a:pt x="548" y="1869"/>
                    <a:pt x="548" y="1727"/>
                  </a:cubicBezTo>
                  <a:lnTo>
                    <a:pt x="548" y="274"/>
                  </a:lnTo>
                  <a:cubicBezTo>
                    <a:pt x="548" y="119"/>
                    <a:pt x="429"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859425" y="4553375"/>
              <a:ext cx="14450" cy="50550"/>
            </a:xfrm>
            <a:custGeom>
              <a:avLst/>
              <a:gdLst/>
              <a:ahLst/>
              <a:cxnLst/>
              <a:rect l="l" t="t" r="r" b="b"/>
              <a:pathLst>
                <a:path w="578" h="2022" extrusionOk="0">
                  <a:moveTo>
                    <a:pt x="292" y="0"/>
                  </a:moveTo>
                  <a:cubicBezTo>
                    <a:pt x="244" y="0"/>
                    <a:pt x="197" y="12"/>
                    <a:pt x="161" y="24"/>
                  </a:cubicBezTo>
                  <a:cubicBezTo>
                    <a:pt x="66" y="72"/>
                    <a:pt x="18" y="167"/>
                    <a:pt x="18" y="274"/>
                  </a:cubicBezTo>
                  <a:lnTo>
                    <a:pt x="18" y="1727"/>
                  </a:lnTo>
                  <a:cubicBezTo>
                    <a:pt x="0" y="1923"/>
                    <a:pt x="143" y="2021"/>
                    <a:pt x="288" y="2021"/>
                  </a:cubicBezTo>
                  <a:cubicBezTo>
                    <a:pt x="432" y="2021"/>
                    <a:pt x="578" y="1923"/>
                    <a:pt x="566" y="1727"/>
                  </a:cubicBezTo>
                  <a:lnTo>
                    <a:pt x="566" y="274"/>
                  </a:lnTo>
                  <a:cubicBezTo>
                    <a:pt x="566" y="119"/>
                    <a:pt x="43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908675" y="4553375"/>
              <a:ext cx="14025" cy="50025"/>
            </a:xfrm>
            <a:custGeom>
              <a:avLst/>
              <a:gdLst/>
              <a:ahLst/>
              <a:cxnLst/>
              <a:rect l="l" t="t" r="r" b="b"/>
              <a:pathLst>
                <a:path w="561" h="2001" extrusionOk="0">
                  <a:moveTo>
                    <a:pt x="275" y="0"/>
                  </a:moveTo>
                  <a:cubicBezTo>
                    <a:pt x="239" y="0"/>
                    <a:pt x="191" y="12"/>
                    <a:pt x="156" y="36"/>
                  </a:cubicBezTo>
                  <a:cubicBezTo>
                    <a:pt x="60" y="72"/>
                    <a:pt x="1" y="167"/>
                    <a:pt x="1" y="274"/>
                  </a:cubicBezTo>
                  <a:lnTo>
                    <a:pt x="1" y="1727"/>
                  </a:lnTo>
                  <a:cubicBezTo>
                    <a:pt x="1" y="1869"/>
                    <a:pt x="132" y="2000"/>
                    <a:pt x="275" y="2000"/>
                  </a:cubicBezTo>
                  <a:cubicBezTo>
                    <a:pt x="430" y="1989"/>
                    <a:pt x="549" y="1869"/>
                    <a:pt x="560" y="1727"/>
                  </a:cubicBezTo>
                  <a:lnTo>
                    <a:pt x="560" y="274"/>
                  </a:lnTo>
                  <a:cubicBezTo>
                    <a:pt x="560" y="119"/>
                    <a:pt x="430"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957650" y="4553375"/>
              <a:ext cx="14450" cy="50550"/>
            </a:xfrm>
            <a:custGeom>
              <a:avLst/>
              <a:gdLst/>
              <a:ahLst/>
              <a:cxnLst/>
              <a:rect l="l" t="t" r="r" b="b"/>
              <a:pathLst>
                <a:path w="578" h="2022" extrusionOk="0">
                  <a:moveTo>
                    <a:pt x="292" y="0"/>
                  </a:moveTo>
                  <a:cubicBezTo>
                    <a:pt x="245" y="0"/>
                    <a:pt x="197" y="12"/>
                    <a:pt x="161" y="36"/>
                  </a:cubicBezTo>
                  <a:cubicBezTo>
                    <a:pt x="66" y="72"/>
                    <a:pt x="18" y="167"/>
                    <a:pt x="18" y="274"/>
                  </a:cubicBezTo>
                  <a:lnTo>
                    <a:pt x="18" y="1727"/>
                  </a:lnTo>
                  <a:cubicBezTo>
                    <a:pt x="0" y="1923"/>
                    <a:pt x="143" y="2021"/>
                    <a:pt x="288" y="2021"/>
                  </a:cubicBezTo>
                  <a:cubicBezTo>
                    <a:pt x="432" y="2021"/>
                    <a:pt x="578" y="1923"/>
                    <a:pt x="566" y="1727"/>
                  </a:cubicBezTo>
                  <a:lnTo>
                    <a:pt x="566" y="274"/>
                  </a:lnTo>
                  <a:cubicBezTo>
                    <a:pt x="566" y="119"/>
                    <a:pt x="43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3006900" y="4553375"/>
              <a:ext cx="13725" cy="49875"/>
            </a:xfrm>
            <a:custGeom>
              <a:avLst/>
              <a:gdLst/>
              <a:ahLst/>
              <a:cxnLst/>
              <a:rect l="l" t="t" r="r" b="b"/>
              <a:pathLst>
                <a:path w="549" h="1995" extrusionOk="0">
                  <a:moveTo>
                    <a:pt x="275" y="0"/>
                  </a:moveTo>
                  <a:cubicBezTo>
                    <a:pt x="227" y="0"/>
                    <a:pt x="191" y="12"/>
                    <a:pt x="144" y="24"/>
                  </a:cubicBezTo>
                  <a:cubicBezTo>
                    <a:pt x="60" y="72"/>
                    <a:pt x="1" y="167"/>
                    <a:pt x="1" y="274"/>
                  </a:cubicBezTo>
                  <a:lnTo>
                    <a:pt x="1" y="1727"/>
                  </a:lnTo>
                  <a:cubicBezTo>
                    <a:pt x="1" y="1905"/>
                    <a:pt x="138" y="1995"/>
                    <a:pt x="275" y="1995"/>
                  </a:cubicBezTo>
                  <a:cubicBezTo>
                    <a:pt x="412" y="1995"/>
                    <a:pt x="549" y="1905"/>
                    <a:pt x="549" y="1727"/>
                  </a:cubicBezTo>
                  <a:lnTo>
                    <a:pt x="549" y="274"/>
                  </a:lnTo>
                  <a:cubicBezTo>
                    <a:pt x="549" y="119"/>
                    <a:pt x="430"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3055575" y="4553375"/>
              <a:ext cx="14475" cy="50550"/>
            </a:xfrm>
            <a:custGeom>
              <a:avLst/>
              <a:gdLst/>
              <a:ahLst/>
              <a:cxnLst/>
              <a:rect l="l" t="t" r="r" b="b"/>
              <a:pathLst>
                <a:path w="579" h="2022" extrusionOk="0">
                  <a:moveTo>
                    <a:pt x="292" y="0"/>
                  </a:moveTo>
                  <a:cubicBezTo>
                    <a:pt x="245" y="0"/>
                    <a:pt x="197" y="12"/>
                    <a:pt x="161" y="36"/>
                  </a:cubicBezTo>
                  <a:cubicBezTo>
                    <a:pt x="66" y="72"/>
                    <a:pt x="18" y="167"/>
                    <a:pt x="18" y="274"/>
                  </a:cubicBezTo>
                  <a:lnTo>
                    <a:pt x="18" y="1727"/>
                  </a:lnTo>
                  <a:cubicBezTo>
                    <a:pt x="1" y="1923"/>
                    <a:pt x="143" y="2021"/>
                    <a:pt x="288" y="2021"/>
                  </a:cubicBezTo>
                  <a:cubicBezTo>
                    <a:pt x="432" y="2021"/>
                    <a:pt x="578" y="1923"/>
                    <a:pt x="566" y="1727"/>
                  </a:cubicBezTo>
                  <a:lnTo>
                    <a:pt x="566" y="274"/>
                  </a:lnTo>
                  <a:cubicBezTo>
                    <a:pt x="566" y="119"/>
                    <a:pt x="447"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3104700" y="4553375"/>
              <a:ext cx="14450" cy="50550"/>
            </a:xfrm>
            <a:custGeom>
              <a:avLst/>
              <a:gdLst/>
              <a:ahLst/>
              <a:cxnLst/>
              <a:rect l="l" t="t" r="r" b="b"/>
              <a:pathLst>
                <a:path w="578" h="2022" extrusionOk="0">
                  <a:moveTo>
                    <a:pt x="292" y="0"/>
                  </a:moveTo>
                  <a:cubicBezTo>
                    <a:pt x="244" y="0"/>
                    <a:pt x="197" y="12"/>
                    <a:pt x="161" y="24"/>
                  </a:cubicBezTo>
                  <a:cubicBezTo>
                    <a:pt x="66" y="72"/>
                    <a:pt x="18" y="167"/>
                    <a:pt x="18" y="274"/>
                  </a:cubicBezTo>
                  <a:lnTo>
                    <a:pt x="18" y="1727"/>
                  </a:lnTo>
                  <a:cubicBezTo>
                    <a:pt x="0" y="1923"/>
                    <a:pt x="143" y="2021"/>
                    <a:pt x="287" y="2021"/>
                  </a:cubicBezTo>
                  <a:cubicBezTo>
                    <a:pt x="432" y="2021"/>
                    <a:pt x="578" y="1923"/>
                    <a:pt x="566" y="1727"/>
                  </a:cubicBezTo>
                  <a:lnTo>
                    <a:pt x="566" y="274"/>
                  </a:lnTo>
                  <a:cubicBezTo>
                    <a:pt x="566" y="119"/>
                    <a:pt x="43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3153950" y="4553375"/>
              <a:ext cx="14025" cy="50025"/>
            </a:xfrm>
            <a:custGeom>
              <a:avLst/>
              <a:gdLst/>
              <a:ahLst/>
              <a:cxnLst/>
              <a:rect l="l" t="t" r="r" b="b"/>
              <a:pathLst>
                <a:path w="561" h="2001" extrusionOk="0">
                  <a:moveTo>
                    <a:pt x="274" y="0"/>
                  </a:moveTo>
                  <a:cubicBezTo>
                    <a:pt x="239" y="0"/>
                    <a:pt x="191" y="12"/>
                    <a:pt x="155" y="36"/>
                  </a:cubicBezTo>
                  <a:cubicBezTo>
                    <a:pt x="60" y="72"/>
                    <a:pt x="1" y="167"/>
                    <a:pt x="1" y="274"/>
                  </a:cubicBezTo>
                  <a:lnTo>
                    <a:pt x="1" y="1727"/>
                  </a:lnTo>
                  <a:cubicBezTo>
                    <a:pt x="1" y="1869"/>
                    <a:pt x="132" y="2000"/>
                    <a:pt x="274" y="2000"/>
                  </a:cubicBezTo>
                  <a:cubicBezTo>
                    <a:pt x="429" y="1989"/>
                    <a:pt x="548" y="1869"/>
                    <a:pt x="560" y="1727"/>
                  </a:cubicBezTo>
                  <a:lnTo>
                    <a:pt x="560" y="274"/>
                  </a:lnTo>
                  <a:cubicBezTo>
                    <a:pt x="560"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3202775" y="4553375"/>
              <a:ext cx="14450" cy="50550"/>
            </a:xfrm>
            <a:custGeom>
              <a:avLst/>
              <a:gdLst/>
              <a:ahLst/>
              <a:cxnLst/>
              <a:rect l="l" t="t" r="r" b="b"/>
              <a:pathLst>
                <a:path w="578" h="2022" extrusionOk="0">
                  <a:moveTo>
                    <a:pt x="286" y="0"/>
                  </a:moveTo>
                  <a:cubicBezTo>
                    <a:pt x="238" y="0"/>
                    <a:pt x="203" y="12"/>
                    <a:pt x="167" y="36"/>
                  </a:cubicBezTo>
                  <a:cubicBezTo>
                    <a:pt x="72" y="72"/>
                    <a:pt x="12" y="167"/>
                    <a:pt x="12" y="274"/>
                  </a:cubicBezTo>
                  <a:lnTo>
                    <a:pt x="12" y="1727"/>
                  </a:lnTo>
                  <a:cubicBezTo>
                    <a:pt x="0" y="1923"/>
                    <a:pt x="146" y="2021"/>
                    <a:pt x="290" y="2021"/>
                  </a:cubicBezTo>
                  <a:cubicBezTo>
                    <a:pt x="435" y="2021"/>
                    <a:pt x="578" y="1923"/>
                    <a:pt x="560" y="1727"/>
                  </a:cubicBezTo>
                  <a:lnTo>
                    <a:pt x="560" y="274"/>
                  </a:lnTo>
                  <a:cubicBezTo>
                    <a:pt x="560" y="119"/>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3251725" y="4553375"/>
              <a:ext cx="14475" cy="50550"/>
            </a:xfrm>
            <a:custGeom>
              <a:avLst/>
              <a:gdLst/>
              <a:ahLst/>
              <a:cxnLst/>
              <a:rect l="l" t="t" r="r" b="b"/>
              <a:pathLst>
                <a:path w="579" h="2022" extrusionOk="0">
                  <a:moveTo>
                    <a:pt x="293" y="0"/>
                  </a:moveTo>
                  <a:cubicBezTo>
                    <a:pt x="245" y="0"/>
                    <a:pt x="209" y="12"/>
                    <a:pt x="162" y="24"/>
                  </a:cubicBezTo>
                  <a:cubicBezTo>
                    <a:pt x="78" y="72"/>
                    <a:pt x="19" y="167"/>
                    <a:pt x="19" y="274"/>
                  </a:cubicBezTo>
                  <a:lnTo>
                    <a:pt x="19" y="1727"/>
                  </a:lnTo>
                  <a:cubicBezTo>
                    <a:pt x="1" y="1923"/>
                    <a:pt x="144" y="2021"/>
                    <a:pt x="288" y="2021"/>
                  </a:cubicBezTo>
                  <a:cubicBezTo>
                    <a:pt x="432" y="2021"/>
                    <a:pt x="578" y="1923"/>
                    <a:pt x="566" y="1727"/>
                  </a:cubicBezTo>
                  <a:lnTo>
                    <a:pt x="566" y="274"/>
                  </a:lnTo>
                  <a:cubicBezTo>
                    <a:pt x="566" y="119"/>
                    <a:pt x="447"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3301300" y="4553375"/>
              <a:ext cx="13700" cy="50025"/>
            </a:xfrm>
            <a:custGeom>
              <a:avLst/>
              <a:gdLst/>
              <a:ahLst/>
              <a:cxnLst/>
              <a:rect l="l" t="t" r="r" b="b"/>
              <a:pathLst>
                <a:path w="548" h="2001" extrusionOk="0">
                  <a:moveTo>
                    <a:pt x="274" y="0"/>
                  </a:moveTo>
                  <a:cubicBezTo>
                    <a:pt x="226" y="0"/>
                    <a:pt x="179" y="12"/>
                    <a:pt x="143" y="36"/>
                  </a:cubicBezTo>
                  <a:cubicBezTo>
                    <a:pt x="48" y="72"/>
                    <a:pt x="0" y="167"/>
                    <a:pt x="0" y="274"/>
                  </a:cubicBezTo>
                  <a:lnTo>
                    <a:pt x="0" y="1727"/>
                  </a:lnTo>
                  <a:cubicBezTo>
                    <a:pt x="0" y="1869"/>
                    <a:pt x="119" y="2000"/>
                    <a:pt x="274" y="2000"/>
                  </a:cubicBezTo>
                  <a:cubicBezTo>
                    <a:pt x="417" y="1989"/>
                    <a:pt x="548" y="1869"/>
                    <a:pt x="548" y="1727"/>
                  </a:cubicBezTo>
                  <a:lnTo>
                    <a:pt x="548" y="274"/>
                  </a:lnTo>
                  <a:cubicBezTo>
                    <a:pt x="548"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3349950" y="4553375"/>
              <a:ext cx="14475" cy="50550"/>
            </a:xfrm>
            <a:custGeom>
              <a:avLst/>
              <a:gdLst/>
              <a:ahLst/>
              <a:cxnLst/>
              <a:rect l="l" t="t" r="r" b="b"/>
              <a:pathLst>
                <a:path w="579" h="2022" extrusionOk="0">
                  <a:moveTo>
                    <a:pt x="293" y="0"/>
                  </a:moveTo>
                  <a:cubicBezTo>
                    <a:pt x="245" y="0"/>
                    <a:pt x="197" y="12"/>
                    <a:pt x="162" y="24"/>
                  </a:cubicBezTo>
                  <a:cubicBezTo>
                    <a:pt x="66" y="72"/>
                    <a:pt x="19" y="167"/>
                    <a:pt x="19" y="274"/>
                  </a:cubicBezTo>
                  <a:lnTo>
                    <a:pt x="19" y="1727"/>
                  </a:lnTo>
                  <a:cubicBezTo>
                    <a:pt x="1" y="1923"/>
                    <a:pt x="144" y="2021"/>
                    <a:pt x="288" y="2021"/>
                  </a:cubicBezTo>
                  <a:cubicBezTo>
                    <a:pt x="433" y="2021"/>
                    <a:pt x="578" y="1923"/>
                    <a:pt x="566" y="1727"/>
                  </a:cubicBezTo>
                  <a:lnTo>
                    <a:pt x="566" y="274"/>
                  </a:lnTo>
                  <a:cubicBezTo>
                    <a:pt x="566" y="119"/>
                    <a:pt x="435"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3399225" y="4553375"/>
              <a:ext cx="14000" cy="50025"/>
            </a:xfrm>
            <a:custGeom>
              <a:avLst/>
              <a:gdLst/>
              <a:ahLst/>
              <a:cxnLst/>
              <a:rect l="l" t="t" r="r" b="b"/>
              <a:pathLst>
                <a:path w="560" h="2001" extrusionOk="0">
                  <a:moveTo>
                    <a:pt x="274" y="0"/>
                  </a:moveTo>
                  <a:cubicBezTo>
                    <a:pt x="239" y="0"/>
                    <a:pt x="191" y="12"/>
                    <a:pt x="155" y="36"/>
                  </a:cubicBezTo>
                  <a:cubicBezTo>
                    <a:pt x="60" y="72"/>
                    <a:pt x="0" y="167"/>
                    <a:pt x="12" y="274"/>
                  </a:cubicBezTo>
                  <a:lnTo>
                    <a:pt x="12" y="1727"/>
                  </a:lnTo>
                  <a:cubicBezTo>
                    <a:pt x="0" y="1869"/>
                    <a:pt x="131" y="2000"/>
                    <a:pt x="286" y="2000"/>
                  </a:cubicBezTo>
                  <a:cubicBezTo>
                    <a:pt x="429" y="2000"/>
                    <a:pt x="560" y="1869"/>
                    <a:pt x="560" y="1727"/>
                  </a:cubicBezTo>
                  <a:lnTo>
                    <a:pt x="560" y="274"/>
                  </a:lnTo>
                  <a:cubicBezTo>
                    <a:pt x="560" y="119"/>
                    <a:pt x="42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3448050" y="4553375"/>
              <a:ext cx="14450" cy="50550"/>
            </a:xfrm>
            <a:custGeom>
              <a:avLst/>
              <a:gdLst/>
              <a:ahLst/>
              <a:cxnLst/>
              <a:rect l="l" t="t" r="r" b="b"/>
              <a:pathLst>
                <a:path w="578" h="2022" extrusionOk="0">
                  <a:moveTo>
                    <a:pt x="286" y="0"/>
                  </a:moveTo>
                  <a:cubicBezTo>
                    <a:pt x="238" y="0"/>
                    <a:pt x="202" y="12"/>
                    <a:pt x="167" y="36"/>
                  </a:cubicBezTo>
                  <a:cubicBezTo>
                    <a:pt x="71" y="72"/>
                    <a:pt x="12" y="167"/>
                    <a:pt x="12" y="274"/>
                  </a:cubicBezTo>
                  <a:lnTo>
                    <a:pt x="12" y="1727"/>
                  </a:lnTo>
                  <a:cubicBezTo>
                    <a:pt x="0" y="1923"/>
                    <a:pt x="146" y="2021"/>
                    <a:pt x="290" y="2021"/>
                  </a:cubicBezTo>
                  <a:cubicBezTo>
                    <a:pt x="435" y="2021"/>
                    <a:pt x="577" y="1923"/>
                    <a:pt x="560" y="1727"/>
                  </a:cubicBezTo>
                  <a:lnTo>
                    <a:pt x="560" y="274"/>
                  </a:lnTo>
                  <a:cubicBezTo>
                    <a:pt x="560" y="119"/>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497150" y="4553375"/>
              <a:ext cx="14450" cy="50550"/>
            </a:xfrm>
            <a:custGeom>
              <a:avLst/>
              <a:gdLst/>
              <a:ahLst/>
              <a:cxnLst/>
              <a:rect l="l" t="t" r="r" b="b"/>
              <a:pathLst>
                <a:path w="578" h="2022" extrusionOk="0">
                  <a:moveTo>
                    <a:pt x="286" y="0"/>
                  </a:moveTo>
                  <a:cubicBezTo>
                    <a:pt x="239" y="0"/>
                    <a:pt x="203" y="12"/>
                    <a:pt x="167" y="24"/>
                  </a:cubicBezTo>
                  <a:cubicBezTo>
                    <a:pt x="72" y="72"/>
                    <a:pt x="12" y="167"/>
                    <a:pt x="12" y="274"/>
                  </a:cubicBezTo>
                  <a:lnTo>
                    <a:pt x="12" y="1727"/>
                  </a:lnTo>
                  <a:cubicBezTo>
                    <a:pt x="1" y="1923"/>
                    <a:pt x="146" y="2021"/>
                    <a:pt x="291" y="2021"/>
                  </a:cubicBezTo>
                  <a:cubicBezTo>
                    <a:pt x="435" y="2021"/>
                    <a:pt x="578" y="1923"/>
                    <a:pt x="560" y="1727"/>
                  </a:cubicBezTo>
                  <a:lnTo>
                    <a:pt x="560" y="274"/>
                  </a:lnTo>
                  <a:cubicBezTo>
                    <a:pt x="560" y="119"/>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3546125" y="4553375"/>
              <a:ext cx="14450" cy="50550"/>
            </a:xfrm>
            <a:custGeom>
              <a:avLst/>
              <a:gdLst/>
              <a:ahLst/>
              <a:cxnLst/>
              <a:rect l="l" t="t" r="r" b="b"/>
              <a:pathLst>
                <a:path w="578" h="2022" extrusionOk="0">
                  <a:moveTo>
                    <a:pt x="292" y="0"/>
                  </a:moveTo>
                  <a:cubicBezTo>
                    <a:pt x="244" y="0"/>
                    <a:pt x="197" y="12"/>
                    <a:pt x="161" y="36"/>
                  </a:cubicBezTo>
                  <a:cubicBezTo>
                    <a:pt x="66" y="72"/>
                    <a:pt x="18" y="167"/>
                    <a:pt x="18" y="274"/>
                  </a:cubicBezTo>
                  <a:lnTo>
                    <a:pt x="18" y="1727"/>
                  </a:lnTo>
                  <a:cubicBezTo>
                    <a:pt x="0" y="1923"/>
                    <a:pt x="143" y="2021"/>
                    <a:pt x="287" y="2021"/>
                  </a:cubicBezTo>
                  <a:cubicBezTo>
                    <a:pt x="432" y="2021"/>
                    <a:pt x="578" y="1923"/>
                    <a:pt x="566" y="1727"/>
                  </a:cubicBezTo>
                  <a:lnTo>
                    <a:pt x="566" y="274"/>
                  </a:lnTo>
                  <a:cubicBezTo>
                    <a:pt x="566" y="119"/>
                    <a:pt x="447"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3595225" y="4553375"/>
              <a:ext cx="14475" cy="50550"/>
            </a:xfrm>
            <a:custGeom>
              <a:avLst/>
              <a:gdLst/>
              <a:ahLst/>
              <a:cxnLst/>
              <a:rect l="l" t="t" r="r" b="b"/>
              <a:pathLst>
                <a:path w="579" h="2022" extrusionOk="0">
                  <a:moveTo>
                    <a:pt x="292" y="0"/>
                  </a:moveTo>
                  <a:cubicBezTo>
                    <a:pt x="245" y="0"/>
                    <a:pt x="197" y="12"/>
                    <a:pt x="161" y="24"/>
                  </a:cubicBezTo>
                  <a:cubicBezTo>
                    <a:pt x="66" y="72"/>
                    <a:pt x="19" y="167"/>
                    <a:pt x="19" y="274"/>
                  </a:cubicBezTo>
                  <a:lnTo>
                    <a:pt x="19" y="1727"/>
                  </a:lnTo>
                  <a:cubicBezTo>
                    <a:pt x="1" y="1923"/>
                    <a:pt x="144" y="2021"/>
                    <a:pt x="288" y="2021"/>
                  </a:cubicBezTo>
                  <a:cubicBezTo>
                    <a:pt x="432" y="2021"/>
                    <a:pt x="578" y="1923"/>
                    <a:pt x="566" y="1727"/>
                  </a:cubicBezTo>
                  <a:lnTo>
                    <a:pt x="566" y="274"/>
                  </a:lnTo>
                  <a:cubicBezTo>
                    <a:pt x="566" y="119"/>
                    <a:pt x="43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0"/>
          <p:cNvGrpSpPr/>
          <p:nvPr/>
        </p:nvGrpSpPr>
        <p:grpSpPr>
          <a:xfrm rot="4616323">
            <a:off x="8042017" y="1997357"/>
            <a:ext cx="2564872" cy="1864080"/>
            <a:chOff x="7365331" y="3876744"/>
            <a:chExt cx="752588" cy="546995"/>
          </a:xfrm>
        </p:grpSpPr>
        <p:sp>
          <p:nvSpPr>
            <p:cNvPr id="1168" name="Google Shape;1168;p40"/>
            <p:cNvSpPr/>
            <p:nvPr/>
          </p:nvSpPr>
          <p:spPr>
            <a:xfrm>
              <a:off x="7365331" y="3876744"/>
              <a:ext cx="555487" cy="388974"/>
            </a:xfrm>
            <a:custGeom>
              <a:avLst/>
              <a:gdLst/>
              <a:ahLst/>
              <a:cxnLst/>
              <a:rect l="l" t="t" r="r" b="b"/>
              <a:pathLst>
                <a:path w="38791" h="27163" extrusionOk="0">
                  <a:moveTo>
                    <a:pt x="996" y="1"/>
                  </a:moveTo>
                  <a:cubicBezTo>
                    <a:pt x="847" y="1"/>
                    <a:pt x="744" y="36"/>
                    <a:pt x="691" y="110"/>
                  </a:cubicBezTo>
                  <a:cubicBezTo>
                    <a:pt x="0" y="1062"/>
                    <a:pt x="7823" y="7849"/>
                    <a:pt x="18157" y="15290"/>
                  </a:cubicBezTo>
                  <a:cubicBezTo>
                    <a:pt x="27688" y="22153"/>
                    <a:pt x="36024" y="27162"/>
                    <a:pt x="37795" y="27162"/>
                  </a:cubicBezTo>
                  <a:cubicBezTo>
                    <a:pt x="37945" y="27162"/>
                    <a:pt x="38047" y="27127"/>
                    <a:pt x="38100" y="27054"/>
                  </a:cubicBezTo>
                  <a:cubicBezTo>
                    <a:pt x="38791" y="26101"/>
                    <a:pt x="30956" y="19303"/>
                    <a:pt x="20634" y="11861"/>
                  </a:cubicBezTo>
                  <a:cubicBezTo>
                    <a:pt x="11104" y="5000"/>
                    <a:pt x="2770" y="1"/>
                    <a:pt x="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7867948" y="4226639"/>
              <a:ext cx="58154" cy="50306"/>
            </a:xfrm>
            <a:custGeom>
              <a:avLst/>
              <a:gdLst/>
              <a:ahLst/>
              <a:cxnLst/>
              <a:rect l="l" t="t" r="r" b="b"/>
              <a:pathLst>
                <a:path w="4061" h="3513" extrusionOk="0">
                  <a:moveTo>
                    <a:pt x="1239" y="0"/>
                  </a:moveTo>
                  <a:lnTo>
                    <a:pt x="620" y="893"/>
                  </a:lnTo>
                  <a:lnTo>
                    <a:pt x="1" y="1786"/>
                  </a:lnTo>
                  <a:lnTo>
                    <a:pt x="3442" y="3512"/>
                  </a:lnTo>
                  <a:lnTo>
                    <a:pt x="3751" y="3060"/>
                  </a:lnTo>
                  <a:lnTo>
                    <a:pt x="4061" y="2620"/>
                  </a:lnTo>
                  <a:lnTo>
                    <a:pt x="1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914675" y="4262353"/>
              <a:ext cx="186017" cy="150131"/>
            </a:xfrm>
            <a:custGeom>
              <a:avLst/>
              <a:gdLst/>
              <a:ahLst/>
              <a:cxnLst/>
              <a:rect l="l" t="t" r="r" b="b"/>
              <a:pathLst>
                <a:path w="12990" h="10484" extrusionOk="0">
                  <a:moveTo>
                    <a:pt x="2415" y="0"/>
                  </a:moveTo>
                  <a:cubicBezTo>
                    <a:pt x="1470" y="0"/>
                    <a:pt x="798" y="126"/>
                    <a:pt x="798" y="126"/>
                  </a:cubicBezTo>
                  <a:lnTo>
                    <a:pt x="179" y="1018"/>
                  </a:lnTo>
                  <a:cubicBezTo>
                    <a:pt x="179" y="1018"/>
                    <a:pt x="0" y="3650"/>
                    <a:pt x="2643" y="5888"/>
                  </a:cubicBezTo>
                  <a:cubicBezTo>
                    <a:pt x="5286" y="8126"/>
                    <a:pt x="12990" y="10484"/>
                    <a:pt x="12990" y="10484"/>
                  </a:cubicBezTo>
                  <a:cubicBezTo>
                    <a:pt x="12990" y="10484"/>
                    <a:pt x="9597" y="5864"/>
                    <a:pt x="7751" y="2519"/>
                  </a:cubicBezTo>
                  <a:cubicBezTo>
                    <a:pt x="6575" y="387"/>
                    <a:pt x="4075" y="0"/>
                    <a:pt x="2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8011979" y="4321609"/>
              <a:ext cx="105939" cy="102130"/>
            </a:xfrm>
            <a:custGeom>
              <a:avLst/>
              <a:gdLst/>
              <a:ahLst/>
              <a:cxnLst/>
              <a:rect l="l" t="t" r="r" b="b"/>
              <a:pathLst>
                <a:path w="7398" h="7132" extrusionOk="0">
                  <a:moveTo>
                    <a:pt x="1934" y="0"/>
                  </a:moveTo>
                  <a:cubicBezTo>
                    <a:pt x="1765" y="0"/>
                    <a:pt x="1607" y="88"/>
                    <a:pt x="1516" y="357"/>
                  </a:cubicBezTo>
                  <a:cubicBezTo>
                    <a:pt x="1277" y="1074"/>
                    <a:pt x="3335" y="3255"/>
                    <a:pt x="2390" y="3255"/>
                  </a:cubicBezTo>
                  <a:cubicBezTo>
                    <a:pt x="2299" y="3255"/>
                    <a:pt x="2180" y="3235"/>
                    <a:pt x="2028" y="3191"/>
                  </a:cubicBezTo>
                  <a:cubicBezTo>
                    <a:pt x="1606" y="3069"/>
                    <a:pt x="1264" y="3015"/>
                    <a:pt x="993" y="3015"/>
                  </a:cubicBezTo>
                  <a:cubicBezTo>
                    <a:pt x="149" y="3015"/>
                    <a:pt x="1" y="3542"/>
                    <a:pt x="289" y="4191"/>
                  </a:cubicBezTo>
                  <a:cubicBezTo>
                    <a:pt x="682" y="5048"/>
                    <a:pt x="7397" y="7132"/>
                    <a:pt x="7397" y="7132"/>
                  </a:cubicBezTo>
                  <a:lnTo>
                    <a:pt x="2599" y="309"/>
                  </a:lnTo>
                  <a:cubicBezTo>
                    <a:pt x="2599" y="309"/>
                    <a:pt x="2249" y="0"/>
                    <a:pt x="1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78;p33">
            <a:extLst>
              <a:ext uri="{FF2B5EF4-FFF2-40B4-BE49-F238E27FC236}">
                <a16:creationId xmlns:a16="http://schemas.microsoft.com/office/drawing/2014/main" id="{375DDBD8-B380-F405-732C-5DBC86DAFCBB}"/>
              </a:ext>
            </a:extLst>
          </p:cNvPr>
          <p:cNvSpPr txBox="1">
            <a:spLocks noGrp="1"/>
          </p:cNvSpPr>
          <p:nvPr>
            <p:ph type="subTitle" idx="1"/>
          </p:nvPr>
        </p:nvSpPr>
        <p:spPr>
          <a:xfrm>
            <a:off x="1382476" y="1377948"/>
            <a:ext cx="6382376" cy="2005707"/>
          </a:xfrm>
          <a:prstGeom prst="rect">
            <a:avLst/>
          </a:prstGeom>
        </p:spPr>
        <p:txBody>
          <a:bodyPr spcFirstLastPara="1" wrap="square" lIns="91425" tIns="91425" rIns="91425" bIns="91425" anchor="ctr" anchorCtr="0">
            <a:noAutofit/>
          </a:bodyPr>
          <a:lstStyle/>
          <a:p>
            <a:r>
              <a:rPr lang="en-US" sz="1800" dirty="0"/>
              <a:t>Implementing a credit card fraud detection system using machine learning is highly feasible, leveraging abundant historical data and technological advancements. Addressing challenges in data quality, expertise, and compliance is crucial for successful deployment.</a:t>
            </a:r>
            <a:endParaRPr lang="en-IN" sz="1800" dirty="0"/>
          </a:p>
          <a:p>
            <a:endParaRPr lang="en-IN"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97668E0-AF85-989D-826B-A5396C140DF2}"/>
              </a:ext>
            </a:extLst>
          </p:cNvPr>
          <p:cNvSpPr>
            <a:spLocks noGrp="1"/>
          </p:cNvSpPr>
          <p:nvPr>
            <p:ph type="subTitle" idx="1"/>
          </p:nvPr>
        </p:nvSpPr>
        <p:spPr>
          <a:xfrm>
            <a:off x="362705" y="65805"/>
            <a:ext cx="5039875" cy="1122915"/>
          </a:xfrm>
        </p:spPr>
        <p:txBody>
          <a:bodyPr/>
          <a:lstStyle/>
          <a:p>
            <a:r>
              <a:rPr lang="en-IN" dirty="0">
                <a:latin typeface="Fredoka One" panose="02000000000000000000" pitchFamily="2" charset="0"/>
              </a:rPr>
              <a:t>Spam Mail Prediction</a:t>
            </a:r>
          </a:p>
        </p:txBody>
      </p:sp>
      <p:sp>
        <p:nvSpPr>
          <p:cNvPr id="7" name="TextBox 6">
            <a:extLst>
              <a:ext uri="{FF2B5EF4-FFF2-40B4-BE49-F238E27FC236}">
                <a16:creationId xmlns:a16="http://schemas.microsoft.com/office/drawing/2014/main" id="{D5E53AB0-C9A3-0CD0-7C2C-76F2212F77B3}"/>
              </a:ext>
            </a:extLst>
          </p:cNvPr>
          <p:cNvSpPr txBox="1"/>
          <p:nvPr/>
        </p:nvSpPr>
        <p:spPr>
          <a:xfrm>
            <a:off x="891540" y="1303020"/>
            <a:ext cx="5928360" cy="3785652"/>
          </a:xfrm>
          <a:prstGeom prst="rect">
            <a:avLst/>
          </a:prstGeom>
          <a:noFill/>
        </p:spPr>
        <p:txBody>
          <a:bodyPr wrap="square" rtlCol="0">
            <a:spAutoFit/>
          </a:bodyPr>
          <a:lstStyle/>
          <a:p>
            <a:pPr algn="l"/>
            <a:r>
              <a:rPr lang="en-US" sz="2000" b="1" i="0" dirty="0">
                <a:solidFill>
                  <a:srgbClr val="374151"/>
                </a:solidFill>
                <a:effectLst/>
                <a:latin typeface="KoHo" panose="020B0604020202020204" charset="-34"/>
                <a:cs typeface="KoHo" panose="020B0604020202020204" charset="-34"/>
              </a:rPr>
              <a:t>Logistic Regression in Email Classification:</a:t>
            </a:r>
          </a:p>
          <a:p>
            <a:pPr algn="l"/>
            <a:endParaRPr lang="en-US" sz="2000" b="0" i="0" dirty="0">
              <a:solidFill>
                <a:srgbClr val="374151"/>
              </a:solidFill>
              <a:effectLst/>
              <a:latin typeface="KoHo" panose="020B0604020202020204" charset="-34"/>
              <a:cs typeface="KoHo" panose="020B0604020202020204" charset="-34"/>
            </a:endParaRPr>
          </a:p>
          <a:p>
            <a:pPr marL="342900" indent="-342900" algn="l">
              <a:buFont typeface="Wingdings" panose="05000000000000000000" pitchFamily="2" charset="2"/>
              <a:buChar char="Ø"/>
            </a:pPr>
            <a:r>
              <a:rPr lang="en-US" sz="2000" b="0" i="0" dirty="0">
                <a:solidFill>
                  <a:srgbClr val="374151"/>
                </a:solidFill>
                <a:effectLst/>
                <a:latin typeface="KoHo" panose="020B0604020202020204" charset="-34"/>
                <a:cs typeface="KoHo" panose="020B0604020202020204" charset="-34"/>
              </a:rPr>
              <a:t>Logistic regression is a supervised learning algorithm tailored for binary classification problems.</a:t>
            </a:r>
          </a:p>
          <a:p>
            <a:pPr marL="342900" indent="-342900" algn="l">
              <a:buFont typeface="Wingdings" panose="05000000000000000000" pitchFamily="2" charset="2"/>
              <a:buChar char="Ø"/>
            </a:pPr>
            <a:r>
              <a:rPr lang="en-US" sz="2000" b="0" i="0" dirty="0">
                <a:solidFill>
                  <a:srgbClr val="374151"/>
                </a:solidFill>
                <a:effectLst/>
                <a:latin typeface="KoHo" panose="020B0604020202020204" charset="-34"/>
                <a:cs typeface="KoHo" panose="020B0604020202020204" charset="-34"/>
              </a:rPr>
              <a:t>It excels in scenarios like email classification, where the goal is to distinguish between two categories: spam and ham.</a:t>
            </a:r>
          </a:p>
          <a:p>
            <a:pPr marL="342900" indent="-342900" algn="l">
              <a:buFont typeface="Wingdings" panose="05000000000000000000" pitchFamily="2" charset="2"/>
              <a:buChar char="Ø"/>
            </a:pPr>
            <a:r>
              <a:rPr lang="en-US" sz="2000" b="0" i="0" dirty="0">
                <a:solidFill>
                  <a:srgbClr val="374151"/>
                </a:solidFill>
                <a:effectLst/>
                <a:latin typeface="KoHo" panose="020B0604020202020204" charset="-34"/>
                <a:cs typeface="KoHo" panose="020B0604020202020204" charset="-34"/>
              </a:rPr>
              <a:t>Logistic regression models the probability that a given input (email content, in this case) belongs to a certain category.</a:t>
            </a:r>
          </a:p>
          <a:p>
            <a:endParaRPr lang="en-IN" sz="2000" dirty="0">
              <a:latin typeface="KoHo" panose="020B0604020202020204" charset="-34"/>
              <a:cs typeface="KoHo" panose="020B0604020202020204" charset="-34"/>
            </a:endParaRPr>
          </a:p>
        </p:txBody>
      </p:sp>
    </p:spTree>
    <p:extLst>
      <p:ext uri="{BB962C8B-B14F-4D97-AF65-F5344CB8AC3E}">
        <p14:creationId xmlns:p14="http://schemas.microsoft.com/office/powerpoint/2010/main" val="252494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7DA3E38-D1FA-18ED-1F4B-4AD16E190AE5}"/>
              </a:ext>
            </a:extLst>
          </p:cNvPr>
          <p:cNvSpPr>
            <a:spLocks noGrp="1"/>
          </p:cNvSpPr>
          <p:nvPr>
            <p:ph type="subTitle" idx="1"/>
          </p:nvPr>
        </p:nvSpPr>
        <p:spPr>
          <a:xfrm>
            <a:off x="2004060" y="1096574"/>
            <a:ext cx="6995160" cy="3864046"/>
          </a:xfrm>
        </p:spPr>
        <p:txBody>
          <a:bodyPr/>
          <a:lstStyle/>
          <a:p>
            <a:pPr marL="412750" indent="-285750">
              <a:buFont typeface="Wingdings" panose="05000000000000000000" pitchFamily="2" charset="2"/>
              <a:buChar char="§"/>
            </a:pPr>
            <a:r>
              <a:rPr lang="en-US" b="1" dirty="0"/>
              <a:t>Data Exploration: </a:t>
            </a:r>
          </a:p>
          <a:p>
            <a:pPr marL="127000" indent="0">
              <a:buNone/>
            </a:pPr>
            <a:r>
              <a:rPr lang="en-US" dirty="0"/>
              <a:t>The code begins with exploring the dataset, checking for missing values, and providing descriptive statistics. </a:t>
            </a:r>
          </a:p>
          <a:p>
            <a:pPr marL="412750" indent="-285750">
              <a:buFont typeface="Wingdings" panose="05000000000000000000" pitchFamily="2" charset="2"/>
              <a:buChar char="§"/>
            </a:pPr>
            <a:r>
              <a:rPr lang="en-US" b="1" dirty="0"/>
              <a:t>Data Visualization: </a:t>
            </a:r>
          </a:p>
          <a:p>
            <a:pPr marL="127000" indent="0">
              <a:buNone/>
            </a:pPr>
            <a:r>
              <a:rPr lang="en-US" dirty="0"/>
              <a:t>Visualizations are presented to understand the distribution of churn across different categorical features. </a:t>
            </a:r>
          </a:p>
          <a:p>
            <a:pPr marL="412750" indent="-285750">
              <a:buFont typeface="Wingdings" panose="05000000000000000000" pitchFamily="2" charset="2"/>
              <a:buChar char="§"/>
            </a:pPr>
            <a:r>
              <a:rPr lang="en-US" b="1" dirty="0"/>
              <a:t>Preprocessing:</a:t>
            </a:r>
            <a:r>
              <a:rPr lang="en-US" dirty="0"/>
              <a:t> </a:t>
            </a:r>
          </a:p>
          <a:p>
            <a:pPr marL="127000" indent="0">
              <a:buNone/>
            </a:pPr>
            <a:r>
              <a:rPr lang="en-US" dirty="0"/>
              <a:t>Unnecessary columns are dropped, and non-numeric columns are encoded. The data is then scaled for uniformity.</a:t>
            </a:r>
          </a:p>
          <a:p>
            <a:pPr marL="412750" indent="-285750">
              <a:buFont typeface="Wingdings" panose="05000000000000000000" pitchFamily="2" charset="2"/>
              <a:buChar char="§"/>
            </a:pPr>
            <a:r>
              <a:rPr lang="en-US" b="1" dirty="0"/>
              <a:t>Model Training: </a:t>
            </a:r>
          </a:p>
          <a:p>
            <a:pPr marL="127000" indent="0">
              <a:buNone/>
            </a:pPr>
            <a:r>
              <a:rPr lang="en-US" dirty="0"/>
              <a:t>The logistic regression model is trained on the preprocessed data. The dataset is split into training and testing sets. </a:t>
            </a:r>
          </a:p>
          <a:p>
            <a:pPr marL="127000" indent="0">
              <a:buNone/>
            </a:pPr>
            <a:r>
              <a:rPr lang="en-US" dirty="0"/>
              <a:t>Model Evaluation: Model accuracy is evaluated on both the training and testing sets. </a:t>
            </a:r>
            <a:endParaRPr lang="en-IN" dirty="0"/>
          </a:p>
        </p:txBody>
      </p:sp>
      <p:sp>
        <p:nvSpPr>
          <p:cNvPr id="3" name="Title 2">
            <a:extLst>
              <a:ext uri="{FF2B5EF4-FFF2-40B4-BE49-F238E27FC236}">
                <a16:creationId xmlns:a16="http://schemas.microsoft.com/office/drawing/2014/main" id="{6C6E8A6B-321D-4671-4D97-AABA9B11F8F0}"/>
              </a:ext>
            </a:extLst>
          </p:cNvPr>
          <p:cNvSpPr>
            <a:spLocks noGrp="1"/>
          </p:cNvSpPr>
          <p:nvPr>
            <p:ph type="title"/>
          </p:nvPr>
        </p:nvSpPr>
        <p:spPr/>
        <p:txBody>
          <a:bodyPr/>
          <a:lstStyle/>
          <a:p>
            <a:r>
              <a:rPr lang="en-IN" dirty="0"/>
              <a:t>Methodology</a:t>
            </a:r>
          </a:p>
        </p:txBody>
      </p:sp>
    </p:spTree>
    <p:extLst>
      <p:ext uri="{BB962C8B-B14F-4D97-AF65-F5344CB8AC3E}">
        <p14:creationId xmlns:p14="http://schemas.microsoft.com/office/powerpoint/2010/main" val="1775149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1062FD-4F62-2E8D-F9AE-006E6B04C1FC}"/>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B7F1BC13-93DF-A080-D993-A036E1657696}"/>
              </a:ext>
            </a:extLst>
          </p:cNvPr>
          <p:cNvSpPr>
            <a:spLocks noGrp="1"/>
          </p:cNvSpPr>
          <p:nvPr>
            <p:ph type="title"/>
          </p:nvPr>
        </p:nvSpPr>
        <p:spPr/>
        <p:txBody>
          <a:bodyPr/>
          <a:lstStyle/>
          <a:p>
            <a:r>
              <a:rPr lang="en-IN" dirty="0"/>
              <a:t>Code</a:t>
            </a:r>
          </a:p>
        </p:txBody>
      </p:sp>
      <p:pic>
        <p:nvPicPr>
          <p:cNvPr id="5" name="Picture 4">
            <a:extLst>
              <a:ext uri="{FF2B5EF4-FFF2-40B4-BE49-F238E27FC236}">
                <a16:creationId xmlns:a16="http://schemas.microsoft.com/office/drawing/2014/main" id="{BAA50867-3FA2-D748-7160-CD9E7B4D77E8}"/>
              </a:ext>
            </a:extLst>
          </p:cNvPr>
          <p:cNvPicPr>
            <a:picLocks noChangeAspect="1"/>
          </p:cNvPicPr>
          <p:nvPr/>
        </p:nvPicPr>
        <p:blipFill>
          <a:blip r:embed="rId2"/>
          <a:stretch>
            <a:fillRect/>
          </a:stretch>
        </p:blipFill>
        <p:spPr>
          <a:xfrm>
            <a:off x="1943100" y="1068091"/>
            <a:ext cx="6596564" cy="3956774"/>
          </a:xfrm>
          <a:prstGeom prst="rect">
            <a:avLst/>
          </a:prstGeom>
        </p:spPr>
      </p:pic>
    </p:spTree>
    <p:extLst>
      <p:ext uri="{BB962C8B-B14F-4D97-AF65-F5344CB8AC3E}">
        <p14:creationId xmlns:p14="http://schemas.microsoft.com/office/powerpoint/2010/main" val="807419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FB-D645-5E9A-AC31-3B14C1B7222A}"/>
              </a:ext>
            </a:extLst>
          </p:cNvPr>
          <p:cNvSpPr>
            <a:spLocks noGrp="1"/>
          </p:cNvSpPr>
          <p:nvPr>
            <p:ph type="title"/>
          </p:nvPr>
        </p:nvSpPr>
        <p:spPr/>
        <p:txBody>
          <a:bodyPr/>
          <a:lstStyle/>
          <a:p>
            <a:r>
              <a:rPr lang="en-IN" dirty="0"/>
              <a:t>Code</a:t>
            </a:r>
          </a:p>
        </p:txBody>
      </p:sp>
      <p:pic>
        <p:nvPicPr>
          <p:cNvPr id="5" name="Picture 4">
            <a:extLst>
              <a:ext uri="{FF2B5EF4-FFF2-40B4-BE49-F238E27FC236}">
                <a16:creationId xmlns:a16="http://schemas.microsoft.com/office/drawing/2014/main" id="{A82530F4-DB54-7A74-544A-1EA01E8438F1}"/>
              </a:ext>
            </a:extLst>
          </p:cNvPr>
          <p:cNvPicPr>
            <a:picLocks noChangeAspect="1"/>
          </p:cNvPicPr>
          <p:nvPr/>
        </p:nvPicPr>
        <p:blipFill>
          <a:blip r:embed="rId2"/>
          <a:stretch>
            <a:fillRect/>
          </a:stretch>
        </p:blipFill>
        <p:spPr>
          <a:xfrm>
            <a:off x="1195192" y="1133013"/>
            <a:ext cx="6753615" cy="4010487"/>
          </a:xfrm>
          <a:prstGeom prst="rect">
            <a:avLst/>
          </a:prstGeom>
        </p:spPr>
      </p:pic>
    </p:spTree>
    <p:extLst>
      <p:ext uri="{BB962C8B-B14F-4D97-AF65-F5344CB8AC3E}">
        <p14:creationId xmlns:p14="http://schemas.microsoft.com/office/powerpoint/2010/main" val="2026775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FB-D645-5E9A-AC31-3B14C1B7222A}"/>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DE92646D-D7B2-D5F2-EE0C-9BFFAEED9797}"/>
              </a:ext>
            </a:extLst>
          </p:cNvPr>
          <p:cNvPicPr>
            <a:picLocks noChangeAspect="1"/>
          </p:cNvPicPr>
          <p:nvPr/>
        </p:nvPicPr>
        <p:blipFill>
          <a:blip r:embed="rId2"/>
          <a:stretch>
            <a:fillRect/>
          </a:stretch>
        </p:blipFill>
        <p:spPr>
          <a:xfrm>
            <a:off x="1318261" y="1163629"/>
            <a:ext cx="6050280" cy="3941679"/>
          </a:xfrm>
          <a:prstGeom prst="rect">
            <a:avLst/>
          </a:prstGeom>
        </p:spPr>
      </p:pic>
    </p:spTree>
    <p:extLst>
      <p:ext uri="{BB962C8B-B14F-4D97-AF65-F5344CB8AC3E}">
        <p14:creationId xmlns:p14="http://schemas.microsoft.com/office/powerpoint/2010/main" val="3690409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FB-D645-5E9A-AC31-3B14C1B7222A}"/>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79284E06-BD56-BEE7-8D1A-91BB956738F3}"/>
              </a:ext>
            </a:extLst>
          </p:cNvPr>
          <p:cNvPicPr>
            <a:picLocks noChangeAspect="1"/>
          </p:cNvPicPr>
          <p:nvPr/>
        </p:nvPicPr>
        <p:blipFill>
          <a:blip r:embed="rId2"/>
          <a:stretch>
            <a:fillRect/>
          </a:stretch>
        </p:blipFill>
        <p:spPr>
          <a:xfrm>
            <a:off x="1150619" y="1230349"/>
            <a:ext cx="6327335" cy="3697999"/>
          </a:xfrm>
          <a:prstGeom prst="rect">
            <a:avLst/>
          </a:prstGeom>
        </p:spPr>
      </p:pic>
    </p:spTree>
    <p:extLst>
      <p:ext uri="{BB962C8B-B14F-4D97-AF65-F5344CB8AC3E}">
        <p14:creationId xmlns:p14="http://schemas.microsoft.com/office/powerpoint/2010/main" val="308007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p:nvPr>
        </p:nvSpPr>
        <p:spPr>
          <a:xfrm>
            <a:off x="713225" y="337575"/>
            <a:ext cx="77175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Logistic regression</a:t>
            </a:r>
            <a:endParaRPr sz="3200" dirty="0"/>
          </a:p>
        </p:txBody>
      </p:sp>
      <p:pic>
        <p:nvPicPr>
          <p:cNvPr id="8" name="Picture 7">
            <a:extLst>
              <a:ext uri="{FF2B5EF4-FFF2-40B4-BE49-F238E27FC236}">
                <a16:creationId xmlns:a16="http://schemas.microsoft.com/office/drawing/2014/main" id="{94DF2D63-4E5E-6AEB-C824-D6B8067EB6D7}"/>
              </a:ext>
            </a:extLst>
          </p:cNvPr>
          <p:cNvPicPr>
            <a:picLocks noChangeAspect="1"/>
          </p:cNvPicPr>
          <p:nvPr/>
        </p:nvPicPr>
        <p:blipFill>
          <a:blip r:embed="rId3"/>
          <a:stretch>
            <a:fillRect/>
          </a:stretch>
        </p:blipFill>
        <p:spPr>
          <a:xfrm>
            <a:off x="0" y="1143000"/>
            <a:ext cx="9144000" cy="401107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FB-D645-5E9A-AC31-3B14C1B7222A}"/>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C25BD907-84D2-13E2-B724-357E9F19D888}"/>
              </a:ext>
            </a:extLst>
          </p:cNvPr>
          <p:cNvPicPr>
            <a:picLocks noChangeAspect="1"/>
          </p:cNvPicPr>
          <p:nvPr/>
        </p:nvPicPr>
        <p:blipFill>
          <a:blip r:embed="rId2"/>
          <a:stretch>
            <a:fillRect/>
          </a:stretch>
        </p:blipFill>
        <p:spPr>
          <a:xfrm>
            <a:off x="1356360" y="1185259"/>
            <a:ext cx="6074817" cy="3859295"/>
          </a:xfrm>
          <a:prstGeom prst="rect">
            <a:avLst/>
          </a:prstGeom>
        </p:spPr>
      </p:pic>
    </p:spTree>
    <p:extLst>
      <p:ext uri="{BB962C8B-B14F-4D97-AF65-F5344CB8AC3E}">
        <p14:creationId xmlns:p14="http://schemas.microsoft.com/office/powerpoint/2010/main" val="3634179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FB-D645-5E9A-AC31-3B14C1B7222A}"/>
              </a:ext>
            </a:extLst>
          </p:cNvPr>
          <p:cNvSpPr>
            <a:spLocks noGrp="1"/>
          </p:cNvSpPr>
          <p:nvPr>
            <p:ph type="title"/>
          </p:nvPr>
        </p:nvSpPr>
        <p:spPr/>
        <p:txBody>
          <a:bodyPr/>
          <a:lstStyle/>
          <a:p>
            <a:r>
              <a:rPr lang="en-IN" dirty="0"/>
              <a:t>Code</a:t>
            </a:r>
          </a:p>
        </p:txBody>
      </p:sp>
      <p:pic>
        <p:nvPicPr>
          <p:cNvPr id="5" name="Picture 4">
            <a:extLst>
              <a:ext uri="{FF2B5EF4-FFF2-40B4-BE49-F238E27FC236}">
                <a16:creationId xmlns:a16="http://schemas.microsoft.com/office/drawing/2014/main" id="{3355C769-2BDE-C662-5075-9A9F837A3B24}"/>
              </a:ext>
            </a:extLst>
          </p:cNvPr>
          <p:cNvPicPr>
            <a:picLocks noChangeAspect="1"/>
          </p:cNvPicPr>
          <p:nvPr/>
        </p:nvPicPr>
        <p:blipFill>
          <a:blip r:embed="rId2"/>
          <a:stretch>
            <a:fillRect/>
          </a:stretch>
        </p:blipFill>
        <p:spPr>
          <a:xfrm>
            <a:off x="745903" y="1430577"/>
            <a:ext cx="7652143" cy="3029106"/>
          </a:xfrm>
          <a:prstGeom prst="rect">
            <a:avLst/>
          </a:prstGeom>
        </p:spPr>
      </p:pic>
    </p:spTree>
    <p:extLst>
      <p:ext uri="{BB962C8B-B14F-4D97-AF65-F5344CB8AC3E}">
        <p14:creationId xmlns:p14="http://schemas.microsoft.com/office/powerpoint/2010/main" val="3962161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FB-D645-5E9A-AC31-3B14C1B7222A}"/>
              </a:ext>
            </a:extLst>
          </p:cNvPr>
          <p:cNvSpPr>
            <a:spLocks noGrp="1"/>
          </p:cNvSpPr>
          <p:nvPr>
            <p:ph type="title"/>
          </p:nvPr>
        </p:nvSpPr>
        <p:spPr/>
        <p:txBody>
          <a:bodyPr/>
          <a:lstStyle/>
          <a:p>
            <a:r>
              <a:rPr lang="en-IN" dirty="0"/>
              <a:t>Code</a:t>
            </a:r>
          </a:p>
        </p:txBody>
      </p:sp>
      <p:pic>
        <p:nvPicPr>
          <p:cNvPr id="5" name="Picture 4">
            <a:extLst>
              <a:ext uri="{FF2B5EF4-FFF2-40B4-BE49-F238E27FC236}">
                <a16:creationId xmlns:a16="http://schemas.microsoft.com/office/drawing/2014/main" id="{C1428418-EC80-0744-E7FA-62F8B2BDFEED}"/>
              </a:ext>
            </a:extLst>
          </p:cNvPr>
          <p:cNvPicPr>
            <a:picLocks noChangeAspect="1"/>
          </p:cNvPicPr>
          <p:nvPr/>
        </p:nvPicPr>
        <p:blipFill>
          <a:blip r:embed="rId2"/>
          <a:stretch>
            <a:fillRect/>
          </a:stretch>
        </p:blipFill>
        <p:spPr>
          <a:xfrm>
            <a:off x="1026053" y="1145353"/>
            <a:ext cx="7091843" cy="3920146"/>
          </a:xfrm>
          <a:prstGeom prst="rect">
            <a:avLst/>
          </a:prstGeom>
        </p:spPr>
      </p:pic>
    </p:spTree>
    <p:extLst>
      <p:ext uri="{BB962C8B-B14F-4D97-AF65-F5344CB8AC3E}">
        <p14:creationId xmlns:p14="http://schemas.microsoft.com/office/powerpoint/2010/main" val="2342961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FB-D645-5E9A-AC31-3B14C1B7222A}"/>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0BD246DD-A180-9540-3943-A0897A758787}"/>
              </a:ext>
            </a:extLst>
          </p:cNvPr>
          <p:cNvPicPr>
            <a:picLocks noChangeAspect="1"/>
          </p:cNvPicPr>
          <p:nvPr/>
        </p:nvPicPr>
        <p:blipFill>
          <a:blip r:embed="rId2"/>
          <a:stretch>
            <a:fillRect/>
          </a:stretch>
        </p:blipFill>
        <p:spPr>
          <a:xfrm>
            <a:off x="1169510" y="1256093"/>
            <a:ext cx="6210619" cy="3549832"/>
          </a:xfrm>
          <a:prstGeom prst="rect">
            <a:avLst/>
          </a:prstGeom>
        </p:spPr>
      </p:pic>
    </p:spTree>
    <p:extLst>
      <p:ext uri="{BB962C8B-B14F-4D97-AF65-F5344CB8AC3E}">
        <p14:creationId xmlns:p14="http://schemas.microsoft.com/office/powerpoint/2010/main" val="1001461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FB-D645-5E9A-AC31-3B14C1B7222A}"/>
              </a:ext>
            </a:extLst>
          </p:cNvPr>
          <p:cNvSpPr>
            <a:spLocks noGrp="1"/>
          </p:cNvSpPr>
          <p:nvPr>
            <p:ph type="title"/>
          </p:nvPr>
        </p:nvSpPr>
        <p:spPr/>
        <p:txBody>
          <a:bodyPr/>
          <a:lstStyle/>
          <a:p>
            <a:r>
              <a:rPr lang="en-IN" dirty="0"/>
              <a:t>Code</a:t>
            </a:r>
          </a:p>
        </p:txBody>
      </p:sp>
      <p:pic>
        <p:nvPicPr>
          <p:cNvPr id="5" name="Picture 4">
            <a:extLst>
              <a:ext uri="{FF2B5EF4-FFF2-40B4-BE49-F238E27FC236}">
                <a16:creationId xmlns:a16="http://schemas.microsoft.com/office/drawing/2014/main" id="{C5542FD0-2D3E-EAC5-E649-578E103E9450}"/>
              </a:ext>
            </a:extLst>
          </p:cNvPr>
          <p:cNvPicPr>
            <a:picLocks noChangeAspect="1"/>
          </p:cNvPicPr>
          <p:nvPr/>
        </p:nvPicPr>
        <p:blipFill>
          <a:blip r:embed="rId2"/>
          <a:stretch>
            <a:fillRect/>
          </a:stretch>
        </p:blipFill>
        <p:spPr>
          <a:xfrm>
            <a:off x="1071113" y="1424886"/>
            <a:ext cx="6859170" cy="2811834"/>
          </a:xfrm>
          <a:prstGeom prst="rect">
            <a:avLst/>
          </a:prstGeom>
        </p:spPr>
      </p:pic>
    </p:spTree>
    <p:extLst>
      <p:ext uri="{BB962C8B-B14F-4D97-AF65-F5344CB8AC3E}">
        <p14:creationId xmlns:p14="http://schemas.microsoft.com/office/powerpoint/2010/main" val="1697075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FB-D645-5E9A-AC31-3B14C1B7222A}"/>
              </a:ext>
            </a:extLst>
          </p:cNvPr>
          <p:cNvSpPr>
            <a:spLocks noGrp="1"/>
          </p:cNvSpPr>
          <p:nvPr>
            <p:ph type="title"/>
          </p:nvPr>
        </p:nvSpPr>
        <p:spPr/>
        <p:txBody>
          <a:bodyPr/>
          <a:lstStyle/>
          <a:p>
            <a:r>
              <a:rPr lang="en-IN" dirty="0"/>
              <a:t>Code</a:t>
            </a:r>
          </a:p>
        </p:txBody>
      </p:sp>
      <p:pic>
        <p:nvPicPr>
          <p:cNvPr id="7" name="Picture 6">
            <a:extLst>
              <a:ext uri="{FF2B5EF4-FFF2-40B4-BE49-F238E27FC236}">
                <a16:creationId xmlns:a16="http://schemas.microsoft.com/office/drawing/2014/main" id="{B7CAC452-1EE4-9BB9-BF82-26C0DF5BEE94}"/>
              </a:ext>
            </a:extLst>
          </p:cNvPr>
          <p:cNvPicPr>
            <a:picLocks noChangeAspect="1"/>
          </p:cNvPicPr>
          <p:nvPr/>
        </p:nvPicPr>
        <p:blipFill>
          <a:blip r:embed="rId2"/>
          <a:stretch>
            <a:fillRect/>
          </a:stretch>
        </p:blipFill>
        <p:spPr>
          <a:xfrm>
            <a:off x="713225" y="1440180"/>
            <a:ext cx="7945266" cy="3065215"/>
          </a:xfrm>
          <a:prstGeom prst="rect">
            <a:avLst/>
          </a:prstGeom>
        </p:spPr>
      </p:pic>
    </p:spTree>
    <p:extLst>
      <p:ext uri="{BB962C8B-B14F-4D97-AF65-F5344CB8AC3E}">
        <p14:creationId xmlns:p14="http://schemas.microsoft.com/office/powerpoint/2010/main" val="2600022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F95A69-587F-93F7-EF1F-A35397940269}"/>
              </a:ext>
            </a:extLst>
          </p:cNvPr>
          <p:cNvSpPr>
            <a:spLocks noGrp="1"/>
          </p:cNvSpPr>
          <p:nvPr>
            <p:ph type="subTitle" idx="1"/>
          </p:nvPr>
        </p:nvSpPr>
        <p:spPr>
          <a:xfrm>
            <a:off x="149345" y="202965"/>
            <a:ext cx="4094995" cy="932415"/>
          </a:xfrm>
        </p:spPr>
        <p:txBody>
          <a:bodyPr/>
          <a:lstStyle/>
          <a:p>
            <a:r>
              <a:rPr lang="en-IN" dirty="0">
                <a:latin typeface="Fredoka One" panose="02000000000000000000" pitchFamily="2" charset="0"/>
              </a:rPr>
              <a:t>Diabetes prediction</a:t>
            </a:r>
          </a:p>
        </p:txBody>
      </p:sp>
      <p:sp>
        <p:nvSpPr>
          <p:cNvPr id="4" name="TextBox 3">
            <a:extLst>
              <a:ext uri="{FF2B5EF4-FFF2-40B4-BE49-F238E27FC236}">
                <a16:creationId xmlns:a16="http://schemas.microsoft.com/office/drawing/2014/main" id="{C7F3EAA5-76A1-45B7-76BB-B97932D32E2A}"/>
              </a:ext>
            </a:extLst>
          </p:cNvPr>
          <p:cNvSpPr txBox="1"/>
          <p:nvPr/>
        </p:nvSpPr>
        <p:spPr>
          <a:xfrm>
            <a:off x="716280" y="1234440"/>
            <a:ext cx="6522720" cy="4031873"/>
          </a:xfrm>
          <a:prstGeom prst="rect">
            <a:avLst/>
          </a:prstGeom>
          <a:noFill/>
        </p:spPr>
        <p:txBody>
          <a:bodyPr wrap="square" rtlCol="0">
            <a:spAutoFit/>
          </a:bodyPr>
          <a:lstStyle/>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Implementation of logistic regression and logistic regression with L1 regularization for predicting diabetes onset.</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Dataset includes features: Pregnancies, Glucose level, BMI, and Age, with 'Outcome' as the target variable (0 for no diabetes, 1 for diabetes).</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L1 regularization utilized to prevent overfitting and encourage sparsity, promoting feature selection.</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L1 regularization introduces a penalty term to the cost function, driving less important feature coefficients towards zero.</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Objective: Predict the likelihood of diabetes based on provided features.</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'Outcome' variable indicates the presence (1) or absence (0) of diabetes.</a:t>
            </a:r>
          </a:p>
          <a:p>
            <a:pPr marL="285750" indent="-285750" algn="l">
              <a:buFont typeface="Wingdings" panose="05000000000000000000" pitchFamily="2" charset="2"/>
              <a:buChar char="Ø"/>
            </a:pPr>
            <a:r>
              <a:rPr lang="en-US" sz="1600" b="0" i="0" dirty="0">
                <a:solidFill>
                  <a:srgbClr val="374151"/>
                </a:solidFill>
                <a:effectLst/>
                <a:latin typeface="KoHo" panose="020B0604020202020204" charset="-34"/>
                <a:cs typeface="KoHo" panose="020B0604020202020204" charset="-34"/>
              </a:rPr>
              <a:t>L1 regularization aids in improving model generalization and identifying crucial features for diabetes prediction.</a:t>
            </a:r>
          </a:p>
          <a:p>
            <a:pPr marL="285750" indent="-285750">
              <a:buFont typeface="Wingdings" panose="05000000000000000000" pitchFamily="2" charset="2"/>
              <a:buChar char="Ø"/>
            </a:pPr>
            <a:endParaRPr lang="en-IN" sz="1600" dirty="0">
              <a:latin typeface="KoHo" panose="020B0604020202020204" charset="-34"/>
              <a:cs typeface="KoHo" panose="020B0604020202020204" charset="-34"/>
            </a:endParaRPr>
          </a:p>
        </p:txBody>
      </p:sp>
    </p:spTree>
    <p:extLst>
      <p:ext uri="{BB962C8B-B14F-4D97-AF65-F5344CB8AC3E}">
        <p14:creationId xmlns:p14="http://schemas.microsoft.com/office/powerpoint/2010/main" val="2600396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DD00-2499-8470-D3D4-42EA164EA496}"/>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9E8E449B-D738-612E-B2C2-F4F56CECC5E6}"/>
              </a:ext>
            </a:extLst>
          </p:cNvPr>
          <p:cNvPicPr>
            <a:picLocks noChangeAspect="1"/>
          </p:cNvPicPr>
          <p:nvPr/>
        </p:nvPicPr>
        <p:blipFill>
          <a:blip r:embed="rId2"/>
          <a:stretch>
            <a:fillRect/>
          </a:stretch>
        </p:blipFill>
        <p:spPr>
          <a:xfrm>
            <a:off x="982980" y="1196469"/>
            <a:ext cx="6881666" cy="3769211"/>
          </a:xfrm>
          <a:prstGeom prst="rect">
            <a:avLst/>
          </a:prstGeom>
        </p:spPr>
      </p:pic>
    </p:spTree>
    <p:extLst>
      <p:ext uri="{BB962C8B-B14F-4D97-AF65-F5344CB8AC3E}">
        <p14:creationId xmlns:p14="http://schemas.microsoft.com/office/powerpoint/2010/main" val="380979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DD00-2499-8470-D3D4-42EA164EA496}"/>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09A26F79-16F5-154C-7DE7-D48B2C240983}"/>
              </a:ext>
            </a:extLst>
          </p:cNvPr>
          <p:cNvPicPr>
            <a:picLocks noChangeAspect="1"/>
          </p:cNvPicPr>
          <p:nvPr/>
        </p:nvPicPr>
        <p:blipFill>
          <a:blip r:embed="rId2"/>
          <a:stretch>
            <a:fillRect/>
          </a:stretch>
        </p:blipFill>
        <p:spPr>
          <a:xfrm>
            <a:off x="4817364" y="1385495"/>
            <a:ext cx="4108661" cy="2921150"/>
          </a:xfrm>
          <a:prstGeom prst="rect">
            <a:avLst/>
          </a:prstGeom>
        </p:spPr>
      </p:pic>
      <p:pic>
        <p:nvPicPr>
          <p:cNvPr id="6" name="Picture 5">
            <a:extLst>
              <a:ext uri="{FF2B5EF4-FFF2-40B4-BE49-F238E27FC236}">
                <a16:creationId xmlns:a16="http://schemas.microsoft.com/office/drawing/2014/main" id="{6C0DA346-FC82-F3DA-2BC3-708CD0269561}"/>
              </a:ext>
            </a:extLst>
          </p:cNvPr>
          <p:cNvPicPr>
            <a:picLocks noChangeAspect="1"/>
          </p:cNvPicPr>
          <p:nvPr/>
        </p:nvPicPr>
        <p:blipFill>
          <a:blip r:embed="rId3"/>
          <a:stretch>
            <a:fillRect/>
          </a:stretch>
        </p:blipFill>
        <p:spPr>
          <a:xfrm>
            <a:off x="501416" y="1620457"/>
            <a:ext cx="4070559" cy="2451226"/>
          </a:xfrm>
          <a:prstGeom prst="rect">
            <a:avLst/>
          </a:prstGeom>
        </p:spPr>
      </p:pic>
    </p:spTree>
    <p:extLst>
      <p:ext uri="{BB962C8B-B14F-4D97-AF65-F5344CB8AC3E}">
        <p14:creationId xmlns:p14="http://schemas.microsoft.com/office/powerpoint/2010/main" val="4035744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DD00-2499-8470-D3D4-42EA164EA496}"/>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A0D1D544-FA87-B48F-DEB3-E1772CD290F7}"/>
              </a:ext>
            </a:extLst>
          </p:cNvPr>
          <p:cNvPicPr>
            <a:picLocks noChangeAspect="1"/>
          </p:cNvPicPr>
          <p:nvPr/>
        </p:nvPicPr>
        <p:blipFill>
          <a:blip r:embed="rId2"/>
          <a:stretch>
            <a:fillRect/>
          </a:stretch>
        </p:blipFill>
        <p:spPr>
          <a:xfrm>
            <a:off x="904661" y="1268002"/>
            <a:ext cx="7334627" cy="3613336"/>
          </a:xfrm>
          <a:prstGeom prst="rect">
            <a:avLst/>
          </a:prstGeom>
        </p:spPr>
      </p:pic>
    </p:spTree>
    <p:extLst>
      <p:ext uri="{BB962C8B-B14F-4D97-AF65-F5344CB8AC3E}">
        <p14:creationId xmlns:p14="http://schemas.microsoft.com/office/powerpoint/2010/main" val="327759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0"/>
          <p:cNvSpPr txBox="1">
            <a:spLocks noGrp="1"/>
          </p:cNvSpPr>
          <p:nvPr>
            <p:ph type="subTitle" idx="1"/>
          </p:nvPr>
        </p:nvSpPr>
        <p:spPr>
          <a:xfrm>
            <a:off x="1303728" y="1264851"/>
            <a:ext cx="5990116" cy="2204966"/>
          </a:xfrm>
          <a:prstGeom prst="rect">
            <a:avLst/>
          </a:prstGeom>
        </p:spPr>
        <p:txBody>
          <a:bodyPr spcFirstLastPara="1" wrap="square" lIns="91425" tIns="91425" rIns="91425" bIns="91425" anchor="t" anchorCtr="0">
            <a:noAutofit/>
          </a:bodyPr>
          <a:lstStyle/>
          <a:p>
            <a:pPr marL="127000" indent="0" algn="l"/>
            <a:endParaRPr lang="en-IN" sz="1400" dirty="0"/>
          </a:p>
          <a:p>
            <a:pPr marL="127000" indent="0" algn="l"/>
            <a:endParaRPr lang="en-IN" sz="1400" dirty="0"/>
          </a:p>
        </p:txBody>
      </p:sp>
      <p:sp>
        <p:nvSpPr>
          <p:cNvPr id="441" name="Google Shape;441;p30"/>
          <p:cNvSpPr txBox="1">
            <a:spLocks noGrp="1"/>
          </p:cNvSpPr>
          <p:nvPr>
            <p:ph type="title"/>
          </p:nvPr>
        </p:nvSpPr>
        <p:spPr>
          <a:xfrm>
            <a:off x="2157244" y="309334"/>
            <a:ext cx="5136600" cy="759000"/>
          </a:xfrm>
          <a:prstGeom prst="rect">
            <a:avLst/>
          </a:prstGeom>
        </p:spPr>
        <p:txBody>
          <a:bodyPr spcFirstLastPara="1" wrap="square" lIns="91425" tIns="91425" rIns="91425" bIns="91425" anchor="t" anchorCtr="0">
            <a:noAutofit/>
          </a:bodyPr>
          <a:lstStyle/>
          <a:p>
            <a:r>
              <a:rPr lang="en-IN" sz="4000" dirty="0"/>
              <a:t>Sigmoid function</a:t>
            </a:r>
            <a:br>
              <a:rPr lang="en-IN" sz="4000" dirty="0"/>
            </a:br>
            <a:endParaRPr dirty="0"/>
          </a:p>
        </p:txBody>
      </p:sp>
      <p:sp>
        <p:nvSpPr>
          <p:cNvPr id="442" name="Google Shape;442;p30"/>
          <p:cNvSpPr/>
          <p:nvPr/>
        </p:nvSpPr>
        <p:spPr>
          <a:xfrm>
            <a:off x="2691488" y="2885925"/>
            <a:ext cx="4750" cy="7875"/>
          </a:xfrm>
          <a:custGeom>
            <a:avLst/>
            <a:gdLst/>
            <a:ahLst/>
            <a:cxnLst/>
            <a:rect l="l" t="t" r="r" b="b"/>
            <a:pathLst>
              <a:path w="190" h="315" fill="none" extrusionOk="0">
                <a:moveTo>
                  <a:pt x="190" y="0"/>
                </a:moveTo>
                <a:lnTo>
                  <a:pt x="1" y="315"/>
                </a:lnTo>
              </a:path>
            </a:pathLst>
          </a:custGeom>
          <a:noFill/>
          <a:ln w="19675" cap="flat" cmpd="sng">
            <a:solidFill>
              <a:schemeClr val="accent4"/>
            </a:solidFill>
            <a:prstDash val="solid"/>
            <a:miter lim="31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0039CA4-74B6-4C68-F604-47980995830C}"/>
              </a:ext>
            </a:extLst>
          </p:cNvPr>
          <p:cNvPicPr>
            <a:picLocks noChangeAspect="1"/>
          </p:cNvPicPr>
          <p:nvPr/>
        </p:nvPicPr>
        <p:blipFill>
          <a:blip r:embed="rId3"/>
          <a:stretch>
            <a:fillRect/>
          </a:stretch>
        </p:blipFill>
        <p:spPr>
          <a:xfrm>
            <a:off x="2237466" y="1264850"/>
            <a:ext cx="4788173" cy="3505067"/>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DD00-2499-8470-D3D4-42EA164EA496}"/>
              </a:ext>
            </a:extLst>
          </p:cNvPr>
          <p:cNvSpPr>
            <a:spLocks noGrp="1"/>
          </p:cNvSpPr>
          <p:nvPr>
            <p:ph type="title"/>
          </p:nvPr>
        </p:nvSpPr>
        <p:spPr/>
        <p:txBody>
          <a:bodyPr/>
          <a:lstStyle/>
          <a:p>
            <a:r>
              <a:rPr lang="en-IN" dirty="0"/>
              <a:t>Code - logistic</a:t>
            </a:r>
          </a:p>
        </p:txBody>
      </p:sp>
      <p:pic>
        <p:nvPicPr>
          <p:cNvPr id="4" name="Picture 3">
            <a:extLst>
              <a:ext uri="{FF2B5EF4-FFF2-40B4-BE49-F238E27FC236}">
                <a16:creationId xmlns:a16="http://schemas.microsoft.com/office/drawing/2014/main" id="{E234FC9D-A4BE-0C16-D1EE-58393FB59C79}"/>
              </a:ext>
            </a:extLst>
          </p:cNvPr>
          <p:cNvPicPr>
            <a:picLocks noChangeAspect="1"/>
          </p:cNvPicPr>
          <p:nvPr/>
        </p:nvPicPr>
        <p:blipFill>
          <a:blip r:embed="rId2"/>
          <a:stretch>
            <a:fillRect/>
          </a:stretch>
        </p:blipFill>
        <p:spPr>
          <a:xfrm>
            <a:off x="1009490" y="1156869"/>
            <a:ext cx="6210619" cy="3911801"/>
          </a:xfrm>
          <a:prstGeom prst="rect">
            <a:avLst/>
          </a:prstGeom>
        </p:spPr>
      </p:pic>
    </p:spTree>
    <p:extLst>
      <p:ext uri="{BB962C8B-B14F-4D97-AF65-F5344CB8AC3E}">
        <p14:creationId xmlns:p14="http://schemas.microsoft.com/office/powerpoint/2010/main" val="3407126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DD00-2499-8470-D3D4-42EA164EA496}"/>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E6036344-E338-BE02-6390-5B3D726FA444}"/>
              </a:ext>
            </a:extLst>
          </p:cNvPr>
          <p:cNvPicPr>
            <a:picLocks noChangeAspect="1"/>
          </p:cNvPicPr>
          <p:nvPr/>
        </p:nvPicPr>
        <p:blipFill>
          <a:blip r:embed="rId2"/>
          <a:stretch>
            <a:fillRect/>
          </a:stretch>
        </p:blipFill>
        <p:spPr>
          <a:xfrm>
            <a:off x="1057790" y="1257869"/>
            <a:ext cx="6272649" cy="3411291"/>
          </a:xfrm>
          <a:prstGeom prst="rect">
            <a:avLst/>
          </a:prstGeom>
        </p:spPr>
      </p:pic>
    </p:spTree>
    <p:extLst>
      <p:ext uri="{BB962C8B-B14F-4D97-AF65-F5344CB8AC3E}">
        <p14:creationId xmlns:p14="http://schemas.microsoft.com/office/powerpoint/2010/main" val="16504951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DD00-2499-8470-D3D4-42EA164EA496}"/>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C9DE38F6-3C04-3743-1550-606961458129}"/>
              </a:ext>
            </a:extLst>
          </p:cNvPr>
          <p:cNvPicPr>
            <a:picLocks noChangeAspect="1"/>
          </p:cNvPicPr>
          <p:nvPr/>
        </p:nvPicPr>
        <p:blipFill>
          <a:blip r:embed="rId2"/>
          <a:stretch>
            <a:fillRect/>
          </a:stretch>
        </p:blipFill>
        <p:spPr>
          <a:xfrm>
            <a:off x="917395" y="1329617"/>
            <a:ext cx="7865540" cy="3166183"/>
          </a:xfrm>
          <a:prstGeom prst="rect">
            <a:avLst/>
          </a:prstGeom>
        </p:spPr>
      </p:pic>
    </p:spTree>
    <p:extLst>
      <p:ext uri="{BB962C8B-B14F-4D97-AF65-F5344CB8AC3E}">
        <p14:creationId xmlns:p14="http://schemas.microsoft.com/office/powerpoint/2010/main" val="3573708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ED581-F327-FA6E-C4F4-1454F5A5AA5D}"/>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AB1A5D2B-D737-63A8-B4DE-43B9C077CE4C}"/>
              </a:ext>
            </a:extLst>
          </p:cNvPr>
          <p:cNvSpPr txBox="1"/>
          <p:nvPr/>
        </p:nvSpPr>
        <p:spPr>
          <a:xfrm>
            <a:off x="2148840" y="1266495"/>
            <a:ext cx="6781800" cy="353943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374151"/>
                </a:solidFill>
                <a:effectLst/>
                <a:latin typeface="KoHo" panose="020B0604020202020204" charset="-34"/>
                <a:cs typeface="KoHo" panose="020B0604020202020204" charset="-34"/>
              </a:rPr>
              <a:t>Logistic regression consistently proves versatile for binary classification tasks, making it a reliable choice across diverse applications.</a:t>
            </a:r>
          </a:p>
          <a:p>
            <a:pPr marL="285750" indent="-285750">
              <a:buFont typeface="Arial" panose="020B0604020202020204" pitchFamily="34" charset="0"/>
              <a:buChar char="•"/>
            </a:pPr>
            <a:r>
              <a:rPr lang="en-US" sz="1600" b="0" i="0" dirty="0">
                <a:solidFill>
                  <a:srgbClr val="374151"/>
                </a:solidFill>
                <a:effectLst/>
                <a:latin typeface="KoHo" panose="020B0604020202020204" charset="-34"/>
                <a:cs typeface="KoHo" panose="020B0604020202020204" charset="-34"/>
              </a:rPr>
              <a:t>Regularization techniques, such as L1 and L2, play crucial roles in preventing overfitting, improving model interpretability, and aiding in feature selection.</a:t>
            </a:r>
            <a:endParaRPr lang="en-US" sz="1600" dirty="0">
              <a:solidFill>
                <a:srgbClr val="374151"/>
              </a:solidFill>
              <a:latin typeface="KoHo" panose="020B0604020202020204" charset="-34"/>
              <a:cs typeface="KoHo" panose="020B0604020202020204" charset="-34"/>
            </a:endParaRPr>
          </a:p>
          <a:p>
            <a:pPr marL="285750" indent="-285750">
              <a:buFont typeface="Arial" panose="020B0604020202020204" pitchFamily="34" charset="0"/>
              <a:buChar char="•"/>
            </a:pPr>
            <a:r>
              <a:rPr lang="en-US" sz="1600" b="0" i="0" dirty="0">
                <a:solidFill>
                  <a:srgbClr val="374151"/>
                </a:solidFill>
                <a:effectLst/>
                <a:latin typeface="KoHo" panose="020B0604020202020204" charset="-34"/>
                <a:cs typeface="KoHo" panose="020B0604020202020204" charset="-34"/>
              </a:rPr>
              <a:t>Model effectiveness depends on the specific nature of the dataset and the objectives of each prediction task.</a:t>
            </a:r>
          </a:p>
          <a:p>
            <a:pPr marL="285750" indent="-285750">
              <a:buFont typeface="Arial" panose="020B0604020202020204" pitchFamily="34" charset="0"/>
              <a:buChar char="•"/>
            </a:pPr>
            <a:r>
              <a:rPr lang="en-US" sz="1600" b="0" i="0" dirty="0">
                <a:solidFill>
                  <a:srgbClr val="374151"/>
                </a:solidFill>
                <a:effectLst/>
                <a:latin typeface="KoHo" panose="020B0604020202020204" charset="-34"/>
                <a:cs typeface="KoHo" panose="020B0604020202020204" charset="-34"/>
              </a:rPr>
              <a:t>L1 regularization enhances interpretability by driving less important feature coefficients towards zero, aiding in the identification of crucial predictors.</a:t>
            </a:r>
            <a:endParaRPr lang="en-US" sz="1600" dirty="0">
              <a:solidFill>
                <a:srgbClr val="374151"/>
              </a:solidFill>
              <a:latin typeface="KoHo" panose="020B0604020202020204" charset="-34"/>
              <a:cs typeface="KoHo" panose="020B0604020202020204" charset="-34"/>
            </a:endParaRPr>
          </a:p>
          <a:p>
            <a:pPr marL="285750" indent="-285750">
              <a:buFont typeface="Arial" panose="020B0604020202020204" pitchFamily="34" charset="0"/>
              <a:buChar char="•"/>
            </a:pPr>
            <a:r>
              <a:rPr lang="en-US" sz="1600" b="0" i="0" dirty="0">
                <a:solidFill>
                  <a:srgbClr val="374151"/>
                </a:solidFill>
                <a:effectLst/>
                <a:latin typeface="KoHo" panose="020B0604020202020204" charset="-34"/>
                <a:cs typeface="KoHo" panose="020B0604020202020204" charset="-34"/>
              </a:rPr>
              <a:t>L2 regularization effectively prevents overfitting, particularly valuable when dealing with datasets featuring numerous features or multicollinearity.</a:t>
            </a:r>
            <a:endParaRPr lang="en-IN" sz="1600" dirty="0">
              <a:latin typeface="KoHo" panose="020B0604020202020204" charset="-34"/>
              <a:cs typeface="KoHo" panose="020B0604020202020204" charset="-34"/>
            </a:endParaRPr>
          </a:p>
        </p:txBody>
      </p:sp>
    </p:spTree>
    <p:extLst>
      <p:ext uri="{BB962C8B-B14F-4D97-AF65-F5344CB8AC3E}">
        <p14:creationId xmlns:p14="http://schemas.microsoft.com/office/powerpoint/2010/main" val="2517120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2C0FBC-A187-AFDB-88DD-AEE8AF2102A9}"/>
              </a:ext>
            </a:extLst>
          </p:cNvPr>
          <p:cNvSpPr txBox="1"/>
          <p:nvPr/>
        </p:nvSpPr>
        <p:spPr>
          <a:xfrm>
            <a:off x="3002280" y="1799808"/>
            <a:ext cx="4876800" cy="1107996"/>
          </a:xfrm>
          <a:prstGeom prst="rect">
            <a:avLst/>
          </a:prstGeom>
          <a:noFill/>
        </p:spPr>
        <p:txBody>
          <a:bodyPr wrap="square" rtlCol="0">
            <a:spAutoFit/>
          </a:bodyPr>
          <a:lstStyle/>
          <a:p>
            <a:r>
              <a:rPr lang="en-IN" sz="6600" dirty="0">
                <a:solidFill>
                  <a:schemeClr val="tx1"/>
                </a:solidFill>
                <a:latin typeface="Fredoka One" panose="02000000000000000000" pitchFamily="2" charset="0"/>
              </a:rPr>
              <a:t>Thank You</a:t>
            </a:r>
          </a:p>
        </p:txBody>
      </p:sp>
    </p:spTree>
    <p:extLst>
      <p:ext uri="{BB962C8B-B14F-4D97-AF65-F5344CB8AC3E}">
        <p14:creationId xmlns:p14="http://schemas.microsoft.com/office/powerpoint/2010/main" val="33641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480DC9-7193-25BE-9E6E-398A9A4B1D95}"/>
              </a:ext>
            </a:extLst>
          </p:cNvPr>
          <p:cNvSpPr>
            <a:spLocks noGrp="1"/>
          </p:cNvSpPr>
          <p:nvPr>
            <p:ph type="title"/>
          </p:nvPr>
        </p:nvSpPr>
        <p:spPr/>
        <p:txBody>
          <a:bodyPr/>
          <a:lstStyle/>
          <a:p>
            <a:r>
              <a:rPr lang="en-IN" dirty="0"/>
              <a:t>Cost function</a:t>
            </a:r>
          </a:p>
        </p:txBody>
      </p:sp>
      <p:pic>
        <p:nvPicPr>
          <p:cNvPr id="5" name="Picture 4">
            <a:extLst>
              <a:ext uri="{FF2B5EF4-FFF2-40B4-BE49-F238E27FC236}">
                <a16:creationId xmlns:a16="http://schemas.microsoft.com/office/drawing/2014/main" id="{D6371C1A-86F2-C49A-5728-DC314C0B7F27}"/>
              </a:ext>
            </a:extLst>
          </p:cNvPr>
          <p:cNvPicPr>
            <a:picLocks noChangeAspect="1"/>
          </p:cNvPicPr>
          <p:nvPr/>
        </p:nvPicPr>
        <p:blipFill>
          <a:blip r:embed="rId2"/>
          <a:stretch>
            <a:fillRect/>
          </a:stretch>
        </p:blipFill>
        <p:spPr>
          <a:xfrm>
            <a:off x="1592579" y="1609288"/>
            <a:ext cx="6267080" cy="2955092"/>
          </a:xfrm>
          <a:prstGeom prst="rect">
            <a:avLst/>
          </a:prstGeom>
        </p:spPr>
      </p:pic>
      <p:pic>
        <p:nvPicPr>
          <p:cNvPr id="7" name="Picture 6">
            <a:extLst>
              <a:ext uri="{FF2B5EF4-FFF2-40B4-BE49-F238E27FC236}">
                <a16:creationId xmlns:a16="http://schemas.microsoft.com/office/drawing/2014/main" id="{48662CB5-E986-9C5E-245D-B3DA566AC134}"/>
              </a:ext>
            </a:extLst>
          </p:cNvPr>
          <p:cNvPicPr>
            <a:picLocks noChangeAspect="1"/>
          </p:cNvPicPr>
          <p:nvPr/>
        </p:nvPicPr>
        <p:blipFill>
          <a:blip r:embed="rId3"/>
          <a:stretch>
            <a:fillRect/>
          </a:stretch>
        </p:blipFill>
        <p:spPr>
          <a:xfrm>
            <a:off x="2626990" y="3837924"/>
            <a:ext cx="5232669" cy="622332"/>
          </a:xfrm>
          <a:prstGeom prst="rect">
            <a:avLst/>
          </a:prstGeom>
        </p:spPr>
      </p:pic>
    </p:spTree>
    <p:extLst>
      <p:ext uri="{BB962C8B-B14F-4D97-AF65-F5344CB8AC3E}">
        <p14:creationId xmlns:p14="http://schemas.microsoft.com/office/powerpoint/2010/main" val="218928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81F1AA-4D96-D9B5-D92C-077592C08BD5}"/>
              </a:ext>
            </a:extLst>
          </p:cNvPr>
          <p:cNvPicPr>
            <a:picLocks noChangeAspect="1"/>
          </p:cNvPicPr>
          <p:nvPr/>
        </p:nvPicPr>
        <p:blipFill>
          <a:blip r:embed="rId2"/>
          <a:stretch>
            <a:fillRect/>
          </a:stretch>
        </p:blipFill>
        <p:spPr>
          <a:xfrm>
            <a:off x="1629896" y="659130"/>
            <a:ext cx="5884207" cy="3825240"/>
          </a:xfrm>
          <a:prstGeom prst="rect">
            <a:avLst/>
          </a:prstGeom>
        </p:spPr>
      </p:pic>
    </p:spTree>
    <p:extLst>
      <p:ext uri="{BB962C8B-B14F-4D97-AF65-F5344CB8AC3E}">
        <p14:creationId xmlns:p14="http://schemas.microsoft.com/office/powerpoint/2010/main" val="88913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74D08C-AEB6-4D38-D542-35E0150692BB}"/>
              </a:ext>
            </a:extLst>
          </p:cNvPr>
          <p:cNvSpPr>
            <a:spLocks noGrp="1"/>
          </p:cNvSpPr>
          <p:nvPr>
            <p:ph type="title"/>
          </p:nvPr>
        </p:nvSpPr>
        <p:spPr/>
        <p:txBody>
          <a:bodyPr/>
          <a:lstStyle/>
          <a:p>
            <a:r>
              <a:rPr lang="en-IN" dirty="0"/>
              <a:t>Gradient descent</a:t>
            </a:r>
          </a:p>
        </p:txBody>
      </p:sp>
      <p:pic>
        <p:nvPicPr>
          <p:cNvPr id="5" name="Picture 4">
            <a:extLst>
              <a:ext uri="{FF2B5EF4-FFF2-40B4-BE49-F238E27FC236}">
                <a16:creationId xmlns:a16="http://schemas.microsoft.com/office/drawing/2014/main" id="{F0509556-9398-E269-148E-7A41533DAC8A}"/>
              </a:ext>
            </a:extLst>
          </p:cNvPr>
          <p:cNvPicPr>
            <a:picLocks noChangeAspect="1"/>
          </p:cNvPicPr>
          <p:nvPr/>
        </p:nvPicPr>
        <p:blipFill>
          <a:blip r:embed="rId2"/>
          <a:stretch>
            <a:fillRect/>
          </a:stretch>
        </p:blipFill>
        <p:spPr>
          <a:xfrm>
            <a:off x="1944514" y="1196340"/>
            <a:ext cx="5195786" cy="3537381"/>
          </a:xfrm>
          <a:prstGeom prst="rect">
            <a:avLst/>
          </a:prstGeom>
        </p:spPr>
      </p:pic>
    </p:spTree>
    <p:extLst>
      <p:ext uri="{BB962C8B-B14F-4D97-AF65-F5344CB8AC3E}">
        <p14:creationId xmlns:p14="http://schemas.microsoft.com/office/powerpoint/2010/main" val="378123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C0F71-284C-967A-AE50-FC15281DE860}"/>
              </a:ext>
            </a:extLst>
          </p:cNvPr>
          <p:cNvPicPr>
            <a:picLocks noChangeAspect="1"/>
          </p:cNvPicPr>
          <p:nvPr/>
        </p:nvPicPr>
        <p:blipFill>
          <a:blip r:embed="rId2"/>
          <a:stretch>
            <a:fillRect/>
          </a:stretch>
        </p:blipFill>
        <p:spPr>
          <a:xfrm>
            <a:off x="2886832" y="1196340"/>
            <a:ext cx="3970645" cy="3505200"/>
          </a:xfrm>
          <a:prstGeom prst="rect">
            <a:avLst/>
          </a:prstGeom>
        </p:spPr>
      </p:pic>
      <p:sp>
        <p:nvSpPr>
          <p:cNvPr id="6" name="Title 2">
            <a:extLst>
              <a:ext uri="{FF2B5EF4-FFF2-40B4-BE49-F238E27FC236}">
                <a16:creationId xmlns:a16="http://schemas.microsoft.com/office/drawing/2014/main" id="{AEA73171-AA66-3F90-FBCB-AD234383D508}"/>
              </a:ext>
            </a:extLst>
          </p:cNvPr>
          <p:cNvSpPr>
            <a:spLocks noGrp="1"/>
          </p:cNvSpPr>
          <p:nvPr>
            <p:ph type="title"/>
          </p:nvPr>
        </p:nvSpPr>
        <p:spPr>
          <a:xfrm>
            <a:off x="2003700" y="337575"/>
            <a:ext cx="5136600" cy="759000"/>
          </a:xfrm>
        </p:spPr>
        <p:txBody>
          <a:bodyPr/>
          <a:lstStyle/>
          <a:p>
            <a:r>
              <a:rPr lang="en-IN" dirty="0"/>
              <a:t>Gradient descent</a:t>
            </a:r>
          </a:p>
        </p:txBody>
      </p:sp>
    </p:spTree>
    <p:extLst>
      <p:ext uri="{BB962C8B-B14F-4D97-AF65-F5344CB8AC3E}">
        <p14:creationId xmlns:p14="http://schemas.microsoft.com/office/powerpoint/2010/main" val="542776293"/>
      </p:ext>
    </p:extLst>
  </p:cSld>
  <p:clrMapOvr>
    <a:masterClrMapping/>
  </p:clrMapOvr>
</p:sld>
</file>

<file path=ppt/theme/theme1.xml><?xml version="1.0" encoding="utf-8"?>
<a:theme xmlns:a="http://schemas.openxmlformats.org/drawingml/2006/main" name="Back to School Activities by Slidesgo">
  <a:themeElements>
    <a:clrScheme name="Simple Light">
      <a:dk1>
        <a:srgbClr val="323B5B"/>
      </a:dk1>
      <a:lt1>
        <a:srgbClr val="EDEDED"/>
      </a:lt1>
      <a:dk2>
        <a:srgbClr val="323B5B"/>
      </a:dk2>
      <a:lt2>
        <a:srgbClr val="EDEDED"/>
      </a:lt2>
      <a:accent1>
        <a:srgbClr val="4399AB"/>
      </a:accent1>
      <a:accent2>
        <a:srgbClr val="FFC867"/>
      </a:accent2>
      <a:accent3>
        <a:srgbClr val="8FAEFF"/>
      </a:accent3>
      <a:accent4>
        <a:srgbClr val="FF9067"/>
      </a:accent4>
      <a:accent5>
        <a:srgbClr val="ED4C67"/>
      </a:accent5>
      <a:accent6>
        <a:srgbClr val="AE4FD9"/>
      </a:accent6>
      <a:hlink>
        <a:srgbClr val="323B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875</Words>
  <Application>Microsoft Office PowerPoint</Application>
  <PresentationFormat>On-screen Show (16:9)</PresentationFormat>
  <Paragraphs>108</Paragraphs>
  <Slides>54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KoHo Medium</vt:lpstr>
      <vt:lpstr>Livvic</vt:lpstr>
      <vt:lpstr>Fredoka One</vt:lpstr>
      <vt:lpstr>KoHo</vt:lpstr>
      <vt:lpstr>Chelsea Market</vt:lpstr>
      <vt:lpstr>Arial</vt:lpstr>
      <vt:lpstr>Wingdings</vt:lpstr>
      <vt:lpstr>Roboto Condensed Light</vt:lpstr>
      <vt:lpstr>Back to School Activities by Slidesgo</vt:lpstr>
      <vt:lpstr>Logistic regression with L1 regularization</vt:lpstr>
      <vt:lpstr>Applications</vt:lpstr>
      <vt:lpstr>Customer Churn Prediction</vt:lpstr>
      <vt:lpstr>Logistic regression</vt:lpstr>
      <vt:lpstr>Sigmoid function </vt:lpstr>
      <vt:lpstr>Cost function</vt:lpstr>
      <vt:lpstr>PowerPoint Presentation</vt:lpstr>
      <vt:lpstr>Gradient descent</vt:lpstr>
      <vt:lpstr>Gradient descent</vt:lpstr>
      <vt:lpstr>Gradient descent</vt:lpstr>
      <vt:lpstr>L1 regularization</vt:lpstr>
      <vt:lpstr>L2 regularization</vt:lpstr>
      <vt:lpstr>Logistic regression</vt:lpstr>
      <vt:lpstr>Logistic regression</vt:lpstr>
      <vt:lpstr>Logistic regression with L1</vt:lpstr>
      <vt:lpstr>Logistic regression with L1</vt:lpstr>
      <vt:lpstr>Logistic regression with L2</vt:lpstr>
      <vt:lpstr>Logistic regression with L2</vt:lpstr>
      <vt:lpstr>Linear regression</vt:lpstr>
      <vt:lpstr>Linear vs Logistic</vt:lpstr>
      <vt:lpstr>Linear vs Logistic</vt:lpstr>
      <vt:lpstr>Linear vs Logistic</vt:lpstr>
      <vt:lpstr>Overfitting</vt:lpstr>
      <vt:lpstr>PowerPoint Presentation</vt:lpstr>
      <vt:lpstr>Regularized linear regression</vt:lpstr>
      <vt:lpstr>PowerPoint Presentation</vt:lpstr>
      <vt:lpstr>Linear regression </vt:lpstr>
      <vt:lpstr>Linear regression </vt:lpstr>
      <vt:lpstr>Logistic regression</vt:lpstr>
      <vt:lpstr>Logistic regression with L1</vt:lpstr>
      <vt:lpstr>Logistic regression with L1</vt:lpstr>
      <vt:lpstr>APPLICATIONS</vt:lpstr>
      <vt:lpstr>CONCLUSION</vt:lpstr>
      <vt:lpstr>PowerPoint Presentation</vt:lpstr>
      <vt:lpstr>Methodology</vt:lpstr>
      <vt:lpstr>Code</vt:lpstr>
      <vt:lpstr>Code</vt:lpstr>
      <vt:lpstr>Code</vt:lpstr>
      <vt:lpstr>Code</vt:lpstr>
      <vt:lpstr>Code</vt:lpstr>
      <vt:lpstr>Code</vt:lpstr>
      <vt:lpstr>Code</vt:lpstr>
      <vt:lpstr>Code</vt:lpstr>
      <vt:lpstr>Code</vt:lpstr>
      <vt:lpstr>Code</vt:lpstr>
      <vt:lpstr>PowerPoint Presentation</vt:lpstr>
      <vt:lpstr>Code</vt:lpstr>
      <vt:lpstr>Code</vt:lpstr>
      <vt:lpstr>Code</vt:lpstr>
      <vt:lpstr>Code - logistic</vt:lpstr>
      <vt:lpstr>Code</vt:lpstr>
      <vt:lpstr>Code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Swipe : Machine Learning for Advanced Credit Card Fraud Detection</dc:title>
  <cp:lastModifiedBy>Nandini kuppala</cp:lastModifiedBy>
  <cp:revision>8</cp:revision>
  <dcterms:modified xsi:type="dcterms:W3CDTF">2023-12-20T16:28:19Z</dcterms:modified>
</cp:coreProperties>
</file>