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B25E-093A-5731-7F20-C6ECE759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013B2-A45D-20DE-94A2-08364345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B34D-6ADE-A66A-2824-532040A7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3BBD-D978-85F7-237A-F5F5CDE3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CA9F-0C06-3C0E-A14B-8CFB11CB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702-546A-F6A8-D1D9-5E20C28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9D58-0A55-DF41-C825-553D0B93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22E8-5282-1302-A82E-9825591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8653-F323-CEBF-2A5B-8FFBE357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E1B2-199F-28D7-C40D-64EE7A9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B0DB0-1D43-4AD6-4DCD-391495ADD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864-11FB-7C01-956B-6D7BD499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2D66-2FA5-98E3-2721-85B1FA20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B93E-348D-39D0-1DEE-BE43C359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310F-2D48-38D2-3D11-6DB9AA92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DEAC-B28B-1E8E-747E-A465AE39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8C04-D32C-B135-8F24-02B4FE65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C62D-8B7B-1EAF-3E74-4C1C05E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AB86-E97A-6BBB-70E1-46C80F36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788C-17C8-3D4C-8E1B-A3821DB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439B-2921-EE20-FDDB-EAB71B48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C13EF-F39C-CF1A-AADE-3C911E30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6025-17DC-2DAB-6EC4-81EBAA20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E839-7084-81A3-DC95-3E7CA6C0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5E2D-BB2E-7D0E-B668-7EAAD834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F59B-8086-6273-E557-7952668C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7E20-49BC-A306-DC2F-F9FD502E5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D55E-46B9-4A1F-126E-C3663D08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D96D4-6652-E885-1A8E-CA768AB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FC91-AC00-BC25-6692-B14E628D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2063-1930-D3D6-0007-F2DD2E0F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2EA7-C3F6-1590-2F58-7D662C45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90AD-463E-7E3F-2D53-23D5F6F9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A53D-2B1D-B0AB-7546-22BB35F4D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8675F-C49A-A67A-6039-AB0D6E15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6E8E-313F-4C6E-90F5-738D8B4C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9C703-BD91-D0B3-A26C-9D1DD82B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8F8AD-B664-B502-C2F0-4B3F02AF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E3663-CC46-2D5D-6F1D-0F6F462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08A2-AF61-5FAC-8D58-82229319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5FF05-7D10-09D4-5BA3-E66AB676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A01C8-B3B0-5368-8428-4517B3A7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1E1E5-7CA4-F7A0-A27C-0DC676FD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6FC4A-EAF1-A57A-1368-6CDD93D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EF084-B76B-8739-0387-80AFC8E2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EDF5B-024F-A0CA-19ED-EBC5729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7C0-321E-D743-E0B6-91699A00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6AFE-CCCC-3E0B-8B40-9DFF942E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6239-BDA2-F4BF-11F8-3C42A475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4A82-9F2C-F707-0162-76291E92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2C08-4B61-1F4D-84F3-C10E3F44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70E8-466D-DC89-CA2A-BC7AC994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4E5-A939-FD9A-F281-396A669E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6F214-B32B-6258-8D71-93C0294D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6308D-CF8F-0115-36FE-11C7F343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8D1-BA0B-368B-051C-C02335C9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65BD-6FEC-962B-C955-C97B94E3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9A76-7D43-23D1-FA79-1C6663D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6DE2B-5257-DE32-74D1-7DCC109E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75EC-8E7D-DA48-6A9F-611CF1407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A85A-C59B-6357-7C28-C0661AD8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55EB4-9899-4C06-A81A-07C63457C2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57DA-52DD-1140-FBE4-BB22441B5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9AE3-4D96-7ADF-2340-FEE7B30C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08E07-114D-4465-ADA6-B8B2A2C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0B66-75DC-807C-466C-9AFA9CE84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META TAGS IN HTML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4868-DA5F-950E-75F9-01DCF1D7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3602038"/>
            <a:ext cx="11449246" cy="1655762"/>
          </a:xfrm>
        </p:spPr>
        <p:txBody>
          <a:bodyPr/>
          <a:lstStyle/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519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2085-6D97-8367-109E-4C51B73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Meta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2FA4-AF0A-DE3A-98E7-65DF8C3B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Tags are small piece of Code in HTML.IT will provides the hidden information about a webpage.</a:t>
            </a:r>
          </a:p>
          <a:p>
            <a:r>
              <a:rPr lang="en-US" dirty="0"/>
              <a:t>Meta Tags included in the head section.</a:t>
            </a:r>
          </a:p>
          <a:p>
            <a:r>
              <a:rPr lang="en-US" dirty="0"/>
              <a:t>These meta tags are invisible to users.</a:t>
            </a:r>
          </a:p>
        </p:txBody>
      </p:sp>
    </p:spTree>
    <p:extLst>
      <p:ext uri="{BB962C8B-B14F-4D97-AF65-F5344CB8AC3E}">
        <p14:creationId xmlns:p14="http://schemas.microsoft.com/office/powerpoint/2010/main" val="29619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E90F-2C27-4AA5-5F8C-7C697102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Meta Tags are Important: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D33E-A9CF-B101-B2EA-01DACC7E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1.Help Search Engines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meta tags tells to search engines what the  web page is 		</a:t>
            </a:r>
            <a:r>
              <a:rPr lang="en-US" sz="2400" dirty="0" err="1"/>
              <a:t>about.Then</a:t>
            </a:r>
            <a:r>
              <a:rPr lang="en-US" sz="2400" dirty="0"/>
              <a:t>  Browser will show the result.</a:t>
            </a:r>
          </a:p>
          <a:p>
            <a:pPr marL="0" indent="0">
              <a:buNone/>
            </a:pPr>
            <a:r>
              <a:rPr lang="en-US" sz="2400" dirty="0" err="1"/>
              <a:t>Ex:Best</a:t>
            </a:r>
            <a:r>
              <a:rPr lang="en-US" sz="2400" dirty="0"/>
              <a:t> Pizza shop in </a:t>
            </a:r>
            <a:r>
              <a:rPr lang="en-US" sz="2400" dirty="0" err="1"/>
              <a:t>Kphb</a:t>
            </a:r>
            <a:r>
              <a:rPr lang="en-US" sz="2400" dirty="0"/>
              <a:t> .</a:t>
            </a:r>
          </a:p>
          <a:p>
            <a:pPr marL="0" indent="0">
              <a:buNone/>
            </a:pPr>
            <a:r>
              <a:rPr lang="en-US" b="1" dirty="0"/>
              <a:t>2.Improves User Experience: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Meta descriptions provide users with a preview of your page’s content in search results, influencing their decision to click on your page.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2540-FEC5-C596-6CF9-4607372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Meta 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164D-AF81-CC14-910B-A250B660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Meta Charset Tag: </a:t>
            </a:r>
            <a:r>
              <a:rPr lang="en-US" dirty="0"/>
              <a:t>Tells the browser to display the text on webpage.</a:t>
            </a:r>
          </a:p>
          <a:p>
            <a:pPr marL="0" indent="0">
              <a:buNone/>
            </a:pPr>
            <a:r>
              <a:rPr lang="en-US" dirty="0"/>
              <a:t>Ex:&lt;meta charset="UTF-8"&gt;</a:t>
            </a:r>
          </a:p>
          <a:p>
            <a:pPr marL="0" indent="0">
              <a:buNone/>
            </a:pPr>
            <a:r>
              <a:rPr lang="en-US" b="1" dirty="0"/>
              <a:t>2. Meta Description Tag: </a:t>
            </a:r>
            <a:r>
              <a:rPr lang="en-US" dirty="0"/>
              <a:t>Provides the  Short summary about our webpage.</a:t>
            </a:r>
          </a:p>
          <a:p>
            <a:pPr marL="0" indent="0">
              <a:buNone/>
            </a:pPr>
            <a:r>
              <a:rPr lang="en-US" dirty="0"/>
              <a:t>Ex: &lt;meta name="description" content="This is a description of the page."&gt;.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</a:t>
            </a:r>
            <a:r>
              <a:rPr lang="en-US" b="1" dirty="0"/>
              <a:t>Meta Robots Tag : </a:t>
            </a:r>
            <a:r>
              <a:rPr lang="en-US" dirty="0"/>
              <a:t>Prevents the Web page from insecure browsers.</a:t>
            </a:r>
          </a:p>
          <a:p>
            <a:pPr marL="0" indent="0">
              <a:buNone/>
            </a:pPr>
            <a:r>
              <a:rPr lang="en-US" dirty="0"/>
              <a:t>Ex:&lt;meta name="robots" content="index, follow"&gt;</a:t>
            </a:r>
          </a:p>
          <a:p>
            <a:pPr marL="0" indent="0">
              <a:buNone/>
            </a:pPr>
            <a:r>
              <a:rPr lang="en-US" b="1" dirty="0"/>
              <a:t>4. Meta Keywords Tag : </a:t>
            </a:r>
            <a:r>
              <a:rPr lang="en-US" dirty="0"/>
              <a:t>Lists relevant keywords related to the page content.</a:t>
            </a:r>
          </a:p>
          <a:p>
            <a:pPr marL="0" indent="0">
              <a:buNone/>
            </a:pPr>
            <a:r>
              <a:rPr lang="en-US" dirty="0"/>
              <a:t>Ex:&lt;meta name="keywords" content="HTML, CSS, JavaScript, Web Development"&gt;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en-US" b="1" dirty="0"/>
              <a:t>Meta Open </a:t>
            </a:r>
            <a:r>
              <a:rPr lang="en-US" b="1" dirty="0" err="1"/>
              <a:t>Gragh</a:t>
            </a:r>
            <a:r>
              <a:rPr lang="en-US" b="1" dirty="0"/>
              <a:t>  Tag: </a:t>
            </a:r>
            <a:r>
              <a:rPr lang="en-US" dirty="0" err="1"/>
              <a:t>Todisplay</a:t>
            </a:r>
            <a:r>
              <a:rPr lang="en-US" dirty="0"/>
              <a:t> the data properly on social media.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66FB6-BDFF-041E-9A22-AB11F092A0E4}"/>
              </a:ext>
            </a:extLst>
          </p:cNvPr>
          <p:cNvSpPr txBox="1"/>
          <p:nvPr/>
        </p:nvSpPr>
        <p:spPr>
          <a:xfrm>
            <a:off x="1181100" y="638176"/>
            <a:ext cx="88620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Ex: &lt;meta property="</a:t>
            </a:r>
            <a:r>
              <a:rPr lang="en-US" dirty="0" err="1"/>
              <a:t>og:title</a:t>
            </a:r>
            <a:r>
              <a:rPr lang="en-US" dirty="0"/>
              <a:t>" content="Best Electronics Store"&gt;</a:t>
            </a:r>
          </a:p>
          <a:p>
            <a:r>
              <a:rPr lang="en-US" dirty="0"/>
              <a:t>    &lt;meta property="</a:t>
            </a:r>
            <a:r>
              <a:rPr lang="en-US" dirty="0" err="1"/>
              <a:t>og:description</a:t>
            </a:r>
            <a:r>
              <a:rPr lang="en-US" dirty="0"/>
              <a:t>" content="Shop top electronics with fast shipping worldwide."&gt;</a:t>
            </a:r>
          </a:p>
          <a:p>
            <a:r>
              <a:rPr lang="en-US" dirty="0"/>
              <a:t>    &lt;meta property="</a:t>
            </a:r>
            <a:r>
              <a:rPr lang="en-US" dirty="0" err="1"/>
              <a:t>og:image</a:t>
            </a:r>
            <a:r>
              <a:rPr lang="en-US" dirty="0"/>
              <a:t>" content="image-url.jpg"&gt;</a:t>
            </a:r>
          </a:p>
          <a:p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b="1" dirty="0"/>
              <a:t>Meta Viewport Tag : </a:t>
            </a:r>
            <a:r>
              <a:rPr lang="en-US" dirty="0"/>
              <a:t>Ensures that the website is displayed correctly on different screen sizes and devices.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&lt;meta name="viewport“ content="width=device-width, initial-scale=1.0"&gt;</a:t>
            </a:r>
          </a:p>
          <a:p>
            <a:r>
              <a:rPr lang="en-US" b="1" dirty="0"/>
              <a:t>7. Meta HTTP-</a:t>
            </a:r>
            <a:r>
              <a:rPr lang="en-US" b="1" dirty="0" err="1"/>
              <a:t>Equiv</a:t>
            </a:r>
            <a:r>
              <a:rPr lang="en-US" b="1" dirty="0"/>
              <a:t> Tag :</a:t>
            </a:r>
            <a:r>
              <a:rPr lang="en-US" dirty="0"/>
              <a:t>It Can refresh the page after a certain time or control cache settings.</a:t>
            </a:r>
          </a:p>
          <a:p>
            <a:r>
              <a:rPr lang="en-US" dirty="0"/>
              <a:t>Ex:&lt;meta http-</a:t>
            </a:r>
            <a:r>
              <a:rPr lang="en-US" dirty="0" err="1"/>
              <a:t>equiv</a:t>
            </a:r>
            <a:r>
              <a:rPr lang="en-US" dirty="0"/>
              <a:t>="refresh" content="30"&gt;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C378-BD5D-2F43-79F4-2EF78A876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Thankyou…..!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9AD6-19AE-B31B-8BB0-9211C15F6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META TAGS IN HTML </vt:lpstr>
      <vt:lpstr>What is Meta Data?</vt:lpstr>
      <vt:lpstr>Why Meta Tags are Important:</vt:lpstr>
      <vt:lpstr>Types Of Meta Tags:</vt:lpstr>
      <vt:lpstr>PowerPoint Presentation</vt:lpstr>
      <vt:lpstr>Thankyou…..!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 k</dc:creator>
  <cp:lastModifiedBy>badri k</cp:lastModifiedBy>
  <cp:revision>2</cp:revision>
  <dcterms:created xsi:type="dcterms:W3CDTF">2024-12-27T15:46:34Z</dcterms:created>
  <dcterms:modified xsi:type="dcterms:W3CDTF">2024-12-27T18:13:10Z</dcterms:modified>
</cp:coreProperties>
</file>