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7B793-825E-4906-8456-7770B6B3BE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68234D0-03FC-487A-B000-A07BAD0456B3}">
      <dgm:prSet/>
      <dgm:spPr/>
      <dgm:t>
        <a:bodyPr/>
        <a:lstStyle/>
        <a:p>
          <a:r>
            <a:rPr lang="en-IN"/>
            <a:t>Id</a:t>
          </a:r>
        </a:p>
      </dgm:t>
    </dgm:pt>
    <dgm:pt modelId="{87AB654D-1AEE-45C9-8232-8FB11A0BB4E0}" type="parTrans" cxnId="{5308B715-CE9B-4350-B0E3-8B8F2276E996}">
      <dgm:prSet/>
      <dgm:spPr/>
      <dgm:t>
        <a:bodyPr/>
        <a:lstStyle/>
        <a:p>
          <a:endParaRPr lang="en-IN"/>
        </a:p>
      </dgm:t>
    </dgm:pt>
    <dgm:pt modelId="{632AE5B1-203E-4CDD-9DF0-770409588E30}" type="sibTrans" cxnId="{5308B715-CE9B-4350-B0E3-8B8F2276E996}">
      <dgm:prSet/>
      <dgm:spPr/>
      <dgm:t>
        <a:bodyPr/>
        <a:lstStyle/>
        <a:p>
          <a:endParaRPr lang="en-IN"/>
        </a:p>
      </dgm:t>
    </dgm:pt>
    <dgm:pt modelId="{51A3CB49-357B-4192-B16F-5492D2D05495}">
      <dgm:prSet/>
      <dgm:spPr/>
      <dgm:t>
        <a:bodyPr/>
        <a:lstStyle/>
        <a:p>
          <a:r>
            <a:rPr lang="en-IN"/>
            <a:t>Store</a:t>
          </a:r>
        </a:p>
      </dgm:t>
    </dgm:pt>
    <dgm:pt modelId="{3B977D7E-D444-4B5B-A158-10E3AC29AD8A}" type="parTrans" cxnId="{83A5013B-AFAA-4D1B-93DE-70393ED56116}">
      <dgm:prSet/>
      <dgm:spPr/>
      <dgm:t>
        <a:bodyPr/>
        <a:lstStyle/>
        <a:p>
          <a:endParaRPr lang="en-IN"/>
        </a:p>
      </dgm:t>
    </dgm:pt>
    <dgm:pt modelId="{A271705A-55AA-47E2-A319-CD115519EA86}" type="sibTrans" cxnId="{83A5013B-AFAA-4D1B-93DE-70393ED56116}">
      <dgm:prSet/>
      <dgm:spPr/>
      <dgm:t>
        <a:bodyPr/>
        <a:lstStyle/>
        <a:p>
          <a:endParaRPr lang="en-IN"/>
        </a:p>
      </dgm:t>
    </dgm:pt>
    <dgm:pt modelId="{5AF06BC9-26DC-446D-940C-3221B40756B2}">
      <dgm:prSet/>
      <dgm:spPr/>
      <dgm:t>
        <a:bodyPr/>
        <a:lstStyle/>
        <a:p>
          <a:r>
            <a:rPr lang="en-IN"/>
            <a:t>Sales</a:t>
          </a:r>
        </a:p>
      </dgm:t>
    </dgm:pt>
    <dgm:pt modelId="{7DAB95C8-453A-48BA-A65C-E178ACFA8D99}" type="parTrans" cxnId="{AAC5A5FD-4F8C-4C84-AE10-7F13E79406E4}">
      <dgm:prSet/>
      <dgm:spPr/>
      <dgm:t>
        <a:bodyPr/>
        <a:lstStyle/>
        <a:p>
          <a:endParaRPr lang="en-IN"/>
        </a:p>
      </dgm:t>
    </dgm:pt>
    <dgm:pt modelId="{B431D16E-7603-417A-AEEA-2A5AC8838E58}" type="sibTrans" cxnId="{AAC5A5FD-4F8C-4C84-AE10-7F13E79406E4}">
      <dgm:prSet/>
      <dgm:spPr/>
      <dgm:t>
        <a:bodyPr/>
        <a:lstStyle/>
        <a:p>
          <a:endParaRPr lang="en-IN"/>
        </a:p>
      </dgm:t>
    </dgm:pt>
    <dgm:pt modelId="{082CB34C-EEA1-4756-83C4-141B0FFBBDD0}">
      <dgm:prSet/>
      <dgm:spPr/>
      <dgm:t>
        <a:bodyPr/>
        <a:lstStyle/>
        <a:p>
          <a:r>
            <a:rPr lang="en-IN"/>
            <a:t>Customers</a:t>
          </a:r>
        </a:p>
      </dgm:t>
    </dgm:pt>
    <dgm:pt modelId="{E69C3513-59DF-4E33-A35D-B2D0B6CD982E}" type="parTrans" cxnId="{48CBFB01-1596-4D9B-B915-223BFD849701}">
      <dgm:prSet/>
      <dgm:spPr/>
      <dgm:t>
        <a:bodyPr/>
        <a:lstStyle/>
        <a:p>
          <a:endParaRPr lang="en-IN"/>
        </a:p>
      </dgm:t>
    </dgm:pt>
    <dgm:pt modelId="{37A77B4C-B9C6-47F0-9BA4-6A4B14E66FD4}" type="sibTrans" cxnId="{48CBFB01-1596-4D9B-B915-223BFD849701}">
      <dgm:prSet/>
      <dgm:spPr/>
      <dgm:t>
        <a:bodyPr/>
        <a:lstStyle/>
        <a:p>
          <a:endParaRPr lang="en-IN"/>
        </a:p>
      </dgm:t>
    </dgm:pt>
    <dgm:pt modelId="{8325F112-614F-416D-8DD9-8664C8D7E368}">
      <dgm:prSet/>
      <dgm:spPr/>
      <dgm:t>
        <a:bodyPr/>
        <a:lstStyle/>
        <a:p>
          <a:r>
            <a:rPr lang="en-IN"/>
            <a:t>Open</a:t>
          </a:r>
        </a:p>
      </dgm:t>
    </dgm:pt>
    <dgm:pt modelId="{3396A130-2ECA-40A7-ABDD-8765E7B7103F}" type="parTrans" cxnId="{76429ADE-CE18-4747-8195-5CD243F57317}">
      <dgm:prSet/>
      <dgm:spPr/>
      <dgm:t>
        <a:bodyPr/>
        <a:lstStyle/>
        <a:p>
          <a:endParaRPr lang="en-IN"/>
        </a:p>
      </dgm:t>
    </dgm:pt>
    <dgm:pt modelId="{B57D3514-F95C-4022-AB96-859D343DC41F}" type="sibTrans" cxnId="{76429ADE-CE18-4747-8195-5CD243F57317}">
      <dgm:prSet/>
      <dgm:spPr/>
      <dgm:t>
        <a:bodyPr/>
        <a:lstStyle/>
        <a:p>
          <a:endParaRPr lang="en-IN"/>
        </a:p>
      </dgm:t>
    </dgm:pt>
    <dgm:pt modelId="{7CA87B42-A4F0-4674-8A3F-681DF783E359}" type="pres">
      <dgm:prSet presAssocID="{2657B793-825E-4906-8456-7770B6B3BE2A}" presName="Name0" presStyleCnt="0">
        <dgm:presLayoutVars>
          <dgm:dir/>
          <dgm:animLvl val="lvl"/>
          <dgm:resizeHandles val="exact"/>
        </dgm:presLayoutVars>
      </dgm:prSet>
      <dgm:spPr/>
    </dgm:pt>
    <dgm:pt modelId="{ECF968DB-45B7-4F5B-A1B8-1CD113672899}" type="pres">
      <dgm:prSet presAssocID="{768234D0-03FC-487A-B000-A07BAD0456B3}" presName="linNode" presStyleCnt="0"/>
      <dgm:spPr/>
    </dgm:pt>
    <dgm:pt modelId="{C356F47E-5265-461E-8B5A-1963503B81D4}" type="pres">
      <dgm:prSet presAssocID="{768234D0-03FC-487A-B000-A07BAD0456B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315EFD4-9D5B-4F54-BAF4-1C99D57FFE92}" type="pres">
      <dgm:prSet presAssocID="{632AE5B1-203E-4CDD-9DF0-770409588E30}" presName="sp" presStyleCnt="0"/>
      <dgm:spPr/>
    </dgm:pt>
    <dgm:pt modelId="{EC8B272E-286E-48B0-BB38-65D3CE6CAB54}" type="pres">
      <dgm:prSet presAssocID="{51A3CB49-357B-4192-B16F-5492D2D05495}" presName="linNode" presStyleCnt="0"/>
      <dgm:spPr/>
    </dgm:pt>
    <dgm:pt modelId="{ABC46BEE-755C-4FFE-98EA-4F58FA50ED93}" type="pres">
      <dgm:prSet presAssocID="{51A3CB49-357B-4192-B16F-5492D2D0549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873D853-A04C-427B-84BC-735F7AC72CCF}" type="pres">
      <dgm:prSet presAssocID="{A271705A-55AA-47E2-A319-CD115519EA86}" presName="sp" presStyleCnt="0"/>
      <dgm:spPr/>
    </dgm:pt>
    <dgm:pt modelId="{C2A89E8F-7A6B-448D-8DED-973034D04249}" type="pres">
      <dgm:prSet presAssocID="{5AF06BC9-26DC-446D-940C-3221B40756B2}" presName="linNode" presStyleCnt="0"/>
      <dgm:spPr/>
    </dgm:pt>
    <dgm:pt modelId="{8758A7D1-9461-40C0-A42B-3148C5B3527E}" type="pres">
      <dgm:prSet presAssocID="{5AF06BC9-26DC-446D-940C-3221B40756B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FBAB7C1-E12E-405B-863E-0D24ACA4142E}" type="pres">
      <dgm:prSet presAssocID="{B431D16E-7603-417A-AEEA-2A5AC8838E58}" presName="sp" presStyleCnt="0"/>
      <dgm:spPr/>
    </dgm:pt>
    <dgm:pt modelId="{CCCAD4E2-12E8-4811-A624-A8D7517B159E}" type="pres">
      <dgm:prSet presAssocID="{082CB34C-EEA1-4756-83C4-141B0FFBBDD0}" presName="linNode" presStyleCnt="0"/>
      <dgm:spPr/>
    </dgm:pt>
    <dgm:pt modelId="{87BB0634-CB24-4A34-8408-B7CA5A86DE7F}" type="pres">
      <dgm:prSet presAssocID="{082CB34C-EEA1-4756-83C4-141B0FFBBDD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FD290CF-1B4F-489B-90FB-8FC7051ECD8F}" type="pres">
      <dgm:prSet presAssocID="{37A77B4C-B9C6-47F0-9BA4-6A4B14E66FD4}" presName="sp" presStyleCnt="0"/>
      <dgm:spPr/>
    </dgm:pt>
    <dgm:pt modelId="{D9CDABF4-BC2E-4251-A099-DED3CE3A3E14}" type="pres">
      <dgm:prSet presAssocID="{8325F112-614F-416D-8DD9-8664C8D7E368}" presName="linNode" presStyleCnt="0"/>
      <dgm:spPr/>
    </dgm:pt>
    <dgm:pt modelId="{8E8412A2-CBD2-4A4D-ACEA-E8BC3DC35DF4}" type="pres">
      <dgm:prSet presAssocID="{8325F112-614F-416D-8DD9-8664C8D7E36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8CBFB01-1596-4D9B-B915-223BFD849701}" srcId="{2657B793-825E-4906-8456-7770B6B3BE2A}" destId="{082CB34C-EEA1-4756-83C4-141B0FFBBDD0}" srcOrd="3" destOrd="0" parTransId="{E69C3513-59DF-4E33-A35D-B2D0B6CD982E}" sibTransId="{37A77B4C-B9C6-47F0-9BA4-6A4B14E66FD4}"/>
    <dgm:cxn modelId="{61850513-65D7-4894-8767-1ADABA0F3087}" type="presOf" srcId="{082CB34C-EEA1-4756-83C4-141B0FFBBDD0}" destId="{87BB0634-CB24-4A34-8408-B7CA5A86DE7F}" srcOrd="0" destOrd="0" presId="urn:microsoft.com/office/officeart/2005/8/layout/vList5"/>
    <dgm:cxn modelId="{5308B715-CE9B-4350-B0E3-8B8F2276E996}" srcId="{2657B793-825E-4906-8456-7770B6B3BE2A}" destId="{768234D0-03FC-487A-B000-A07BAD0456B3}" srcOrd="0" destOrd="0" parTransId="{87AB654D-1AEE-45C9-8232-8FB11A0BB4E0}" sibTransId="{632AE5B1-203E-4CDD-9DF0-770409588E30}"/>
    <dgm:cxn modelId="{3AF51536-9C79-4BD8-8F63-D3A310CD8AE0}" type="presOf" srcId="{51A3CB49-357B-4192-B16F-5492D2D05495}" destId="{ABC46BEE-755C-4FFE-98EA-4F58FA50ED93}" srcOrd="0" destOrd="0" presId="urn:microsoft.com/office/officeart/2005/8/layout/vList5"/>
    <dgm:cxn modelId="{83A5013B-AFAA-4D1B-93DE-70393ED56116}" srcId="{2657B793-825E-4906-8456-7770B6B3BE2A}" destId="{51A3CB49-357B-4192-B16F-5492D2D05495}" srcOrd="1" destOrd="0" parTransId="{3B977D7E-D444-4B5B-A158-10E3AC29AD8A}" sibTransId="{A271705A-55AA-47E2-A319-CD115519EA86}"/>
    <dgm:cxn modelId="{9846163C-AAE2-4045-99D0-74C05C6AA25D}" type="presOf" srcId="{2657B793-825E-4906-8456-7770B6B3BE2A}" destId="{7CA87B42-A4F0-4674-8A3F-681DF783E359}" srcOrd="0" destOrd="0" presId="urn:microsoft.com/office/officeart/2005/8/layout/vList5"/>
    <dgm:cxn modelId="{3E669D56-D85C-48C5-8689-A10D8BB52BA4}" type="presOf" srcId="{768234D0-03FC-487A-B000-A07BAD0456B3}" destId="{C356F47E-5265-461E-8B5A-1963503B81D4}" srcOrd="0" destOrd="0" presId="urn:microsoft.com/office/officeart/2005/8/layout/vList5"/>
    <dgm:cxn modelId="{228F077F-4834-498A-B9C6-DF537F2EE6AD}" type="presOf" srcId="{5AF06BC9-26DC-446D-940C-3221B40756B2}" destId="{8758A7D1-9461-40C0-A42B-3148C5B3527E}" srcOrd="0" destOrd="0" presId="urn:microsoft.com/office/officeart/2005/8/layout/vList5"/>
    <dgm:cxn modelId="{9B62CFB3-DD79-4957-8AFE-D29120C42986}" type="presOf" srcId="{8325F112-614F-416D-8DD9-8664C8D7E368}" destId="{8E8412A2-CBD2-4A4D-ACEA-E8BC3DC35DF4}" srcOrd="0" destOrd="0" presId="urn:microsoft.com/office/officeart/2005/8/layout/vList5"/>
    <dgm:cxn modelId="{76429ADE-CE18-4747-8195-5CD243F57317}" srcId="{2657B793-825E-4906-8456-7770B6B3BE2A}" destId="{8325F112-614F-416D-8DD9-8664C8D7E368}" srcOrd="4" destOrd="0" parTransId="{3396A130-2ECA-40A7-ABDD-8765E7B7103F}" sibTransId="{B57D3514-F95C-4022-AB96-859D343DC41F}"/>
    <dgm:cxn modelId="{AAC5A5FD-4F8C-4C84-AE10-7F13E79406E4}" srcId="{2657B793-825E-4906-8456-7770B6B3BE2A}" destId="{5AF06BC9-26DC-446D-940C-3221B40756B2}" srcOrd="2" destOrd="0" parTransId="{7DAB95C8-453A-48BA-A65C-E178ACFA8D99}" sibTransId="{B431D16E-7603-417A-AEEA-2A5AC8838E58}"/>
    <dgm:cxn modelId="{E2AFD799-0FC3-4477-B807-97CE9D6BECDC}" type="presParOf" srcId="{7CA87B42-A4F0-4674-8A3F-681DF783E359}" destId="{ECF968DB-45B7-4F5B-A1B8-1CD113672899}" srcOrd="0" destOrd="0" presId="urn:microsoft.com/office/officeart/2005/8/layout/vList5"/>
    <dgm:cxn modelId="{406F08A3-7C5F-470F-A1D9-DF0DA5B198B0}" type="presParOf" srcId="{ECF968DB-45B7-4F5B-A1B8-1CD113672899}" destId="{C356F47E-5265-461E-8B5A-1963503B81D4}" srcOrd="0" destOrd="0" presId="urn:microsoft.com/office/officeart/2005/8/layout/vList5"/>
    <dgm:cxn modelId="{D94E0FA4-E027-46F9-B8DE-7F1F1A68749E}" type="presParOf" srcId="{7CA87B42-A4F0-4674-8A3F-681DF783E359}" destId="{6315EFD4-9D5B-4F54-BAF4-1C99D57FFE92}" srcOrd="1" destOrd="0" presId="urn:microsoft.com/office/officeart/2005/8/layout/vList5"/>
    <dgm:cxn modelId="{52A881F6-5DF1-44FF-A357-55ADBFFF0B7F}" type="presParOf" srcId="{7CA87B42-A4F0-4674-8A3F-681DF783E359}" destId="{EC8B272E-286E-48B0-BB38-65D3CE6CAB54}" srcOrd="2" destOrd="0" presId="urn:microsoft.com/office/officeart/2005/8/layout/vList5"/>
    <dgm:cxn modelId="{2AD7B025-BCEF-49D9-B93A-28E86C2BD047}" type="presParOf" srcId="{EC8B272E-286E-48B0-BB38-65D3CE6CAB54}" destId="{ABC46BEE-755C-4FFE-98EA-4F58FA50ED93}" srcOrd="0" destOrd="0" presId="urn:microsoft.com/office/officeart/2005/8/layout/vList5"/>
    <dgm:cxn modelId="{F4CC6589-60FD-44B4-953E-1D7C4FF5554E}" type="presParOf" srcId="{7CA87B42-A4F0-4674-8A3F-681DF783E359}" destId="{0873D853-A04C-427B-84BC-735F7AC72CCF}" srcOrd="3" destOrd="0" presId="urn:microsoft.com/office/officeart/2005/8/layout/vList5"/>
    <dgm:cxn modelId="{C8EE81E4-C4B8-4A0A-8FE2-7B9CC91F3F38}" type="presParOf" srcId="{7CA87B42-A4F0-4674-8A3F-681DF783E359}" destId="{C2A89E8F-7A6B-448D-8DED-973034D04249}" srcOrd="4" destOrd="0" presId="urn:microsoft.com/office/officeart/2005/8/layout/vList5"/>
    <dgm:cxn modelId="{27F059E1-780E-4CE4-B146-D19ACDF8C1D3}" type="presParOf" srcId="{C2A89E8F-7A6B-448D-8DED-973034D04249}" destId="{8758A7D1-9461-40C0-A42B-3148C5B3527E}" srcOrd="0" destOrd="0" presId="urn:microsoft.com/office/officeart/2005/8/layout/vList5"/>
    <dgm:cxn modelId="{0D3ED5C3-252C-46AA-B205-F15753C6BD18}" type="presParOf" srcId="{7CA87B42-A4F0-4674-8A3F-681DF783E359}" destId="{9FBAB7C1-E12E-405B-863E-0D24ACA4142E}" srcOrd="5" destOrd="0" presId="urn:microsoft.com/office/officeart/2005/8/layout/vList5"/>
    <dgm:cxn modelId="{983888CA-2C47-4C4E-837A-8DE20716CA7F}" type="presParOf" srcId="{7CA87B42-A4F0-4674-8A3F-681DF783E359}" destId="{CCCAD4E2-12E8-4811-A624-A8D7517B159E}" srcOrd="6" destOrd="0" presId="urn:microsoft.com/office/officeart/2005/8/layout/vList5"/>
    <dgm:cxn modelId="{B248553D-59DC-445D-8474-E67E8C838DFA}" type="presParOf" srcId="{CCCAD4E2-12E8-4811-A624-A8D7517B159E}" destId="{87BB0634-CB24-4A34-8408-B7CA5A86DE7F}" srcOrd="0" destOrd="0" presId="urn:microsoft.com/office/officeart/2005/8/layout/vList5"/>
    <dgm:cxn modelId="{DFE68C2F-98D2-4518-8007-34810ACD5E5A}" type="presParOf" srcId="{7CA87B42-A4F0-4674-8A3F-681DF783E359}" destId="{8FD290CF-1B4F-489B-90FB-8FC7051ECD8F}" srcOrd="7" destOrd="0" presId="urn:microsoft.com/office/officeart/2005/8/layout/vList5"/>
    <dgm:cxn modelId="{B74F177F-D214-4F21-B908-B03E7967C79F}" type="presParOf" srcId="{7CA87B42-A4F0-4674-8A3F-681DF783E359}" destId="{D9CDABF4-BC2E-4251-A099-DED3CE3A3E14}" srcOrd="8" destOrd="0" presId="urn:microsoft.com/office/officeart/2005/8/layout/vList5"/>
    <dgm:cxn modelId="{B763CB16-BEB9-4BF0-91E0-1FE8AEF337CC}" type="presParOf" srcId="{D9CDABF4-BC2E-4251-A099-DED3CE3A3E14}" destId="{8E8412A2-CBD2-4A4D-ACEA-E8BC3DC35DF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5F295-43CC-4141-B4CF-C71C62EA704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A808484-2E33-483B-8CA0-734D53780E3D}">
      <dgm:prSet/>
      <dgm:spPr/>
      <dgm:t>
        <a:bodyPr/>
        <a:lstStyle/>
        <a:p>
          <a:r>
            <a:rPr lang="en-IN"/>
            <a:t>int64</a:t>
          </a:r>
        </a:p>
      </dgm:t>
    </dgm:pt>
    <dgm:pt modelId="{3D2096D6-F77E-4FC1-875E-F61E8C13B095}" type="parTrans" cxnId="{58CB7ABF-7EEA-4632-9660-AC0252A24569}">
      <dgm:prSet/>
      <dgm:spPr/>
      <dgm:t>
        <a:bodyPr/>
        <a:lstStyle/>
        <a:p>
          <a:endParaRPr lang="en-IN"/>
        </a:p>
      </dgm:t>
    </dgm:pt>
    <dgm:pt modelId="{ED22C850-A49F-4D48-8AC1-299900436FD7}" type="sibTrans" cxnId="{58CB7ABF-7EEA-4632-9660-AC0252A24569}">
      <dgm:prSet/>
      <dgm:spPr/>
      <dgm:t>
        <a:bodyPr/>
        <a:lstStyle/>
        <a:p>
          <a:endParaRPr lang="en-IN"/>
        </a:p>
      </dgm:t>
    </dgm:pt>
    <dgm:pt modelId="{1F0A6FA8-E3E1-489F-AC8E-5CF667A4D4AF}">
      <dgm:prSet/>
      <dgm:spPr/>
      <dgm:t>
        <a:bodyPr/>
        <a:lstStyle/>
        <a:p>
          <a:r>
            <a:rPr lang="en-IN"/>
            <a:t>int64</a:t>
          </a:r>
        </a:p>
      </dgm:t>
    </dgm:pt>
    <dgm:pt modelId="{A8704DC8-AD18-400E-9007-25206091E5B9}" type="parTrans" cxnId="{9C3079C2-B837-4669-9D7C-F850F6B8EAEA}">
      <dgm:prSet/>
      <dgm:spPr/>
      <dgm:t>
        <a:bodyPr/>
        <a:lstStyle/>
        <a:p>
          <a:endParaRPr lang="en-IN"/>
        </a:p>
      </dgm:t>
    </dgm:pt>
    <dgm:pt modelId="{FA46200E-31B1-4844-933C-37512CD64063}" type="sibTrans" cxnId="{9C3079C2-B837-4669-9D7C-F850F6B8EAEA}">
      <dgm:prSet/>
      <dgm:spPr/>
      <dgm:t>
        <a:bodyPr/>
        <a:lstStyle/>
        <a:p>
          <a:endParaRPr lang="en-IN"/>
        </a:p>
      </dgm:t>
    </dgm:pt>
    <dgm:pt modelId="{BDBBD1C2-E3AB-4729-BD05-09492D98A192}">
      <dgm:prSet/>
      <dgm:spPr/>
      <dgm:t>
        <a:bodyPr/>
        <a:lstStyle/>
        <a:p>
          <a:r>
            <a:rPr lang="en-IN"/>
            <a:t>int64</a:t>
          </a:r>
        </a:p>
      </dgm:t>
    </dgm:pt>
    <dgm:pt modelId="{0D09A202-18BC-4B77-8D78-406DEDC70B10}" type="parTrans" cxnId="{031F97A5-E95B-4954-A1FC-95C3C78C29C0}">
      <dgm:prSet/>
      <dgm:spPr/>
      <dgm:t>
        <a:bodyPr/>
        <a:lstStyle/>
        <a:p>
          <a:endParaRPr lang="en-IN"/>
        </a:p>
      </dgm:t>
    </dgm:pt>
    <dgm:pt modelId="{D625197C-567B-4BE0-8E7D-5F56B31E6065}" type="sibTrans" cxnId="{031F97A5-E95B-4954-A1FC-95C3C78C29C0}">
      <dgm:prSet/>
      <dgm:spPr/>
      <dgm:t>
        <a:bodyPr/>
        <a:lstStyle/>
        <a:p>
          <a:endParaRPr lang="en-IN"/>
        </a:p>
      </dgm:t>
    </dgm:pt>
    <dgm:pt modelId="{6596BECB-A7D5-4BE6-82CB-58FF086FDA5F}">
      <dgm:prSet/>
      <dgm:spPr/>
      <dgm:t>
        <a:bodyPr/>
        <a:lstStyle/>
        <a:p>
          <a:r>
            <a:rPr lang="en-IN"/>
            <a:t>int64</a:t>
          </a:r>
        </a:p>
      </dgm:t>
    </dgm:pt>
    <dgm:pt modelId="{7C693398-15D7-4D7F-93F7-43FBF54DBE49}" type="parTrans" cxnId="{1A512F91-89F3-4A46-9CFB-41A379D95A4D}">
      <dgm:prSet/>
      <dgm:spPr/>
      <dgm:t>
        <a:bodyPr/>
        <a:lstStyle/>
        <a:p>
          <a:endParaRPr lang="en-IN"/>
        </a:p>
      </dgm:t>
    </dgm:pt>
    <dgm:pt modelId="{AC2D046E-C0C8-4274-9C60-58EDEE38253D}" type="sibTrans" cxnId="{1A512F91-89F3-4A46-9CFB-41A379D95A4D}">
      <dgm:prSet/>
      <dgm:spPr/>
      <dgm:t>
        <a:bodyPr/>
        <a:lstStyle/>
        <a:p>
          <a:endParaRPr lang="en-IN"/>
        </a:p>
      </dgm:t>
    </dgm:pt>
    <dgm:pt modelId="{20D62BFF-EBDB-46AB-8390-05CCB80E6B0A}">
      <dgm:prSet/>
      <dgm:spPr/>
      <dgm:t>
        <a:bodyPr/>
        <a:lstStyle/>
        <a:p>
          <a:r>
            <a:rPr lang="en-IN"/>
            <a:t>int64</a:t>
          </a:r>
        </a:p>
      </dgm:t>
    </dgm:pt>
    <dgm:pt modelId="{EA9BEC81-485F-44E1-9571-6B6108A5F66F}" type="parTrans" cxnId="{D4982190-7821-40D1-8E9F-9768A8F5EA57}">
      <dgm:prSet/>
      <dgm:spPr/>
      <dgm:t>
        <a:bodyPr/>
        <a:lstStyle/>
        <a:p>
          <a:endParaRPr lang="en-IN"/>
        </a:p>
      </dgm:t>
    </dgm:pt>
    <dgm:pt modelId="{DD80D6C3-068D-459F-8FE6-E4E9E57AF768}" type="sibTrans" cxnId="{D4982190-7821-40D1-8E9F-9768A8F5EA57}">
      <dgm:prSet/>
      <dgm:spPr/>
      <dgm:t>
        <a:bodyPr/>
        <a:lstStyle/>
        <a:p>
          <a:endParaRPr lang="en-IN"/>
        </a:p>
      </dgm:t>
    </dgm:pt>
    <dgm:pt modelId="{5F12687D-5FDA-47CA-B078-283AA2D013EA}" type="pres">
      <dgm:prSet presAssocID="{68C5F295-43CC-4141-B4CF-C71C62EA7044}" presName="Name0" presStyleCnt="0">
        <dgm:presLayoutVars>
          <dgm:dir/>
          <dgm:animLvl val="lvl"/>
          <dgm:resizeHandles val="exact"/>
        </dgm:presLayoutVars>
      </dgm:prSet>
      <dgm:spPr/>
    </dgm:pt>
    <dgm:pt modelId="{36083AD9-CDB8-4FB1-AAA6-540AF76ACFA5}" type="pres">
      <dgm:prSet presAssocID="{4A808484-2E33-483B-8CA0-734D53780E3D}" presName="linNode" presStyleCnt="0"/>
      <dgm:spPr/>
    </dgm:pt>
    <dgm:pt modelId="{1954E404-EDB3-4826-815D-15B016861989}" type="pres">
      <dgm:prSet presAssocID="{4A808484-2E33-483B-8CA0-734D53780E3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2831D25-81DA-40E8-9B16-04E0CB149912}" type="pres">
      <dgm:prSet presAssocID="{ED22C850-A49F-4D48-8AC1-299900436FD7}" presName="sp" presStyleCnt="0"/>
      <dgm:spPr/>
    </dgm:pt>
    <dgm:pt modelId="{0158E106-6026-4DF0-8BD0-38D2785781DC}" type="pres">
      <dgm:prSet presAssocID="{1F0A6FA8-E3E1-489F-AC8E-5CF667A4D4AF}" presName="linNode" presStyleCnt="0"/>
      <dgm:spPr/>
    </dgm:pt>
    <dgm:pt modelId="{2EAB05D9-D1A6-4FA0-8D9D-4CA7E8E3BE1E}" type="pres">
      <dgm:prSet presAssocID="{1F0A6FA8-E3E1-489F-AC8E-5CF667A4D4A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46A090F-F8F8-4F86-BED6-80DCB79A90C4}" type="pres">
      <dgm:prSet presAssocID="{FA46200E-31B1-4844-933C-37512CD64063}" presName="sp" presStyleCnt="0"/>
      <dgm:spPr/>
    </dgm:pt>
    <dgm:pt modelId="{ADD0C059-90C4-45E6-A38A-342BA0DCD389}" type="pres">
      <dgm:prSet presAssocID="{BDBBD1C2-E3AB-4729-BD05-09492D98A192}" presName="linNode" presStyleCnt="0"/>
      <dgm:spPr/>
    </dgm:pt>
    <dgm:pt modelId="{1315091E-B7FB-4475-932C-20A6861D530A}" type="pres">
      <dgm:prSet presAssocID="{BDBBD1C2-E3AB-4729-BD05-09492D98A1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589C99F-2579-46E3-8AD0-270E6DBA3755}" type="pres">
      <dgm:prSet presAssocID="{D625197C-567B-4BE0-8E7D-5F56B31E6065}" presName="sp" presStyleCnt="0"/>
      <dgm:spPr/>
    </dgm:pt>
    <dgm:pt modelId="{F189FDA8-3F6E-4030-8BBE-EF2F5383049A}" type="pres">
      <dgm:prSet presAssocID="{6596BECB-A7D5-4BE6-82CB-58FF086FDA5F}" presName="linNode" presStyleCnt="0"/>
      <dgm:spPr/>
    </dgm:pt>
    <dgm:pt modelId="{E6B3B617-B1A4-425E-8DF9-E741A351404F}" type="pres">
      <dgm:prSet presAssocID="{6596BECB-A7D5-4BE6-82CB-58FF086FDA5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E7E565E-70F6-4960-9EA4-F3ACDBB2B4A9}" type="pres">
      <dgm:prSet presAssocID="{AC2D046E-C0C8-4274-9C60-58EDEE38253D}" presName="sp" presStyleCnt="0"/>
      <dgm:spPr/>
    </dgm:pt>
    <dgm:pt modelId="{DBDE05B7-8A79-4B11-A09B-2D8353FD724D}" type="pres">
      <dgm:prSet presAssocID="{20D62BFF-EBDB-46AB-8390-05CCB80E6B0A}" presName="linNode" presStyleCnt="0"/>
      <dgm:spPr/>
    </dgm:pt>
    <dgm:pt modelId="{77541492-B2A4-48D7-BAF0-174F52BD9482}" type="pres">
      <dgm:prSet presAssocID="{20D62BFF-EBDB-46AB-8390-05CCB80E6B0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09DEC24-1D5F-416C-B523-47551C56018D}" type="presOf" srcId="{1F0A6FA8-E3E1-489F-AC8E-5CF667A4D4AF}" destId="{2EAB05D9-D1A6-4FA0-8D9D-4CA7E8E3BE1E}" srcOrd="0" destOrd="0" presId="urn:microsoft.com/office/officeart/2005/8/layout/vList5"/>
    <dgm:cxn modelId="{70BAFF2F-CAE2-4833-B96C-F0C4564482C0}" type="presOf" srcId="{BDBBD1C2-E3AB-4729-BD05-09492D98A192}" destId="{1315091E-B7FB-4475-932C-20A6861D530A}" srcOrd="0" destOrd="0" presId="urn:microsoft.com/office/officeart/2005/8/layout/vList5"/>
    <dgm:cxn modelId="{B6A60E67-28D0-4DC0-AE9C-00B61B8F1829}" type="presOf" srcId="{68C5F295-43CC-4141-B4CF-C71C62EA7044}" destId="{5F12687D-5FDA-47CA-B078-283AA2D013EA}" srcOrd="0" destOrd="0" presId="urn:microsoft.com/office/officeart/2005/8/layout/vList5"/>
    <dgm:cxn modelId="{6133F76C-07DE-440D-867A-CED03F707156}" type="presOf" srcId="{6596BECB-A7D5-4BE6-82CB-58FF086FDA5F}" destId="{E6B3B617-B1A4-425E-8DF9-E741A351404F}" srcOrd="0" destOrd="0" presId="urn:microsoft.com/office/officeart/2005/8/layout/vList5"/>
    <dgm:cxn modelId="{D4982190-7821-40D1-8E9F-9768A8F5EA57}" srcId="{68C5F295-43CC-4141-B4CF-C71C62EA7044}" destId="{20D62BFF-EBDB-46AB-8390-05CCB80E6B0A}" srcOrd="4" destOrd="0" parTransId="{EA9BEC81-485F-44E1-9571-6B6108A5F66F}" sibTransId="{DD80D6C3-068D-459F-8FE6-E4E9E57AF768}"/>
    <dgm:cxn modelId="{1A512F91-89F3-4A46-9CFB-41A379D95A4D}" srcId="{68C5F295-43CC-4141-B4CF-C71C62EA7044}" destId="{6596BECB-A7D5-4BE6-82CB-58FF086FDA5F}" srcOrd="3" destOrd="0" parTransId="{7C693398-15D7-4D7F-93F7-43FBF54DBE49}" sibTransId="{AC2D046E-C0C8-4274-9C60-58EDEE38253D}"/>
    <dgm:cxn modelId="{6A9EA799-EAD1-4807-9492-2BA69B7664B6}" type="presOf" srcId="{4A808484-2E33-483B-8CA0-734D53780E3D}" destId="{1954E404-EDB3-4826-815D-15B016861989}" srcOrd="0" destOrd="0" presId="urn:microsoft.com/office/officeart/2005/8/layout/vList5"/>
    <dgm:cxn modelId="{031F97A5-E95B-4954-A1FC-95C3C78C29C0}" srcId="{68C5F295-43CC-4141-B4CF-C71C62EA7044}" destId="{BDBBD1C2-E3AB-4729-BD05-09492D98A192}" srcOrd="2" destOrd="0" parTransId="{0D09A202-18BC-4B77-8D78-406DEDC70B10}" sibTransId="{D625197C-567B-4BE0-8E7D-5F56B31E6065}"/>
    <dgm:cxn modelId="{9A6ACDAE-B088-4E4E-A125-1CC4E5FA5BFB}" type="presOf" srcId="{20D62BFF-EBDB-46AB-8390-05CCB80E6B0A}" destId="{77541492-B2A4-48D7-BAF0-174F52BD9482}" srcOrd="0" destOrd="0" presId="urn:microsoft.com/office/officeart/2005/8/layout/vList5"/>
    <dgm:cxn modelId="{58CB7ABF-7EEA-4632-9660-AC0252A24569}" srcId="{68C5F295-43CC-4141-B4CF-C71C62EA7044}" destId="{4A808484-2E33-483B-8CA0-734D53780E3D}" srcOrd="0" destOrd="0" parTransId="{3D2096D6-F77E-4FC1-875E-F61E8C13B095}" sibTransId="{ED22C850-A49F-4D48-8AC1-299900436FD7}"/>
    <dgm:cxn modelId="{9C3079C2-B837-4669-9D7C-F850F6B8EAEA}" srcId="{68C5F295-43CC-4141-B4CF-C71C62EA7044}" destId="{1F0A6FA8-E3E1-489F-AC8E-5CF667A4D4AF}" srcOrd="1" destOrd="0" parTransId="{A8704DC8-AD18-400E-9007-25206091E5B9}" sibTransId="{FA46200E-31B1-4844-933C-37512CD64063}"/>
    <dgm:cxn modelId="{0974794A-B078-4F02-BD18-C1C4BECA7EBD}" type="presParOf" srcId="{5F12687D-5FDA-47CA-B078-283AA2D013EA}" destId="{36083AD9-CDB8-4FB1-AAA6-540AF76ACFA5}" srcOrd="0" destOrd="0" presId="urn:microsoft.com/office/officeart/2005/8/layout/vList5"/>
    <dgm:cxn modelId="{D6930D59-B0AA-47F6-BA41-F544FEF29296}" type="presParOf" srcId="{36083AD9-CDB8-4FB1-AAA6-540AF76ACFA5}" destId="{1954E404-EDB3-4826-815D-15B016861989}" srcOrd="0" destOrd="0" presId="urn:microsoft.com/office/officeart/2005/8/layout/vList5"/>
    <dgm:cxn modelId="{B37032BD-024E-4DF9-82B2-C03B2B46E218}" type="presParOf" srcId="{5F12687D-5FDA-47CA-B078-283AA2D013EA}" destId="{72831D25-81DA-40E8-9B16-04E0CB149912}" srcOrd="1" destOrd="0" presId="urn:microsoft.com/office/officeart/2005/8/layout/vList5"/>
    <dgm:cxn modelId="{AEDB7A15-C33B-4CDD-8CA9-7CD9957B47EE}" type="presParOf" srcId="{5F12687D-5FDA-47CA-B078-283AA2D013EA}" destId="{0158E106-6026-4DF0-8BD0-38D2785781DC}" srcOrd="2" destOrd="0" presId="urn:microsoft.com/office/officeart/2005/8/layout/vList5"/>
    <dgm:cxn modelId="{876BF160-0604-42A7-B2A4-F3E113280161}" type="presParOf" srcId="{0158E106-6026-4DF0-8BD0-38D2785781DC}" destId="{2EAB05D9-D1A6-4FA0-8D9D-4CA7E8E3BE1E}" srcOrd="0" destOrd="0" presId="urn:microsoft.com/office/officeart/2005/8/layout/vList5"/>
    <dgm:cxn modelId="{B47FD112-F3E7-4DE4-9C1F-0BEF3407D148}" type="presParOf" srcId="{5F12687D-5FDA-47CA-B078-283AA2D013EA}" destId="{946A090F-F8F8-4F86-BED6-80DCB79A90C4}" srcOrd="3" destOrd="0" presId="urn:microsoft.com/office/officeart/2005/8/layout/vList5"/>
    <dgm:cxn modelId="{51DB4179-5D16-422E-9507-5D9E1319736F}" type="presParOf" srcId="{5F12687D-5FDA-47CA-B078-283AA2D013EA}" destId="{ADD0C059-90C4-45E6-A38A-342BA0DCD389}" srcOrd="4" destOrd="0" presId="urn:microsoft.com/office/officeart/2005/8/layout/vList5"/>
    <dgm:cxn modelId="{BD3506DB-7E18-4862-A3CA-A61B2478591D}" type="presParOf" srcId="{ADD0C059-90C4-45E6-A38A-342BA0DCD389}" destId="{1315091E-B7FB-4475-932C-20A6861D530A}" srcOrd="0" destOrd="0" presId="urn:microsoft.com/office/officeart/2005/8/layout/vList5"/>
    <dgm:cxn modelId="{3114DEB9-755D-4C5B-98A9-6D482AA64C84}" type="presParOf" srcId="{5F12687D-5FDA-47CA-B078-283AA2D013EA}" destId="{E589C99F-2579-46E3-8AD0-270E6DBA3755}" srcOrd="5" destOrd="0" presId="urn:microsoft.com/office/officeart/2005/8/layout/vList5"/>
    <dgm:cxn modelId="{21347952-B904-4358-8660-9CCCD682EE45}" type="presParOf" srcId="{5F12687D-5FDA-47CA-B078-283AA2D013EA}" destId="{F189FDA8-3F6E-4030-8BBE-EF2F5383049A}" srcOrd="6" destOrd="0" presId="urn:microsoft.com/office/officeart/2005/8/layout/vList5"/>
    <dgm:cxn modelId="{A03EE8E9-02A1-45BB-9018-2172D2EE4C6C}" type="presParOf" srcId="{F189FDA8-3F6E-4030-8BBE-EF2F5383049A}" destId="{E6B3B617-B1A4-425E-8DF9-E741A351404F}" srcOrd="0" destOrd="0" presId="urn:microsoft.com/office/officeart/2005/8/layout/vList5"/>
    <dgm:cxn modelId="{7E438C3C-6846-4C4E-B420-008F2DAD2F37}" type="presParOf" srcId="{5F12687D-5FDA-47CA-B078-283AA2D013EA}" destId="{DE7E565E-70F6-4960-9EA4-F3ACDBB2B4A9}" srcOrd="7" destOrd="0" presId="urn:microsoft.com/office/officeart/2005/8/layout/vList5"/>
    <dgm:cxn modelId="{0F470EDD-2D5C-4CF7-A1F1-A39503CC39B0}" type="presParOf" srcId="{5F12687D-5FDA-47CA-B078-283AA2D013EA}" destId="{DBDE05B7-8A79-4B11-A09B-2D8353FD724D}" srcOrd="8" destOrd="0" presId="urn:microsoft.com/office/officeart/2005/8/layout/vList5"/>
    <dgm:cxn modelId="{AD28AE85-667E-4C2E-A3B5-7CB39AE3C4E7}" type="presParOf" srcId="{DBDE05B7-8A79-4B11-A09B-2D8353FD724D}" destId="{77541492-B2A4-48D7-BAF0-174F52BD948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E4D4E7-68FD-41F4-84B4-565BB333661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A2B59D-A429-4C0F-AA8E-6FC8955FB7C0}">
      <dgm:prSet/>
      <dgm:spPr/>
      <dgm:t>
        <a:bodyPr/>
        <a:lstStyle/>
        <a:p>
          <a:r>
            <a:rPr lang="en-IN" dirty="0"/>
            <a:t>object</a:t>
          </a:r>
        </a:p>
      </dgm:t>
    </dgm:pt>
    <dgm:pt modelId="{DF23EA96-ADC2-4BF6-8390-B3D0C559D652}" type="parTrans" cxnId="{6CC45874-280B-4630-B08A-0B354D66EED5}">
      <dgm:prSet/>
      <dgm:spPr/>
      <dgm:t>
        <a:bodyPr/>
        <a:lstStyle/>
        <a:p>
          <a:endParaRPr lang="en-IN"/>
        </a:p>
      </dgm:t>
    </dgm:pt>
    <dgm:pt modelId="{1C797900-F8CB-4060-8F44-D38799A21A54}" type="sibTrans" cxnId="{6CC45874-280B-4630-B08A-0B354D66EED5}">
      <dgm:prSet/>
      <dgm:spPr/>
      <dgm:t>
        <a:bodyPr/>
        <a:lstStyle/>
        <a:p>
          <a:endParaRPr lang="en-IN"/>
        </a:p>
      </dgm:t>
    </dgm:pt>
    <dgm:pt modelId="{18C5679C-9432-4D3A-9EF4-A36116D2A315}">
      <dgm:prSet/>
      <dgm:spPr/>
      <dgm:t>
        <a:bodyPr/>
        <a:lstStyle/>
        <a:p>
          <a:r>
            <a:rPr lang="en-IN"/>
            <a:t>int64</a:t>
          </a:r>
        </a:p>
      </dgm:t>
    </dgm:pt>
    <dgm:pt modelId="{4EC9EFCE-B289-483D-AE05-B233E31EA25A}" type="parTrans" cxnId="{B8C9B155-03DA-4CC2-9077-01E8DED32FA8}">
      <dgm:prSet/>
      <dgm:spPr/>
      <dgm:t>
        <a:bodyPr/>
        <a:lstStyle/>
        <a:p>
          <a:endParaRPr lang="en-IN"/>
        </a:p>
      </dgm:t>
    </dgm:pt>
    <dgm:pt modelId="{97D058F5-6836-4993-93A1-1BAC66BAB0B3}" type="sibTrans" cxnId="{B8C9B155-03DA-4CC2-9077-01E8DED32FA8}">
      <dgm:prSet/>
      <dgm:spPr/>
      <dgm:t>
        <a:bodyPr/>
        <a:lstStyle/>
        <a:p>
          <a:endParaRPr lang="en-IN"/>
        </a:p>
      </dgm:t>
    </dgm:pt>
    <dgm:pt modelId="{71EF489B-4958-4738-A6DF-A564A1907C7B}">
      <dgm:prSet/>
      <dgm:spPr/>
      <dgm:t>
        <a:bodyPr/>
        <a:lstStyle/>
        <a:p>
          <a:r>
            <a:rPr lang="en-IN"/>
            <a:t>object</a:t>
          </a:r>
        </a:p>
      </dgm:t>
    </dgm:pt>
    <dgm:pt modelId="{BB60107A-4F3C-4F84-838A-0612E6F452A0}" type="parTrans" cxnId="{DF740D08-18AC-4248-85ED-AF0A97018EF8}">
      <dgm:prSet/>
      <dgm:spPr/>
      <dgm:t>
        <a:bodyPr/>
        <a:lstStyle/>
        <a:p>
          <a:endParaRPr lang="en-IN"/>
        </a:p>
      </dgm:t>
    </dgm:pt>
    <dgm:pt modelId="{A5FBA321-58D7-468B-8631-8F25ECD207C8}" type="sibTrans" cxnId="{DF740D08-18AC-4248-85ED-AF0A97018EF8}">
      <dgm:prSet/>
      <dgm:spPr/>
      <dgm:t>
        <a:bodyPr/>
        <a:lstStyle/>
        <a:p>
          <a:endParaRPr lang="en-IN"/>
        </a:p>
      </dgm:t>
    </dgm:pt>
    <dgm:pt modelId="{FA75E1BD-13A3-4059-AD9A-814116C2026F}">
      <dgm:prSet/>
      <dgm:spPr/>
      <dgm:t>
        <a:bodyPr/>
        <a:lstStyle/>
        <a:p>
          <a:r>
            <a:rPr lang="en-IN"/>
            <a:t>object</a:t>
          </a:r>
        </a:p>
      </dgm:t>
    </dgm:pt>
    <dgm:pt modelId="{74B701AE-E6C9-484E-89C9-DAF6C3A8DFEF}" type="parTrans" cxnId="{3AC4A948-75C8-40C5-B214-111F9759A4D2}">
      <dgm:prSet/>
      <dgm:spPr/>
      <dgm:t>
        <a:bodyPr/>
        <a:lstStyle/>
        <a:p>
          <a:endParaRPr lang="en-IN"/>
        </a:p>
      </dgm:t>
    </dgm:pt>
    <dgm:pt modelId="{FE83E73E-367B-40A4-8DCF-071E4B2700EE}" type="sibTrans" cxnId="{3AC4A948-75C8-40C5-B214-111F9759A4D2}">
      <dgm:prSet/>
      <dgm:spPr/>
      <dgm:t>
        <a:bodyPr/>
        <a:lstStyle/>
        <a:p>
          <a:endParaRPr lang="en-IN"/>
        </a:p>
      </dgm:t>
    </dgm:pt>
    <dgm:pt modelId="{7C5F6E61-EC58-46F8-B372-0130FCB2ED00}">
      <dgm:prSet/>
      <dgm:spPr/>
      <dgm:t>
        <a:bodyPr/>
        <a:lstStyle/>
        <a:p>
          <a:r>
            <a:rPr lang="en-IN"/>
            <a:t>float64</a:t>
          </a:r>
        </a:p>
      </dgm:t>
    </dgm:pt>
    <dgm:pt modelId="{679038F7-7C09-4EE1-B855-24DEE91CC1ED}" type="parTrans" cxnId="{BA8B297D-A331-4016-BD93-D7BF2A859452}">
      <dgm:prSet/>
      <dgm:spPr/>
      <dgm:t>
        <a:bodyPr/>
        <a:lstStyle/>
        <a:p>
          <a:endParaRPr lang="en-IN"/>
        </a:p>
      </dgm:t>
    </dgm:pt>
    <dgm:pt modelId="{388A11E9-2A8A-400B-AC67-E16A0BB951ED}" type="sibTrans" cxnId="{BA8B297D-A331-4016-BD93-D7BF2A859452}">
      <dgm:prSet/>
      <dgm:spPr/>
      <dgm:t>
        <a:bodyPr/>
        <a:lstStyle/>
        <a:p>
          <a:endParaRPr lang="en-IN"/>
        </a:p>
      </dgm:t>
    </dgm:pt>
    <dgm:pt modelId="{AA3B04D1-A392-4326-8708-879C97074051}" type="pres">
      <dgm:prSet presAssocID="{C7E4D4E7-68FD-41F4-84B4-565BB3336617}" presName="Name0" presStyleCnt="0">
        <dgm:presLayoutVars>
          <dgm:dir/>
          <dgm:animLvl val="lvl"/>
          <dgm:resizeHandles val="exact"/>
        </dgm:presLayoutVars>
      </dgm:prSet>
      <dgm:spPr/>
    </dgm:pt>
    <dgm:pt modelId="{FB056F23-FB16-47BF-8FAD-1383D7DF6AF2}" type="pres">
      <dgm:prSet presAssocID="{07A2B59D-A429-4C0F-AA8E-6FC8955FB7C0}" presName="linNode" presStyleCnt="0"/>
      <dgm:spPr/>
    </dgm:pt>
    <dgm:pt modelId="{2BD1D8C2-554C-487D-80C4-EF3FC37C58A4}" type="pres">
      <dgm:prSet presAssocID="{07A2B59D-A429-4C0F-AA8E-6FC8955FB7C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57BA2A3-7567-4AE9-B2E0-C64BBFF9D673}" type="pres">
      <dgm:prSet presAssocID="{1C797900-F8CB-4060-8F44-D38799A21A54}" presName="sp" presStyleCnt="0"/>
      <dgm:spPr/>
    </dgm:pt>
    <dgm:pt modelId="{2C8383A2-0634-481C-8530-ADED0FD0379F}" type="pres">
      <dgm:prSet presAssocID="{18C5679C-9432-4D3A-9EF4-A36116D2A315}" presName="linNode" presStyleCnt="0"/>
      <dgm:spPr/>
    </dgm:pt>
    <dgm:pt modelId="{3749CD91-6128-410B-A5C6-8EEC5E8EAE3D}" type="pres">
      <dgm:prSet presAssocID="{18C5679C-9432-4D3A-9EF4-A36116D2A31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53190AB-6535-453F-B2A6-71E6F1ADA27F}" type="pres">
      <dgm:prSet presAssocID="{97D058F5-6836-4993-93A1-1BAC66BAB0B3}" presName="sp" presStyleCnt="0"/>
      <dgm:spPr/>
    </dgm:pt>
    <dgm:pt modelId="{6E776209-13F6-4FFB-9453-08661CE860F9}" type="pres">
      <dgm:prSet presAssocID="{71EF489B-4958-4738-A6DF-A564A1907C7B}" presName="linNode" presStyleCnt="0"/>
      <dgm:spPr/>
    </dgm:pt>
    <dgm:pt modelId="{633EA9E5-113A-4BAA-BF8E-250B40093B9F}" type="pres">
      <dgm:prSet presAssocID="{71EF489B-4958-4738-A6DF-A564A1907C7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065C41E-758A-4D1A-9335-92CDD5A0CD99}" type="pres">
      <dgm:prSet presAssocID="{A5FBA321-58D7-468B-8631-8F25ECD207C8}" presName="sp" presStyleCnt="0"/>
      <dgm:spPr/>
    </dgm:pt>
    <dgm:pt modelId="{DCB36AE3-CCB4-4DA6-95F8-A7A9140FE415}" type="pres">
      <dgm:prSet presAssocID="{FA75E1BD-13A3-4059-AD9A-814116C2026F}" presName="linNode" presStyleCnt="0"/>
      <dgm:spPr/>
    </dgm:pt>
    <dgm:pt modelId="{9F8358C5-877D-419F-934F-ECC51D71B671}" type="pres">
      <dgm:prSet presAssocID="{FA75E1BD-13A3-4059-AD9A-814116C2026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A23AFFC-1D33-4514-A77D-AD1889E5C163}" type="pres">
      <dgm:prSet presAssocID="{FE83E73E-367B-40A4-8DCF-071E4B2700EE}" presName="sp" presStyleCnt="0"/>
      <dgm:spPr/>
    </dgm:pt>
    <dgm:pt modelId="{7AD35BB3-D419-4A37-8C64-4B38D96BEAE6}" type="pres">
      <dgm:prSet presAssocID="{7C5F6E61-EC58-46F8-B372-0130FCB2ED00}" presName="linNode" presStyleCnt="0"/>
      <dgm:spPr/>
    </dgm:pt>
    <dgm:pt modelId="{F88C2D4A-BA63-4551-9467-BA91FF964A50}" type="pres">
      <dgm:prSet presAssocID="{7C5F6E61-EC58-46F8-B372-0130FCB2ED0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F740D08-18AC-4248-85ED-AF0A97018EF8}" srcId="{C7E4D4E7-68FD-41F4-84B4-565BB3336617}" destId="{71EF489B-4958-4738-A6DF-A564A1907C7B}" srcOrd="2" destOrd="0" parTransId="{BB60107A-4F3C-4F84-838A-0612E6F452A0}" sibTransId="{A5FBA321-58D7-468B-8631-8F25ECD207C8}"/>
    <dgm:cxn modelId="{025CC512-8B7D-4188-9B9B-8185E4AB0EBA}" type="presOf" srcId="{71EF489B-4958-4738-A6DF-A564A1907C7B}" destId="{633EA9E5-113A-4BAA-BF8E-250B40093B9F}" srcOrd="0" destOrd="0" presId="urn:microsoft.com/office/officeart/2005/8/layout/vList5"/>
    <dgm:cxn modelId="{77D85846-D251-48F6-9649-4F28CFCB9701}" type="presOf" srcId="{7C5F6E61-EC58-46F8-B372-0130FCB2ED00}" destId="{F88C2D4A-BA63-4551-9467-BA91FF964A50}" srcOrd="0" destOrd="0" presId="urn:microsoft.com/office/officeart/2005/8/layout/vList5"/>
    <dgm:cxn modelId="{3AC4A948-75C8-40C5-B214-111F9759A4D2}" srcId="{C7E4D4E7-68FD-41F4-84B4-565BB3336617}" destId="{FA75E1BD-13A3-4059-AD9A-814116C2026F}" srcOrd="3" destOrd="0" parTransId="{74B701AE-E6C9-484E-89C9-DAF6C3A8DFEF}" sibTransId="{FE83E73E-367B-40A4-8DCF-071E4B2700EE}"/>
    <dgm:cxn modelId="{6CC45874-280B-4630-B08A-0B354D66EED5}" srcId="{C7E4D4E7-68FD-41F4-84B4-565BB3336617}" destId="{07A2B59D-A429-4C0F-AA8E-6FC8955FB7C0}" srcOrd="0" destOrd="0" parTransId="{DF23EA96-ADC2-4BF6-8390-B3D0C559D652}" sibTransId="{1C797900-F8CB-4060-8F44-D38799A21A54}"/>
    <dgm:cxn modelId="{B8C9B155-03DA-4CC2-9077-01E8DED32FA8}" srcId="{C7E4D4E7-68FD-41F4-84B4-565BB3336617}" destId="{18C5679C-9432-4D3A-9EF4-A36116D2A315}" srcOrd="1" destOrd="0" parTransId="{4EC9EFCE-B289-483D-AE05-B233E31EA25A}" sibTransId="{97D058F5-6836-4993-93A1-1BAC66BAB0B3}"/>
    <dgm:cxn modelId="{BA8B297D-A331-4016-BD93-D7BF2A859452}" srcId="{C7E4D4E7-68FD-41F4-84B4-565BB3336617}" destId="{7C5F6E61-EC58-46F8-B372-0130FCB2ED00}" srcOrd="4" destOrd="0" parTransId="{679038F7-7C09-4EE1-B855-24DEE91CC1ED}" sibTransId="{388A11E9-2A8A-400B-AC67-E16A0BB951ED}"/>
    <dgm:cxn modelId="{944F2197-44FB-41B9-893D-27DBC9B0C91E}" type="presOf" srcId="{07A2B59D-A429-4C0F-AA8E-6FC8955FB7C0}" destId="{2BD1D8C2-554C-487D-80C4-EF3FC37C58A4}" srcOrd="0" destOrd="0" presId="urn:microsoft.com/office/officeart/2005/8/layout/vList5"/>
    <dgm:cxn modelId="{7CCD2CBD-4B2B-4BB0-950A-547C0DF62777}" type="presOf" srcId="{C7E4D4E7-68FD-41F4-84B4-565BB3336617}" destId="{AA3B04D1-A392-4326-8708-879C97074051}" srcOrd="0" destOrd="0" presId="urn:microsoft.com/office/officeart/2005/8/layout/vList5"/>
    <dgm:cxn modelId="{85F056CE-39D6-499C-B063-110AD7EF15C0}" type="presOf" srcId="{FA75E1BD-13A3-4059-AD9A-814116C2026F}" destId="{9F8358C5-877D-419F-934F-ECC51D71B671}" srcOrd="0" destOrd="0" presId="urn:microsoft.com/office/officeart/2005/8/layout/vList5"/>
    <dgm:cxn modelId="{638D46DF-1F86-45A3-889D-79ADD915AB46}" type="presOf" srcId="{18C5679C-9432-4D3A-9EF4-A36116D2A315}" destId="{3749CD91-6128-410B-A5C6-8EEC5E8EAE3D}" srcOrd="0" destOrd="0" presId="urn:microsoft.com/office/officeart/2005/8/layout/vList5"/>
    <dgm:cxn modelId="{B2EBBB71-4CBE-474C-A90C-0BB4D3055B7F}" type="presParOf" srcId="{AA3B04D1-A392-4326-8708-879C97074051}" destId="{FB056F23-FB16-47BF-8FAD-1383D7DF6AF2}" srcOrd="0" destOrd="0" presId="urn:microsoft.com/office/officeart/2005/8/layout/vList5"/>
    <dgm:cxn modelId="{48C413C5-433F-4927-93E2-599107B79D58}" type="presParOf" srcId="{FB056F23-FB16-47BF-8FAD-1383D7DF6AF2}" destId="{2BD1D8C2-554C-487D-80C4-EF3FC37C58A4}" srcOrd="0" destOrd="0" presId="urn:microsoft.com/office/officeart/2005/8/layout/vList5"/>
    <dgm:cxn modelId="{4537501A-87E2-46DC-B28C-E78CEAA55056}" type="presParOf" srcId="{AA3B04D1-A392-4326-8708-879C97074051}" destId="{257BA2A3-7567-4AE9-B2E0-C64BBFF9D673}" srcOrd="1" destOrd="0" presId="urn:microsoft.com/office/officeart/2005/8/layout/vList5"/>
    <dgm:cxn modelId="{8F564E42-E986-4ECF-85F4-C3BA1E899FD6}" type="presParOf" srcId="{AA3B04D1-A392-4326-8708-879C97074051}" destId="{2C8383A2-0634-481C-8530-ADED0FD0379F}" srcOrd="2" destOrd="0" presId="urn:microsoft.com/office/officeart/2005/8/layout/vList5"/>
    <dgm:cxn modelId="{12F2483D-08AD-404D-98E8-935265D7F756}" type="presParOf" srcId="{2C8383A2-0634-481C-8530-ADED0FD0379F}" destId="{3749CD91-6128-410B-A5C6-8EEC5E8EAE3D}" srcOrd="0" destOrd="0" presId="urn:microsoft.com/office/officeart/2005/8/layout/vList5"/>
    <dgm:cxn modelId="{71B2DE92-B1C4-4B91-966E-D2CBC15A112A}" type="presParOf" srcId="{AA3B04D1-A392-4326-8708-879C97074051}" destId="{353190AB-6535-453F-B2A6-71E6F1ADA27F}" srcOrd="3" destOrd="0" presId="urn:microsoft.com/office/officeart/2005/8/layout/vList5"/>
    <dgm:cxn modelId="{F7AC020B-E326-4989-AE99-678F9E9D3E4D}" type="presParOf" srcId="{AA3B04D1-A392-4326-8708-879C97074051}" destId="{6E776209-13F6-4FFB-9453-08661CE860F9}" srcOrd="4" destOrd="0" presId="urn:microsoft.com/office/officeart/2005/8/layout/vList5"/>
    <dgm:cxn modelId="{0F28A526-A153-422D-8120-E5C928E92917}" type="presParOf" srcId="{6E776209-13F6-4FFB-9453-08661CE860F9}" destId="{633EA9E5-113A-4BAA-BF8E-250B40093B9F}" srcOrd="0" destOrd="0" presId="urn:microsoft.com/office/officeart/2005/8/layout/vList5"/>
    <dgm:cxn modelId="{80950F34-5320-4DE7-BD52-1CD0CF4C6FBE}" type="presParOf" srcId="{AA3B04D1-A392-4326-8708-879C97074051}" destId="{0065C41E-758A-4D1A-9335-92CDD5A0CD99}" srcOrd="5" destOrd="0" presId="urn:microsoft.com/office/officeart/2005/8/layout/vList5"/>
    <dgm:cxn modelId="{03630EE6-CC97-49CC-B459-94C6F300370E}" type="presParOf" srcId="{AA3B04D1-A392-4326-8708-879C97074051}" destId="{DCB36AE3-CCB4-4DA6-95F8-A7A9140FE415}" srcOrd="6" destOrd="0" presId="urn:microsoft.com/office/officeart/2005/8/layout/vList5"/>
    <dgm:cxn modelId="{5BBF301B-4F67-4F99-B410-5395F0D7A817}" type="presParOf" srcId="{DCB36AE3-CCB4-4DA6-95F8-A7A9140FE415}" destId="{9F8358C5-877D-419F-934F-ECC51D71B671}" srcOrd="0" destOrd="0" presId="urn:microsoft.com/office/officeart/2005/8/layout/vList5"/>
    <dgm:cxn modelId="{524C4833-A9C6-4363-943E-712835BF56ED}" type="presParOf" srcId="{AA3B04D1-A392-4326-8708-879C97074051}" destId="{AA23AFFC-1D33-4514-A77D-AD1889E5C163}" srcOrd="7" destOrd="0" presId="urn:microsoft.com/office/officeart/2005/8/layout/vList5"/>
    <dgm:cxn modelId="{A8D65FB3-B215-4567-9D72-E04FA9EAC68C}" type="presParOf" srcId="{AA3B04D1-A392-4326-8708-879C97074051}" destId="{7AD35BB3-D419-4A37-8C64-4B38D96BEAE6}" srcOrd="8" destOrd="0" presId="urn:microsoft.com/office/officeart/2005/8/layout/vList5"/>
    <dgm:cxn modelId="{2936CEFF-16F0-4B12-B119-69A043063B7F}" type="presParOf" srcId="{7AD35BB3-D419-4A37-8C64-4B38D96BEAE6}" destId="{F88C2D4A-BA63-4551-9467-BA91FF964A5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28AD40-E304-4E53-8884-FE2443BFBC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4241BC1-B249-4B60-8B37-7C77BC1D26CB}">
      <dgm:prSet/>
      <dgm:spPr/>
      <dgm:t>
        <a:bodyPr/>
        <a:lstStyle/>
        <a:p>
          <a:r>
            <a:rPr lang="en-IN"/>
            <a:t>State Holiday</a:t>
          </a:r>
        </a:p>
      </dgm:t>
    </dgm:pt>
    <dgm:pt modelId="{440998D0-ED29-4054-89A0-8A0E71238E3A}" type="parTrans" cxnId="{300549B8-174A-493D-A32F-7CC0415D2CC7}">
      <dgm:prSet/>
      <dgm:spPr/>
      <dgm:t>
        <a:bodyPr/>
        <a:lstStyle/>
        <a:p>
          <a:endParaRPr lang="en-IN"/>
        </a:p>
      </dgm:t>
    </dgm:pt>
    <dgm:pt modelId="{9FE75F2E-9EBD-4EF7-880F-F479D03C3FB8}" type="sibTrans" cxnId="{300549B8-174A-493D-A32F-7CC0415D2CC7}">
      <dgm:prSet/>
      <dgm:spPr/>
      <dgm:t>
        <a:bodyPr/>
        <a:lstStyle/>
        <a:p>
          <a:endParaRPr lang="en-IN"/>
        </a:p>
      </dgm:t>
    </dgm:pt>
    <dgm:pt modelId="{B83780DF-E5ED-40A8-BCB5-F5BABFB77803}">
      <dgm:prSet/>
      <dgm:spPr/>
      <dgm:t>
        <a:bodyPr/>
        <a:lstStyle/>
        <a:p>
          <a:r>
            <a:rPr lang="en-IN"/>
            <a:t>School Holiday</a:t>
          </a:r>
        </a:p>
      </dgm:t>
    </dgm:pt>
    <dgm:pt modelId="{78E56000-869C-4E52-B417-6A332825A7BF}" type="parTrans" cxnId="{791B7155-EEA6-48A1-8259-FC232470EC39}">
      <dgm:prSet/>
      <dgm:spPr/>
      <dgm:t>
        <a:bodyPr/>
        <a:lstStyle/>
        <a:p>
          <a:endParaRPr lang="en-IN"/>
        </a:p>
      </dgm:t>
    </dgm:pt>
    <dgm:pt modelId="{E433E269-6C83-48C6-8328-5B563A846CB6}" type="sibTrans" cxnId="{791B7155-EEA6-48A1-8259-FC232470EC39}">
      <dgm:prSet/>
      <dgm:spPr/>
      <dgm:t>
        <a:bodyPr/>
        <a:lstStyle/>
        <a:p>
          <a:endParaRPr lang="en-IN"/>
        </a:p>
      </dgm:t>
    </dgm:pt>
    <dgm:pt modelId="{1AC71BE0-18C0-4E39-B11E-37C1DF1F9D7F}">
      <dgm:prSet/>
      <dgm:spPr/>
      <dgm:t>
        <a:bodyPr/>
        <a:lstStyle/>
        <a:p>
          <a:r>
            <a:rPr lang="en-IN"/>
            <a:t>Store Type</a:t>
          </a:r>
        </a:p>
      </dgm:t>
    </dgm:pt>
    <dgm:pt modelId="{2D4752D6-6EAE-4689-A163-7858FB92C681}" type="parTrans" cxnId="{D09A18B7-F903-43A6-83B4-99CE75DBE6E2}">
      <dgm:prSet/>
      <dgm:spPr/>
      <dgm:t>
        <a:bodyPr/>
        <a:lstStyle/>
        <a:p>
          <a:endParaRPr lang="en-IN"/>
        </a:p>
      </dgm:t>
    </dgm:pt>
    <dgm:pt modelId="{CD12A219-FD67-4DEC-BE35-2882BBB8FF6F}" type="sibTrans" cxnId="{D09A18B7-F903-43A6-83B4-99CE75DBE6E2}">
      <dgm:prSet/>
      <dgm:spPr/>
      <dgm:t>
        <a:bodyPr/>
        <a:lstStyle/>
        <a:p>
          <a:endParaRPr lang="en-IN"/>
        </a:p>
      </dgm:t>
    </dgm:pt>
    <dgm:pt modelId="{CD1CE793-9075-4353-9CBD-D4A7D01DD7B2}">
      <dgm:prSet/>
      <dgm:spPr/>
      <dgm:t>
        <a:bodyPr/>
        <a:lstStyle/>
        <a:p>
          <a:r>
            <a:rPr lang="en-IN"/>
            <a:t>Assortment</a:t>
          </a:r>
        </a:p>
      </dgm:t>
    </dgm:pt>
    <dgm:pt modelId="{9D82B78C-FDBD-4EE9-8706-38D190EC0E37}" type="parTrans" cxnId="{FC2F006C-E9BC-4DA0-9177-52AE343D8159}">
      <dgm:prSet/>
      <dgm:spPr/>
      <dgm:t>
        <a:bodyPr/>
        <a:lstStyle/>
        <a:p>
          <a:endParaRPr lang="en-IN"/>
        </a:p>
      </dgm:t>
    </dgm:pt>
    <dgm:pt modelId="{0C703AAE-55BB-47E3-9BBF-B52AF9A15301}" type="sibTrans" cxnId="{FC2F006C-E9BC-4DA0-9177-52AE343D8159}">
      <dgm:prSet/>
      <dgm:spPr/>
      <dgm:t>
        <a:bodyPr/>
        <a:lstStyle/>
        <a:p>
          <a:endParaRPr lang="en-IN"/>
        </a:p>
      </dgm:t>
    </dgm:pt>
    <dgm:pt modelId="{27AA1E14-0268-474F-8767-1AA350B3A7DA}">
      <dgm:prSet/>
      <dgm:spPr/>
      <dgm:t>
        <a:bodyPr/>
        <a:lstStyle/>
        <a:p>
          <a:r>
            <a:rPr lang="en-IN"/>
            <a:t>Competition Distance</a:t>
          </a:r>
        </a:p>
      </dgm:t>
    </dgm:pt>
    <dgm:pt modelId="{91EC063B-4421-471A-8EC1-EBC9F19DCE82}" type="parTrans" cxnId="{AA3CA4D7-1687-4178-806F-C87457A90FCD}">
      <dgm:prSet/>
      <dgm:spPr/>
      <dgm:t>
        <a:bodyPr/>
        <a:lstStyle/>
        <a:p>
          <a:endParaRPr lang="en-IN"/>
        </a:p>
      </dgm:t>
    </dgm:pt>
    <dgm:pt modelId="{76B569C2-F0A9-4835-971F-D797120A98E3}" type="sibTrans" cxnId="{AA3CA4D7-1687-4178-806F-C87457A90FCD}">
      <dgm:prSet/>
      <dgm:spPr/>
      <dgm:t>
        <a:bodyPr/>
        <a:lstStyle/>
        <a:p>
          <a:endParaRPr lang="en-IN"/>
        </a:p>
      </dgm:t>
    </dgm:pt>
    <dgm:pt modelId="{D26E780E-6AE6-472A-A5F1-E0D344EF2752}" type="pres">
      <dgm:prSet presAssocID="{A528AD40-E304-4E53-8884-FE2443BFBC71}" presName="Name0" presStyleCnt="0">
        <dgm:presLayoutVars>
          <dgm:dir/>
          <dgm:animLvl val="lvl"/>
          <dgm:resizeHandles val="exact"/>
        </dgm:presLayoutVars>
      </dgm:prSet>
      <dgm:spPr/>
    </dgm:pt>
    <dgm:pt modelId="{D8D3F128-56D6-40AF-AC4C-A0EEB9F8963A}" type="pres">
      <dgm:prSet presAssocID="{F4241BC1-B249-4B60-8B37-7C77BC1D26CB}" presName="linNode" presStyleCnt="0"/>
      <dgm:spPr/>
    </dgm:pt>
    <dgm:pt modelId="{66F2D91A-CACA-4742-8F8E-ABC901467923}" type="pres">
      <dgm:prSet presAssocID="{F4241BC1-B249-4B60-8B37-7C77BC1D26C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659E7E1-1EAB-412E-9D6F-C56CFF6D884E}" type="pres">
      <dgm:prSet presAssocID="{9FE75F2E-9EBD-4EF7-880F-F479D03C3FB8}" presName="sp" presStyleCnt="0"/>
      <dgm:spPr/>
    </dgm:pt>
    <dgm:pt modelId="{AAF60583-2143-4366-8776-25C66A33F72A}" type="pres">
      <dgm:prSet presAssocID="{B83780DF-E5ED-40A8-BCB5-F5BABFB77803}" presName="linNode" presStyleCnt="0"/>
      <dgm:spPr/>
    </dgm:pt>
    <dgm:pt modelId="{15E54305-76AC-47A3-95CE-C21FA1DAE74B}" type="pres">
      <dgm:prSet presAssocID="{B83780DF-E5ED-40A8-BCB5-F5BABFB7780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B9D34DC-74CC-4DDA-BC75-829D398AED9D}" type="pres">
      <dgm:prSet presAssocID="{E433E269-6C83-48C6-8328-5B563A846CB6}" presName="sp" presStyleCnt="0"/>
      <dgm:spPr/>
    </dgm:pt>
    <dgm:pt modelId="{8459B1DA-AD1A-46B3-8A2A-38C1870098C9}" type="pres">
      <dgm:prSet presAssocID="{1AC71BE0-18C0-4E39-B11E-37C1DF1F9D7F}" presName="linNode" presStyleCnt="0"/>
      <dgm:spPr/>
    </dgm:pt>
    <dgm:pt modelId="{7906611D-EAB3-49D0-8493-A8AD2EBD92F5}" type="pres">
      <dgm:prSet presAssocID="{1AC71BE0-18C0-4E39-B11E-37C1DF1F9D7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FED6E59-F589-4489-98AB-2BD7CB35B84D}" type="pres">
      <dgm:prSet presAssocID="{CD12A219-FD67-4DEC-BE35-2882BBB8FF6F}" presName="sp" presStyleCnt="0"/>
      <dgm:spPr/>
    </dgm:pt>
    <dgm:pt modelId="{9760E21B-ED42-493F-AC54-95C6648596F7}" type="pres">
      <dgm:prSet presAssocID="{CD1CE793-9075-4353-9CBD-D4A7D01DD7B2}" presName="linNode" presStyleCnt="0"/>
      <dgm:spPr/>
    </dgm:pt>
    <dgm:pt modelId="{15F3DEF9-06AF-4D00-A174-FCF536B1A082}" type="pres">
      <dgm:prSet presAssocID="{CD1CE793-9075-4353-9CBD-D4A7D01DD7B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898E441-32DF-4CBC-A291-8ECCF206F289}" type="pres">
      <dgm:prSet presAssocID="{0C703AAE-55BB-47E3-9BBF-B52AF9A15301}" presName="sp" presStyleCnt="0"/>
      <dgm:spPr/>
    </dgm:pt>
    <dgm:pt modelId="{D9798BB3-9F2F-4104-A18B-E3E54FCE2ACF}" type="pres">
      <dgm:prSet presAssocID="{27AA1E14-0268-474F-8767-1AA350B3A7DA}" presName="linNode" presStyleCnt="0"/>
      <dgm:spPr/>
    </dgm:pt>
    <dgm:pt modelId="{D1930B65-8B39-459E-9641-E90741656C89}" type="pres">
      <dgm:prSet presAssocID="{27AA1E14-0268-474F-8767-1AA350B3A7D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9525024-1EEC-4776-8AF2-EE69643E4CF4}" type="presOf" srcId="{27AA1E14-0268-474F-8767-1AA350B3A7DA}" destId="{D1930B65-8B39-459E-9641-E90741656C89}" srcOrd="0" destOrd="0" presId="urn:microsoft.com/office/officeart/2005/8/layout/vList5"/>
    <dgm:cxn modelId="{BB76A029-1FFA-4325-8CE3-94C2A2EA7A69}" type="presOf" srcId="{CD1CE793-9075-4353-9CBD-D4A7D01DD7B2}" destId="{15F3DEF9-06AF-4D00-A174-FCF536B1A082}" srcOrd="0" destOrd="0" presId="urn:microsoft.com/office/officeart/2005/8/layout/vList5"/>
    <dgm:cxn modelId="{A4B6073E-1875-47AD-AD87-8BD453BAE3C0}" type="presOf" srcId="{B83780DF-E5ED-40A8-BCB5-F5BABFB77803}" destId="{15E54305-76AC-47A3-95CE-C21FA1DAE74B}" srcOrd="0" destOrd="0" presId="urn:microsoft.com/office/officeart/2005/8/layout/vList5"/>
    <dgm:cxn modelId="{27230D49-5043-47F6-928E-CCB5D8468C55}" type="presOf" srcId="{F4241BC1-B249-4B60-8B37-7C77BC1D26CB}" destId="{66F2D91A-CACA-4742-8F8E-ABC901467923}" srcOrd="0" destOrd="0" presId="urn:microsoft.com/office/officeart/2005/8/layout/vList5"/>
    <dgm:cxn modelId="{FC2F006C-E9BC-4DA0-9177-52AE343D8159}" srcId="{A528AD40-E304-4E53-8884-FE2443BFBC71}" destId="{CD1CE793-9075-4353-9CBD-D4A7D01DD7B2}" srcOrd="3" destOrd="0" parTransId="{9D82B78C-FDBD-4EE9-8706-38D190EC0E37}" sibTransId="{0C703AAE-55BB-47E3-9BBF-B52AF9A15301}"/>
    <dgm:cxn modelId="{791B7155-EEA6-48A1-8259-FC232470EC39}" srcId="{A528AD40-E304-4E53-8884-FE2443BFBC71}" destId="{B83780DF-E5ED-40A8-BCB5-F5BABFB77803}" srcOrd="1" destOrd="0" parTransId="{78E56000-869C-4E52-B417-6A332825A7BF}" sibTransId="{E433E269-6C83-48C6-8328-5B563A846CB6}"/>
    <dgm:cxn modelId="{545F4C76-D695-49C2-807D-ED7A91CBCD0F}" type="presOf" srcId="{1AC71BE0-18C0-4E39-B11E-37C1DF1F9D7F}" destId="{7906611D-EAB3-49D0-8493-A8AD2EBD92F5}" srcOrd="0" destOrd="0" presId="urn:microsoft.com/office/officeart/2005/8/layout/vList5"/>
    <dgm:cxn modelId="{D09A18B7-F903-43A6-83B4-99CE75DBE6E2}" srcId="{A528AD40-E304-4E53-8884-FE2443BFBC71}" destId="{1AC71BE0-18C0-4E39-B11E-37C1DF1F9D7F}" srcOrd="2" destOrd="0" parTransId="{2D4752D6-6EAE-4689-A163-7858FB92C681}" sibTransId="{CD12A219-FD67-4DEC-BE35-2882BBB8FF6F}"/>
    <dgm:cxn modelId="{300549B8-174A-493D-A32F-7CC0415D2CC7}" srcId="{A528AD40-E304-4E53-8884-FE2443BFBC71}" destId="{F4241BC1-B249-4B60-8B37-7C77BC1D26CB}" srcOrd="0" destOrd="0" parTransId="{440998D0-ED29-4054-89A0-8A0E71238E3A}" sibTransId="{9FE75F2E-9EBD-4EF7-880F-F479D03C3FB8}"/>
    <dgm:cxn modelId="{80B717BE-4713-4976-B154-65AF701E1B6E}" type="presOf" srcId="{A528AD40-E304-4E53-8884-FE2443BFBC71}" destId="{D26E780E-6AE6-472A-A5F1-E0D344EF2752}" srcOrd="0" destOrd="0" presId="urn:microsoft.com/office/officeart/2005/8/layout/vList5"/>
    <dgm:cxn modelId="{AA3CA4D7-1687-4178-806F-C87457A90FCD}" srcId="{A528AD40-E304-4E53-8884-FE2443BFBC71}" destId="{27AA1E14-0268-474F-8767-1AA350B3A7DA}" srcOrd="4" destOrd="0" parTransId="{91EC063B-4421-471A-8EC1-EBC9F19DCE82}" sibTransId="{76B569C2-F0A9-4835-971F-D797120A98E3}"/>
    <dgm:cxn modelId="{2549F9E7-9A30-45FD-BD80-38BD59A6974B}" type="presParOf" srcId="{D26E780E-6AE6-472A-A5F1-E0D344EF2752}" destId="{D8D3F128-56D6-40AF-AC4C-A0EEB9F8963A}" srcOrd="0" destOrd="0" presId="urn:microsoft.com/office/officeart/2005/8/layout/vList5"/>
    <dgm:cxn modelId="{FCD997D8-93BB-401A-954F-56BD6255207A}" type="presParOf" srcId="{D8D3F128-56D6-40AF-AC4C-A0EEB9F8963A}" destId="{66F2D91A-CACA-4742-8F8E-ABC901467923}" srcOrd="0" destOrd="0" presId="urn:microsoft.com/office/officeart/2005/8/layout/vList5"/>
    <dgm:cxn modelId="{CB9A0254-3911-4B6A-A787-369615589C25}" type="presParOf" srcId="{D26E780E-6AE6-472A-A5F1-E0D344EF2752}" destId="{7659E7E1-1EAB-412E-9D6F-C56CFF6D884E}" srcOrd="1" destOrd="0" presId="urn:microsoft.com/office/officeart/2005/8/layout/vList5"/>
    <dgm:cxn modelId="{1F811530-AA2B-4369-BC9F-6A89B6C5040A}" type="presParOf" srcId="{D26E780E-6AE6-472A-A5F1-E0D344EF2752}" destId="{AAF60583-2143-4366-8776-25C66A33F72A}" srcOrd="2" destOrd="0" presId="urn:microsoft.com/office/officeart/2005/8/layout/vList5"/>
    <dgm:cxn modelId="{674C123D-C83C-46C7-A97A-481736FA70A0}" type="presParOf" srcId="{AAF60583-2143-4366-8776-25C66A33F72A}" destId="{15E54305-76AC-47A3-95CE-C21FA1DAE74B}" srcOrd="0" destOrd="0" presId="urn:microsoft.com/office/officeart/2005/8/layout/vList5"/>
    <dgm:cxn modelId="{08CF2981-6966-4867-987A-A699ECFF4561}" type="presParOf" srcId="{D26E780E-6AE6-472A-A5F1-E0D344EF2752}" destId="{9B9D34DC-74CC-4DDA-BC75-829D398AED9D}" srcOrd="3" destOrd="0" presId="urn:microsoft.com/office/officeart/2005/8/layout/vList5"/>
    <dgm:cxn modelId="{6DD15AD6-D201-425C-8EC2-489327A9040F}" type="presParOf" srcId="{D26E780E-6AE6-472A-A5F1-E0D344EF2752}" destId="{8459B1DA-AD1A-46B3-8A2A-38C1870098C9}" srcOrd="4" destOrd="0" presId="urn:microsoft.com/office/officeart/2005/8/layout/vList5"/>
    <dgm:cxn modelId="{4222D582-F842-46ED-AD74-AA06F5F2FD6A}" type="presParOf" srcId="{8459B1DA-AD1A-46B3-8A2A-38C1870098C9}" destId="{7906611D-EAB3-49D0-8493-A8AD2EBD92F5}" srcOrd="0" destOrd="0" presId="urn:microsoft.com/office/officeart/2005/8/layout/vList5"/>
    <dgm:cxn modelId="{89308343-7F8F-443B-BE1E-CE3B8B3FA50C}" type="presParOf" srcId="{D26E780E-6AE6-472A-A5F1-E0D344EF2752}" destId="{EFED6E59-F589-4489-98AB-2BD7CB35B84D}" srcOrd="5" destOrd="0" presId="urn:microsoft.com/office/officeart/2005/8/layout/vList5"/>
    <dgm:cxn modelId="{9FEA4C07-EAE0-4964-85F1-15E35FC84AB0}" type="presParOf" srcId="{D26E780E-6AE6-472A-A5F1-E0D344EF2752}" destId="{9760E21B-ED42-493F-AC54-95C6648596F7}" srcOrd="6" destOrd="0" presId="urn:microsoft.com/office/officeart/2005/8/layout/vList5"/>
    <dgm:cxn modelId="{005277CA-E1A7-487F-8D75-F5C122B7DA0D}" type="presParOf" srcId="{9760E21B-ED42-493F-AC54-95C6648596F7}" destId="{15F3DEF9-06AF-4D00-A174-FCF536B1A082}" srcOrd="0" destOrd="0" presId="urn:microsoft.com/office/officeart/2005/8/layout/vList5"/>
    <dgm:cxn modelId="{155D028A-0986-4D2D-A431-C3F3D0D1534C}" type="presParOf" srcId="{D26E780E-6AE6-472A-A5F1-E0D344EF2752}" destId="{1898E441-32DF-4CBC-A291-8ECCF206F289}" srcOrd="7" destOrd="0" presId="urn:microsoft.com/office/officeart/2005/8/layout/vList5"/>
    <dgm:cxn modelId="{CA61EE3C-0546-4687-90F7-908DBF8DB52A}" type="presParOf" srcId="{D26E780E-6AE6-472A-A5F1-E0D344EF2752}" destId="{D9798BB3-9F2F-4104-A18B-E3E54FCE2ACF}" srcOrd="8" destOrd="0" presId="urn:microsoft.com/office/officeart/2005/8/layout/vList5"/>
    <dgm:cxn modelId="{9673D49B-6894-49A6-A89D-7AEA63FA2276}" type="presParOf" srcId="{D9798BB3-9F2F-4104-A18B-E3E54FCE2ACF}" destId="{D1930B65-8B39-459E-9641-E90741656C8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573761-44C7-4821-9F96-0E5314CA64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7FAA67D-974A-4632-87FA-59D27C59E374}">
      <dgm:prSet/>
      <dgm:spPr/>
      <dgm:t>
        <a:bodyPr/>
        <a:lstStyle/>
        <a:p>
          <a:r>
            <a:rPr lang="en-IN"/>
            <a:t>Competition open Since month</a:t>
          </a:r>
        </a:p>
      </dgm:t>
    </dgm:pt>
    <dgm:pt modelId="{39CEB30B-D3E2-4F88-8623-1089E9DD59B3}" type="parTrans" cxnId="{A2B6FC9D-725F-4DA0-A152-6D94776DC41A}">
      <dgm:prSet/>
      <dgm:spPr/>
      <dgm:t>
        <a:bodyPr/>
        <a:lstStyle/>
        <a:p>
          <a:endParaRPr lang="en-IN"/>
        </a:p>
      </dgm:t>
    </dgm:pt>
    <dgm:pt modelId="{4CEFDEAA-3A4D-4032-B403-F9937893C0B1}" type="sibTrans" cxnId="{A2B6FC9D-725F-4DA0-A152-6D94776DC41A}">
      <dgm:prSet/>
      <dgm:spPr/>
      <dgm:t>
        <a:bodyPr/>
        <a:lstStyle/>
        <a:p>
          <a:endParaRPr lang="en-IN"/>
        </a:p>
      </dgm:t>
    </dgm:pt>
    <dgm:pt modelId="{987423A4-FB4F-4D6F-AE0F-36DF8C869BF3}">
      <dgm:prSet/>
      <dgm:spPr/>
      <dgm:t>
        <a:bodyPr/>
        <a:lstStyle/>
        <a:p>
          <a:r>
            <a:rPr lang="en-IN"/>
            <a:t>Promo</a:t>
          </a:r>
        </a:p>
      </dgm:t>
    </dgm:pt>
    <dgm:pt modelId="{949D54A6-D0A1-409D-AE12-778915103A49}" type="parTrans" cxnId="{EB546B91-9263-40AF-B77F-BB67FD8CD99E}">
      <dgm:prSet/>
      <dgm:spPr/>
      <dgm:t>
        <a:bodyPr/>
        <a:lstStyle/>
        <a:p>
          <a:endParaRPr lang="en-IN"/>
        </a:p>
      </dgm:t>
    </dgm:pt>
    <dgm:pt modelId="{0CC79C58-1488-415F-8A47-75FC7F25E88C}" type="sibTrans" cxnId="{EB546B91-9263-40AF-B77F-BB67FD8CD99E}">
      <dgm:prSet/>
      <dgm:spPr/>
      <dgm:t>
        <a:bodyPr/>
        <a:lstStyle/>
        <a:p>
          <a:endParaRPr lang="en-IN"/>
        </a:p>
      </dgm:t>
    </dgm:pt>
    <dgm:pt modelId="{EAC256F5-FEDA-461B-BD7C-0E2B1C08CEA6}">
      <dgm:prSet/>
      <dgm:spPr/>
      <dgm:t>
        <a:bodyPr/>
        <a:lstStyle/>
        <a:p>
          <a:r>
            <a:rPr lang="en-IN"/>
            <a:t>Promo2</a:t>
          </a:r>
        </a:p>
      </dgm:t>
    </dgm:pt>
    <dgm:pt modelId="{72990800-CBFA-4C7A-9BC2-A91E372AD1BD}" type="parTrans" cxnId="{F8059F9D-1DF2-4885-AA82-4682B64425A6}">
      <dgm:prSet/>
      <dgm:spPr/>
      <dgm:t>
        <a:bodyPr/>
        <a:lstStyle/>
        <a:p>
          <a:endParaRPr lang="en-IN"/>
        </a:p>
      </dgm:t>
    </dgm:pt>
    <dgm:pt modelId="{929AB4DA-DE8C-4E5C-BACF-882BBFE14D60}" type="sibTrans" cxnId="{F8059F9D-1DF2-4885-AA82-4682B64425A6}">
      <dgm:prSet/>
      <dgm:spPr/>
      <dgm:t>
        <a:bodyPr/>
        <a:lstStyle/>
        <a:p>
          <a:endParaRPr lang="en-IN"/>
        </a:p>
      </dgm:t>
    </dgm:pt>
    <dgm:pt modelId="{2EB054BE-5A17-401B-9259-EB52CF03D7A8}">
      <dgm:prSet/>
      <dgm:spPr/>
      <dgm:t>
        <a:bodyPr/>
        <a:lstStyle/>
        <a:p>
          <a:r>
            <a:rPr lang="en-IN"/>
            <a:t>Promo2Since year</a:t>
          </a:r>
        </a:p>
      </dgm:t>
    </dgm:pt>
    <dgm:pt modelId="{A2C6EF6B-B8E2-406B-BB09-29E5BC9AD3CF}" type="parTrans" cxnId="{1C7C5706-8051-4EF4-851D-7A072FCCD7DE}">
      <dgm:prSet/>
      <dgm:spPr/>
      <dgm:t>
        <a:bodyPr/>
        <a:lstStyle/>
        <a:p>
          <a:endParaRPr lang="en-IN"/>
        </a:p>
      </dgm:t>
    </dgm:pt>
    <dgm:pt modelId="{B2ED1B5B-C59D-44B3-8381-89A17C22B4D5}" type="sibTrans" cxnId="{1C7C5706-8051-4EF4-851D-7A072FCCD7DE}">
      <dgm:prSet/>
      <dgm:spPr/>
      <dgm:t>
        <a:bodyPr/>
        <a:lstStyle/>
        <a:p>
          <a:endParaRPr lang="en-IN"/>
        </a:p>
      </dgm:t>
    </dgm:pt>
    <dgm:pt modelId="{CA59F9BA-A882-416E-B470-1658EE511158}">
      <dgm:prSet/>
      <dgm:spPr/>
      <dgm:t>
        <a:bodyPr/>
        <a:lstStyle/>
        <a:p>
          <a:r>
            <a:rPr lang="en-IN"/>
            <a:t>Promo Interval</a:t>
          </a:r>
        </a:p>
      </dgm:t>
    </dgm:pt>
    <dgm:pt modelId="{73A03DBA-4D4F-44B8-A56E-BF05829F5CC2}" type="parTrans" cxnId="{70C285C7-3A32-4583-B94B-414DE25DE581}">
      <dgm:prSet/>
      <dgm:spPr/>
      <dgm:t>
        <a:bodyPr/>
        <a:lstStyle/>
        <a:p>
          <a:endParaRPr lang="en-IN"/>
        </a:p>
      </dgm:t>
    </dgm:pt>
    <dgm:pt modelId="{BE76F7E3-3E98-42D4-9A99-27F8597BDB61}" type="sibTrans" cxnId="{70C285C7-3A32-4583-B94B-414DE25DE581}">
      <dgm:prSet/>
      <dgm:spPr/>
      <dgm:t>
        <a:bodyPr/>
        <a:lstStyle/>
        <a:p>
          <a:endParaRPr lang="en-IN"/>
        </a:p>
      </dgm:t>
    </dgm:pt>
    <dgm:pt modelId="{9045BA6A-2868-4B14-95C1-FD570B11199B}" type="pres">
      <dgm:prSet presAssocID="{B2573761-44C7-4821-9F96-0E5314CA6420}" presName="Name0" presStyleCnt="0">
        <dgm:presLayoutVars>
          <dgm:dir/>
          <dgm:animLvl val="lvl"/>
          <dgm:resizeHandles val="exact"/>
        </dgm:presLayoutVars>
      </dgm:prSet>
      <dgm:spPr/>
    </dgm:pt>
    <dgm:pt modelId="{51C990DE-3BF2-4001-B30C-D14E403C0342}" type="pres">
      <dgm:prSet presAssocID="{87FAA67D-974A-4632-87FA-59D27C59E374}" presName="linNode" presStyleCnt="0"/>
      <dgm:spPr/>
    </dgm:pt>
    <dgm:pt modelId="{1F907953-F132-454C-B264-180307D2FAF9}" type="pres">
      <dgm:prSet presAssocID="{87FAA67D-974A-4632-87FA-59D27C59E37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42345C4-D3DA-499E-AE6F-1CD8D2E8570A}" type="pres">
      <dgm:prSet presAssocID="{4CEFDEAA-3A4D-4032-B403-F9937893C0B1}" presName="sp" presStyleCnt="0"/>
      <dgm:spPr/>
    </dgm:pt>
    <dgm:pt modelId="{9A80F487-9810-43CA-84D0-2C4419F5CDD8}" type="pres">
      <dgm:prSet presAssocID="{987423A4-FB4F-4D6F-AE0F-36DF8C869BF3}" presName="linNode" presStyleCnt="0"/>
      <dgm:spPr/>
    </dgm:pt>
    <dgm:pt modelId="{E0335A85-9E5B-4DA0-9E45-9DD7EB0ED8A5}" type="pres">
      <dgm:prSet presAssocID="{987423A4-FB4F-4D6F-AE0F-36DF8C869BF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040ABD8-6C45-48BC-8AD5-38976832B8BA}" type="pres">
      <dgm:prSet presAssocID="{0CC79C58-1488-415F-8A47-75FC7F25E88C}" presName="sp" presStyleCnt="0"/>
      <dgm:spPr/>
    </dgm:pt>
    <dgm:pt modelId="{932FADCC-AAA5-4B23-ADD2-C49A9140658F}" type="pres">
      <dgm:prSet presAssocID="{EAC256F5-FEDA-461B-BD7C-0E2B1C08CEA6}" presName="linNode" presStyleCnt="0"/>
      <dgm:spPr/>
    </dgm:pt>
    <dgm:pt modelId="{E1292F4A-1800-4831-96ED-8100C064C579}" type="pres">
      <dgm:prSet presAssocID="{EAC256F5-FEDA-461B-BD7C-0E2B1C08CEA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91B62B3-4963-4BBB-89F5-4A0BCB20B3D0}" type="pres">
      <dgm:prSet presAssocID="{929AB4DA-DE8C-4E5C-BACF-882BBFE14D60}" presName="sp" presStyleCnt="0"/>
      <dgm:spPr/>
    </dgm:pt>
    <dgm:pt modelId="{9E3E640F-CADC-44CB-8D80-95B3C7CFF704}" type="pres">
      <dgm:prSet presAssocID="{2EB054BE-5A17-401B-9259-EB52CF03D7A8}" presName="linNode" presStyleCnt="0"/>
      <dgm:spPr/>
    </dgm:pt>
    <dgm:pt modelId="{FAC62773-63C1-41E1-91DA-DB5BA3D82757}" type="pres">
      <dgm:prSet presAssocID="{2EB054BE-5A17-401B-9259-EB52CF03D7A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46C2462-5732-4136-B598-2D6485BC127F}" type="pres">
      <dgm:prSet presAssocID="{B2ED1B5B-C59D-44B3-8381-89A17C22B4D5}" presName="sp" presStyleCnt="0"/>
      <dgm:spPr/>
    </dgm:pt>
    <dgm:pt modelId="{B5BF7E4C-FD92-4FC4-87F4-916CA9989982}" type="pres">
      <dgm:prSet presAssocID="{CA59F9BA-A882-416E-B470-1658EE511158}" presName="linNode" presStyleCnt="0"/>
      <dgm:spPr/>
    </dgm:pt>
    <dgm:pt modelId="{B2B6FA32-036E-4F89-801C-D31C7048442E}" type="pres">
      <dgm:prSet presAssocID="{CA59F9BA-A882-416E-B470-1658EE51115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C7C5706-8051-4EF4-851D-7A072FCCD7DE}" srcId="{B2573761-44C7-4821-9F96-0E5314CA6420}" destId="{2EB054BE-5A17-401B-9259-EB52CF03D7A8}" srcOrd="3" destOrd="0" parTransId="{A2C6EF6B-B8E2-406B-BB09-29E5BC9AD3CF}" sibTransId="{B2ED1B5B-C59D-44B3-8381-89A17C22B4D5}"/>
    <dgm:cxn modelId="{C76F357A-F660-4280-84DA-6DD69666BEE0}" type="presOf" srcId="{987423A4-FB4F-4D6F-AE0F-36DF8C869BF3}" destId="{E0335A85-9E5B-4DA0-9E45-9DD7EB0ED8A5}" srcOrd="0" destOrd="0" presId="urn:microsoft.com/office/officeart/2005/8/layout/vList5"/>
    <dgm:cxn modelId="{FD756F82-6894-497A-956D-9571849E0670}" type="presOf" srcId="{B2573761-44C7-4821-9F96-0E5314CA6420}" destId="{9045BA6A-2868-4B14-95C1-FD570B11199B}" srcOrd="0" destOrd="0" presId="urn:microsoft.com/office/officeart/2005/8/layout/vList5"/>
    <dgm:cxn modelId="{4FF9A982-F0B1-42DB-ACE9-4786ED7EC052}" type="presOf" srcId="{87FAA67D-974A-4632-87FA-59D27C59E374}" destId="{1F907953-F132-454C-B264-180307D2FAF9}" srcOrd="0" destOrd="0" presId="urn:microsoft.com/office/officeart/2005/8/layout/vList5"/>
    <dgm:cxn modelId="{49D3C189-DB3A-460F-AFB6-58D627B821ED}" type="presOf" srcId="{2EB054BE-5A17-401B-9259-EB52CF03D7A8}" destId="{FAC62773-63C1-41E1-91DA-DB5BA3D82757}" srcOrd="0" destOrd="0" presId="urn:microsoft.com/office/officeart/2005/8/layout/vList5"/>
    <dgm:cxn modelId="{EB546B91-9263-40AF-B77F-BB67FD8CD99E}" srcId="{B2573761-44C7-4821-9F96-0E5314CA6420}" destId="{987423A4-FB4F-4D6F-AE0F-36DF8C869BF3}" srcOrd="1" destOrd="0" parTransId="{949D54A6-D0A1-409D-AE12-778915103A49}" sibTransId="{0CC79C58-1488-415F-8A47-75FC7F25E88C}"/>
    <dgm:cxn modelId="{F8059F9D-1DF2-4885-AA82-4682B64425A6}" srcId="{B2573761-44C7-4821-9F96-0E5314CA6420}" destId="{EAC256F5-FEDA-461B-BD7C-0E2B1C08CEA6}" srcOrd="2" destOrd="0" parTransId="{72990800-CBFA-4C7A-9BC2-A91E372AD1BD}" sibTransId="{929AB4DA-DE8C-4E5C-BACF-882BBFE14D60}"/>
    <dgm:cxn modelId="{A2B6FC9D-725F-4DA0-A152-6D94776DC41A}" srcId="{B2573761-44C7-4821-9F96-0E5314CA6420}" destId="{87FAA67D-974A-4632-87FA-59D27C59E374}" srcOrd="0" destOrd="0" parTransId="{39CEB30B-D3E2-4F88-8623-1089E9DD59B3}" sibTransId="{4CEFDEAA-3A4D-4032-B403-F9937893C0B1}"/>
    <dgm:cxn modelId="{950964B0-D5B2-45A7-B81A-C638D9CA39D5}" type="presOf" srcId="{EAC256F5-FEDA-461B-BD7C-0E2B1C08CEA6}" destId="{E1292F4A-1800-4831-96ED-8100C064C579}" srcOrd="0" destOrd="0" presId="urn:microsoft.com/office/officeart/2005/8/layout/vList5"/>
    <dgm:cxn modelId="{70C285C7-3A32-4583-B94B-414DE25DE581}" srcId="{B2573761-44C7-4821-9F96-0E5314CA6420}" destId="{CA59F9BA-A882-416E-B470-1658EE511158}" srcOrd="4" destOrd="0" parTransId="{73A03DBA-4D4F-44B8-A56E-BF05829F5CC2}" sibTransId="{BE76F7E3-3E98-42D4-9A99-27F8597BDB61}"/>
    <dgm:cxn modelId="{14D707EC-BE8B-4182-BA7B-507EC42CAB00}" type="presOf" srcId="{CA59F9BA-A882-416E-B470-1658EE511158}" destId="{B2B6FA32-036E-4F89-801C-D31C7048442E}" srcOrd="0" destOrd="0" presId="urn:microsoft.com/office/officeart/2005/8/layout/vList5"/>
    <dgm:cxn modelId="{8690C1EC-5837-4569-BA22-FA06223C7395}" type="presParOf" srcId="{9045BA6A-2868-4B14-95C1-FD570B11199B}" destId="{51C990DE-3BF2-4001-B30C-D14E403C0342}" srcOrd="0" destOrd="0" presId="urn:microsoft.com/office/officeart/2005/8/layout/vList5"/>
    <dgm:cxn modelId="{B2B8672B-F1DA-4DAE-844B-918039A47F4B}" type="presParOf" srcId="{51C990DE-3BF2-4001-B30C-D14E403C0342}" destId="{1F907953-F132-454C-B264-180307D2FAF9}" srcOrd="0" destOrd="0" presId="urn:microsoft.com/office/officeart/2005/8/layout/vList5"/>
    <dgm:cxn modelId="{5C82AEB9-F2C0-498A-819A-C14AFFC4F65C}" type="presParOf" srcId="{9045BA6A-2868-4B14-95C1-FD570B11199B}" destId="{542345C4-D3DA-499E-AE6F-1CD8D2E8570A}" srcOrd="1" destOrd="0" presId="urn:microsoft.com/office/officeart/2005/8/layout/vList5"/>
    <dgm:cxn modelId="{6CC9B6CE-D12E-4AB0-AD71-74713F5DF744}" type="presParOf" srcId="{9045BA6A-2868-4B14-95C1-FD570B11199B}" destId="{9A80F487-9810-43CA-84D0-2C4419F5CDD8}" srcOrd="2" destOrd="0" presId="urn:microsoft.com/office/officeart/2005/8/layout/vList5"/>
    <dgm:cxn modelId="{F6CCCB0D-24AA-4DBD-9B3E-5027AF508C58}" type="presParOf" srcId="{9A80F487-9810-43CA-84D0-2C4419F5CDD8}" destId="{E0335A85-9E5B-4DA0-9E45-9DD7EB0ED8A5}" srcOrd="0" destOrd="0" presId="urn:microsoft.com/office/officeart/2005/8/layout/vList5"/>
    <dgm:cxn modelId="{E731647F-A9CA-4B5A-8778-E3A40D041347}" type="presParOf" srcId="{9045BA6A-2868-4B14-95C1-FD570B11199B}" destId="{5040ABD8-6C45-48BC-8AD5-38976832B8BA}" srcOrd="3" destOrd="0" presId="urn:microsoft.com/office/officeart/2005/8/layout/vList5"/>
    <dgm:cxn modelId="{C6D22CD7-0145-41F4-9701-ABB682B7CCAA}" type="presParOf" srcId="{9045BA6A-2868-4B14-95C1-FD570B11199B}" destId="{932FADCC-AAA5-4B23-ADD2-C49A9140658F}" srcOrd="4" destOrd="0" presId="urn:microsoft.com/office/officeart/2005/8/layout/vList5"/>
    <dgm:cxn modelId="{2F4E2637-FEA3-469E-B5B3-0A7B38D43BCF}" type="presParOf" srcId="{932FADCC-AAA5-4B23-ADD2-C49A9140658F}" destId="{E1292F4A-1800-4831-96ED-8100C064C579}" srcOrd="0" destOrd="0" presId="urn:microsoft.com/office/officeart/2005/8/layout/vList5"/>
    <dgm:cxn modelId="{F3CA29D1-53D2-4F11-A97A-719E598C260C}" type="presParOf" srcId="{9045BA6A-2868-4B14-95C1-FD570B11199B}" destId="{B91B62B3-4963-4BBB-89F5-4A0BCB20B3D0}" srcOrd="5" destOrd="0" presId="urn:microsoft.com/office/officeart/2005/8/layout/vList5"/>
    <dgm:cxn modelId="{579AB0E2-1064-4009-BCEC-A007502BA669}" type="presParOf" srcId="{9045BA6A-2868-4B14-95C1-FD570B11199B}" destId="{9E3E640F-CADC-44CB-8D80-95B3C7CFF704}" srcOrd="6" destOrd="0" presId="urn:microsoft.com/office/officeart/2005/8/layout/vList5"/>
    <dgm:cxn modelId="{9E897FC3-BF24-4366-8DF7-EC18F4FC1315}" type="presParOf" srcId="{9E3E640F-CADC-44CB-8D80-95B3C7CFF704}" destId="{FAC62773-63C1-41E1-91DA-DB5BA3D82757}" srcOrd="0" destOrd="0" presId="urn:microsoft.com/office/officeart/2005/8/layout/vList5"/>
    <dgm:cxn modelId="{FA1E4619-EBCC-4C6F-969E-B60359DED4C6}" type="presParOf" srcId="{9045BA6A-2868-4B14-95C1-FD570B11199B}" destId="{B46C2462-5732-4136-B598-2D6485BC127F}" srcOrd="7" destOrd="0" presId="urn:microsoft.com/office/officeart/2005/8/layout/vList5"/>
    <dgm:cxn modelId="{13303A86-6E0D-4227-8B56-AE2AD34252DB}" type="presParOf" srcId="{9045BA6A-2868-4B14-95C1-FD570B11199B}" destId="{B5BF7E4C-FD92-4FC4-87F4-916CA9989982}" srcOrd="8" destOrd="0" presId="urn:microsoft.com/office/officeart/2005/8/layout/vList5"/>
    <dgm:cxn modelId="{041448BD-BE40-45D3-80F3-86702A2107FD}" type="presParOf" srcId="{B5BF7E4C-FD92-4FC4-87F4-916CA9989982}" destId="{B2B6FA32-036E-4F89-801C-D31C7048442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44D3FB-6BFC-4A3F-9F53-C226C342C076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8C782F3-216E-491F-A2E9-F874842D4DFB}">
      <dgm:prSet/>
      <dgm:spPr/>
      <dgm:t>
        <a:bodyPr/>
        <a:lstStyle/>
        <a:p>
          <a:r>
            <a:rPr lang="en-IN" dirty="0"/>
            <a:t>float64</a:t>
          </a:r>
        </a:p>
      </dgm:t>
    </dgm:pt>
    <dgm:pt modelId="{C3C0765D-E5B2-4ED4-AF08-FA30684CFCA9}" type="parTrans" cxnId="{DA47BEC2-220E-450D-AFF7-F9D0467F00B6}">
      <dgm:prSet/>
      <dgm:spPr/>
      <dgm:t>
        <a:bodyPr/>
        <a:lstStyle/>
        <a:p>
          <a:endParaRPr lang="en-IN"/>
        </a:p>
      </dgm:t>
    </dgm:pt>
    <dgm:pt modelId="{D705AEE9-843C-423B-B1C5-554D2C507A73}" type="sibTrans" cxnId="{DA47BEC2-220E-450D-AFF7-F9D0467F00B6}">
      <dgm:prSet/>
      <dgm:spPr/>
      <dgm:t>
        <a:bodyPr/>
        <a:lstStyle/>
        <a:p>
          <a:endParaRPr lang="en-IN"/>
        </a:p>
      </dgm:t>
    </dgm:pt>
    <dgm:pt modelId="{37016C74-E1F2-447A-A9B7-855BAD39B987}">
      <dgm:prSet/>
      <dgm:spPr/>
      <dgm:t>
        <a:bodyPr/>
        <a:lstStyle/>
        <a:p>
          <a:r>
            <a:rPr lang="en-IN"/>
            <a:t>int64</a:t>
          </a:r>
        </a:p>
      </dgm:t>
    </dgm:pt>
    <dgm:pt modelId="{75904B01-3BFA-423E-84F8-C091CF4F58D0}" type="parTrans" cxnId="{9133D376-2CC7-4992-AF59-4F203BA52AE1}">
      <dgm:prSet/>
      <dgm:spPr/>
      <dgm:t>
        <a:bodyPr/>
        <a:lstStyle/>
        <a:p>
          <a:endParaRPr lang="en-IN"/>
        </a:p>
      </dgm:t>
    </dgm:pt>
    <dgm:pt modelId="{D14FB705-3C99-4759-B1A7-085C5C12895B}" type="sibTrans" cxnId="{9133D376-2CC7-4992-AF59-4F203BA52AE1}">
      <dgm:prSet/>
      <dgm:spPr/>
      <dgm:t>
        <a:bodyPr/>
        <a:lstStyle/>
        <a:p>
          <a:endParaRPr lang="en-IN"/>
        </a:p>
      </dgm:t>
    </dgm:pt>
    <dgm:pt modelId="{56D26EF7-83F5-4C3D-B5C9-CCB0933B00D8}">
      <dgm:prSet/>
      <dgm:spPr/>
      <dgm:t>
        <a:bodyPr/>
        <a:lstStyle/>
        <a:p>
          <a:r>
            <a:rPr lang="en-IN"/>
            <a:t>int64</a:t>
          </a:r>
        </a:p>
      </dgm:t>
    </dgm:pt>
    <dgm:pt modelId="{2662247F-E9D2-4546-93B4-DCC384BA3CCE}" type="parTrans" cxnId="{7B7BEAFC-D0CB-436C-8825-7925C8D1019B}">
      <dgm:prSet/>
      <dgm:spPr/>
      <dgm:t>
        <a:bodyPr/>
        <a:lstStyle/>
        <a:p>
          <a:endParaRPr lang="en-IN"/>
        </a:p>
      </dgm:t>
    </dgm:pt>
    <dgm:pt modelId="{2D86CBF4-EB5C-4B3C-B48A-318C5738EB1F}" type="sibTrans" cxnId="{7B7BEAFC-D0CB-436C-8825-7925C8D1019B}">
      <dgm:prSet/>
      <dgm:spPr/>
      <dgm:t>
        <a:bodyPr/>
        <a:lstStyle/>
        <a:p>
          <a:endParaRPr lang="en-IN"/>
        </a:p>
      </dgm:t>
    </dgm:pt>
    <dgm:pt modelId="{F3C8E700-46BF-4BE3-9E98-C393746DBF30}">
      <dgm:prSet/>
      <dgm:spPr/>
      <dgm:t>
        <a:bodyPr/>
        <a:lstStyle/>
        <a:p>
          <a:r>
            <a:rPr lang="en-IN"/>
            <a:t>float64</a:t>
          </a:r>
        </a:p>
      </dgm:t>
    </dgm:pt>
    <dgm:pt modelId="{94452534-89A5-492E-867A-04E83ACB7732}" type="parTrans" cxnId="{02802657-A393-4CC2-93C8-CDDAD8D2F71F}">
      <dgm:prSet/>
      <dgm:spPr/>
      <dgm:t>
        <a:bodyPr/>
        <a:lstStyle/>
        <a:p>
          <a:endParaRPr lang="en-IN"/>
        </a:p>
      </dgm:t>
    </dgm:pt>
    <dgm:pt modelId="{42095B31-28B6-4BBE-99B0-9B58488064CF}" type="sibTrans" cxnId="{02802657-A393-4CC2-93C8-CDDAD8D2F71F}">
      <dgm:prSet/>
      <dgm:spPr/>
      <dgm:t>
        <a:bodyPr/>
        <a:lstStyle/>
        <a:p>
          <a:endParaRPr lang="en-IN"/>
        </a:p>
      </dgm:t>
    </dgm:pt>
    <dgm:pt modelId="{DE8A1229-30C7-43D9-9E65-90555DC082D0}">
      <dgm:prSet/>
      <dgm:spPr/>
      <dgm:t>
        <a:bodyPr/>
        <a:lstStyle/>
        <a:p>
          <a:r>
            <a:rPr lang="en-IN"/>
            <a:t>object</a:t>
          </a:r>
        </a:p>
      </dgm:t>
    </dgm:pt>
    <dgm:pt modelId="{ECA08C7A-D5CF-4457-B234-8C55CC247988}" type="parTrans" cxnId="{8D65B1C7-8D40-49FB-8469-03106C58EFF9}">
      <dgm:prSet/>
      <dgm:spPr/>
      <dgm:t>
        <a:bodyPr/>
        <a:lstStyle/>
        <a:p>
          <a:endParaRPr lang="en-IN"/>
        </a:p>
      </dgm:t>
    </dgm:pt>
    <dgm:pt modelId="{D2E45246-67FF-47C4-97DB-A314CB3324A9}" type="sibTrans" cxnId="{8D65B1C7-8D40-49FB-8469-03106C58EFF9}">
      <dgm:prSet/>
      <dgm:spPr/>
      <dgm:t>
        <a:bodyPr/>
        <a:lstStyle/>
        <a:p>
          <a:endParaRPr lang="en-IN"/>
        </a:p>
      </dgm:t>
    </dgm:pt>
    <dgm:pt modelId="{5732C58A-9DE1-44D7-836F-397ACA51A8D1}" type="pres">
      <dgm:prSet presAssocID="{CC44D3FB-6BFC-4A3F-9F53-C226C342C076}" presName="Name0" presStyleCnt="0">
        <dgm:presLayoutVars>
          <dgm:dir/>
          <dgm:animLvl val="lvl"/>
          <dgm:resizeHandles val="exact"/>
        </dgm:presLayoutVars>
      </dgm:prSet>
      <dgm:spPr/>
    </dgm:pt>
    <dgm:pt modelId="{81A244ED-3D2D-4391-B37E-EBADD0B1F5A1}" type="pres">
      <dgm:prSet presAssocID="{98C782F3-216E-491F-A2E9-F874842D4DFB}" presName="linNode" presStyleCnt="0"/>
      <dgm:spPr/>
    </dgm:pt>
    <dgm:pt modelId="{E5D35D99-8DEE-4CCF-AD1F-A87AAD73AB73}" type="pres">
      <dgm:prSet presAssocID="{98C782F3-216E-491F-A2E9-F874842D4DF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132A47B-5DDC-4DD6-BDAF-F953B3397326}" type="pres">
      <dgm:prSet presAssocID="{D705AEE9-843C-423B-B1C5-554D2C507A73}" presName="sp" presStyleCnt="0"/>
      <dgm:spPr/>
    </dgm:pt>
    <dgm:pt modelId="{4F4D2490-27FF-4D91-9ADE-1F18E6778E4F}" type="pres">
      <dgm:prSet presAssocID="{37016C74-E1F2-447A-A9B7-855BAD39B987}" presName="linNode" presStyleCnt="0"/>
      <dgm:spPr/>
    </dgm:pt>
    <dgm:pt modelId="{E1EF2DD1-22B6-4EB2-8C24-A40C5AD77A5D}" type="pres">
      <dgm:prSet presAssocID="{37016C74-E1F2-447A-A9B7-855BAD39B98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DD9C9E9-100E-426D-B384-5D283ADADE3C}" type="pres">
      <dgm:prSet presAssocID="{D14FB705-3C99-4759-B1A7-085C5C12895B}" presName="sp" presStyleCnt="0"/>
      <dgm:spPr/>
    </dgm:pt>
    <dgm:pt modelId="{6945E2BD-4A3C-426B-A83E-BFB3DF89EF82}" type="pres">
      <dgm:prSet presAssocID="{56D26EF7-83F5-4C3D-B5C9-CCB0933B00D8}" presName="linNode" presStyleCnt="0"/>
      <dgm:spPr/>
    </dgm:pt>
    <dgm:pt modelId="{AC3B1390-07EB-49D3-A6C1-56B7E807FAA5}" type="pres">
      <dgm:prSet presAssocID="{56D26EF7-83F5-4C3D-B5C9-CCB0933B00D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06C43B3-E783-4340-B12D-37DC3547C6C7}" type="pres">
      <dgm:prSet presAssocID="{2D86CBF4-EB5C-4B3C-B48A-318C5738EB1F}" presName="sp" presStyleCnt="0"/>
      <dgm:spPr/>
    </dgm:pt>
    <dgm:pt modelId="{A505F0BE-F2AE-476B-87A2-5E294934AFDF}" type="pres">
      <dgm:prSet presAssocID="{F3C8E700-46BF-4BE3-9E98-C393746DBF30}" presName="linNode" presStyleCnt="0"/>
      <dgm:spPr/>
    </dgm:pt>
    <dgm:pt modelId="{E7B53E29-5C0D-4AB6-B485-8746585D674D}" type="pres">
      <dgm:prSet presAssocID="{F3C8E700-46BF-4BE3-9E98-C393746DBF3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CA6077D-F125-44F1-80AA-DE56589AA6CD}" type="pres">
      <dgm:prSet presAssocID="{42095B31-28B6-4BBE-99B0-9B58488064CF}" presName="sp" presStyleCnt="0"/>
      <dgm:spPr/>
    </dgm:pt>
    <dgm:pt modelId="{4C7D7077-8F86-4C17-A1A4-3BDFF8648A7E}" type="pres">
      <dgm:prSet presAssocID="{DE8A1229-30C7-43D9-9E65-90555DC082D0}" presName="linNode" presStyleCnt="0"/>
      <dgm:spPr/>
    </dgm:pt>
    <dgm:pt modelId="{CBA822B6-57A6-4C94-9332-6876E2AA35FC}" type="pres">
      <dgm:prSet presAssocID="{DE8A1229-30C7-43D9-9E65-90555DC082D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C319103-2891-4ACD-93F9-C7CED7999F35}" type="presOf" srcId="{DE8A1229-30C7-43D9-9E65-90555DC082D0}" destId="{CBA822B6-57A6-4C94-9332-6876E2AA35FC}" srcOrd="0" destOrd="0" presId="urn:microsoft.com/office/officeart/2005/8/layout/vList5"/>
    <dgm:cxn modelId="{5BB5F554-63A0-43BB-8957-E5AD9AF854CC}" type="presOf" srcId="{F3C8E700-46BF-4BE3-9E98-C393746DBF30}" destId="{E7B53E29-5C0D-4AB6-B485-8746585D674D}" srcOrd="0" destOrd="0" presId="urn:microsoft.com/office/officeart/2005/8/layout/vList5"/>
    <dgm:cxn modelId="{9133D376-2CC7-4992-AF59-4F203BA52AE1}" srcId="{CC44D3FB-6BFC-4A3F-9F53-C226C342C076}" destId="{37016C74-E1F2-447A-A9B7-855BAD39B987}" srcOrd="1" destOrd="0" parTransId="{75904B01-3BFA-423E-84F8-C091CF4F58D0}" sibTransId="{D14FB705-3C99-4759-B1A7-085C5C12895B}"/>
    <dgm:cxn modelId="{02802657-A393-4CC2-93C8-CDDAD8D2F71F}" srcId="{CC44D3FB-6BFC-4A3F-9F53-C226C342C076}" destId="{F3C8E700-46BF-4BE3-9E98-C393746DBF30}" srcOrd="3" destOrd="0" parTransId="{94452534-89A5-492E-867A-04E83ACB7732}" sibTransId="{42095B31-28B6-4BBE-99B0-9B58488064CF}"/>
    <dgm:cxn modelId="{009FB379-CDE2-4D9E-9E6E-4CABEB339E92}" type="presOf" srcId="{98C782F3-216E-491F-A2E9-F874842D4DFB}" destId="{E5D35D99-8DEE-4CCF-AD1F-A87AAD73AB73}" srcOrd="0" destOrd="0" presId="urn:microsoft.com/office/officeart/2005/8/layout/vList5"/>
    <dgm:cxn modelId="{7CA90E7C-F6D1-4692-939E-1071ACD912BB}" type="presOf" srcId="{37016C74-E1F2-447A-A9B7-855BAD39B987}" destId="{E1EF2DD1-22B6-4EB2-8C24-A40C5AD77A5D}" srcOrd="0" destOrd="0" presId="urn:microsoft.com/office/officeart/2005/8/layout/vList5"/>
    <dgm:cxn modelId="{E0D4197C-7DAB-4B4F-9850-43D3ABF9DAF6}" type="presOf" srcId="{CC44D3FB-6BFC-4A3F-9F53-C226C342C076}" destId="{5732C58A-9DE1-44D7-836F-397ACA51A8D1}" srcOrd="0" destOrd="0" presId="urn:microsoft.com/office/officeart/2005/8/layout/vList5"/>
    <dgm:cxn modelId="{EC142882-D36C-4FFA-8B99-BE6A94EF9FB7}" type="presOf" srcId="{56D26EF7-83F5-4C3D-B5C9-CCB0933B00D8}" destId="{AC3B1390-07EB-49D3-A6C1-56B7E807FAA5}" srcOrd="0" destOrd="0" presId="urn:microsoft.com/office/officeart/2005/8/layout/vList5"/>
    <dgm:cxn modelId="{DA47BEC2-220E-450D-AFF7-F9D0467F00B6}" srcId="{CC44D3FB-6BFC-4A3F-9F53-C226C342C076}" destId="{98C782F3-216E-491F-A2E9-F874842D4DFB}" srcOrd="0" destOrd="0" parTransId="{C3C0765D-E5B2-4ED4-AF08-FA30684CFCA9}" sibTransId="{D705AEE9-843C-423B-B1C5-554D2C507A73}"/>
    <dgm:cxn modelId="{8D65B1C7-8D40-49FB-8469-03106C58EFF9}" srcId="{CC44D3FB-6BFC-4A3F-9F53-C226C342C076}" destId="{DE8A1229-30C7-43D9-9E65-90555DC082D0}" srcOrd="4" destOrd="0" parTransId="{ECA08C7A-D5CF-4457-B234-8C55CC247988}" sibTransId="{D2E45246-67FF-47C4-97DB-A314CB3324A9}"/>
    <dgm:cxn modelId="{7B7BEAFC-D0CB-436C-8825-7925C8D1019B}" srcId="{CC44D3FB-6BFC-4A3F-9F53-C226C342C076}" destId="{56D26EF7-83F5-4C3D-B5C9-CCB0933B00D8}" srcOrd="2" destOrd="0" parTransId="{2662247F-E9D2-4546-93B4-DCC384BA3CCE}" sibTransId="{2D86CBF4-EB5C-4B3C-B48A-318C5738EB1F}"/>
    <dgm:cxn modelId="{30AD3BF7-97BB-42CE-A900-B90502D36807}" type="presParOf" srcId="{5732C58A-9DE1-44D7-836F-397ACA51A8D1}" destId="{81A244ED-3D2D-4391-B37E-EBADD0B1F5A1}" srcOrd="0" destOrd="0" presId="urn:microsoft.com/office/officeart/2005/8/layout/vList5"/>
    <dgm:cxn modelId="{D678D1E9-FD98-4008-8C5D-6AC3A625F678}" type="presParOf" srcId="{81A244ED-3D2D-4391-B37E-EBADD0B1F5A1}" destId="{E5D35D99-8DEE-4CCF-AD1F-A87AAD73AB73}" srcOrd="0" destOrd="0" presId="urn:microsoft.com/office/officeart/2005/8/layout/vList5"/>
    <dgm:cxn modelId="{310DF486-67BB-4910-8A43-F7A2B23CC6F7}" type="presParOf" srcId="{5732C58A-9DE1-44D7-836F-397ACA51A8D1}" destId="{F132A47B-5DDC-4DD6-BDAF-F953B3397326}" srcOrd="1" destOrd="0" presId="urn:microsoft.com/office/officeart/2005/8/layout/vList5"/>
    <dgm:cxn modelId="{67679EFB-2A21-4081-91E3-BD453730A359}" type="presParOf" srcId="{5732C58A-9DE1-44D7-836F-397ACA51A8D1}" destId="{4F4D2490-27FF-4D91-9ADE-1F18E6778E4F}" srcOrd="2" destOrd="0" presId="urn:microsoft.com/office/officeart/2005/8/layout/vList5"/>
    <dgm:cxn modelId="{53F14AA9-841D-44F0-9561-DFDF815C7665}" type="presParOf" srcId="{4F4D2490-27FF-4D91-9ADE-1F18E6778E4F}" destId="{E1EF2DD1-22B6-4EB2-8C24-A40C5AD77A5D}" srcOrd="0" destOrd="0" presId="urn:microsoft.com/office/officeart/2005/8/layout/vList5"/>
    <dgm:cxn modelId="{91263E69-1334-4875-A13A-A6BCC768C919}" type="presParOf" srcId="{5732C58A-9DE1-44D7-836F-397ACA51A8D1}" destId="{1DD9C9E9-100E-426D-B384-5D283ADADE3C}" srcOrd="3" destOrd="0" presId="urn:microsoft.com/office/officeart/2005/8/layout/vList5"/>
    <dgm:cxn modelId="{7DEA7143-0296-41FC-A0D0-22232F6F6BAD}" type="presParOf" srcId="{5732C58A-9DE1-44D7-836F-397ACA51A8D1}" destId="{6945E2BD-4A3C-426B-A83E-BFB3DF89EF82}" srcOrd="4" destOrd="0" presId="urn:microsoft.com/office/officeart/2005/8/layout/vList5"/>
    <dgm:cxn modelId="{75C0C938-0E9F-480B-BA7F-EE468F118AE6}" type="presParOf" srcId="{6945E2BD-4A3C-426B-A83E-BFB3DF89EF82}" destId="{AC3B1390-07EB-49D3-A6C1-56B7E807FAA5}" srcOrd="0" destOrd="0" presId="urn:microsoft.com/office/officeart/2005/8/layout/vList5"/>
    <dgm:cxn modelId="{6C798A8E-4072-4F9A-9FD8-00BE30A73A46}" type="presParOf" srcId="{5732C58A-9DE1-44D7-836F-397ACA51A8D1}" destId="{706C43B3-E783-4340-B12D-37DC3547C6C7}" srcOrd="5" destOrd="0" presId="urn:microsoft.com/office/officeart/2005/8/layout/vList5"/>
    <dgm:cxn modelId="{34113B02-CA2B-431B-9642-4477F09907E8}" type="presParOf" srcId="{5732C58A-9DE1-44D7-836F-397ACA51A8D1}" destId="{A505F0BE-F2AE-476B-87A2-5E294934AFDF}" srcOrd="6" destOrd="0" presId="urn:microsoft.com/office/officeart/2005/8/layout/vList5"/>
    <dgm:cxn modelId="{F8895C67-A20E-4CB7-B18E-F16E91D4DFBE}" type="presParOf" srcId="{A505F0BE-F2AE-476B-87A2-5E294934AFDF}" destId="{E7B53E29-5C0D-4AB6-B485-8746585D674D}" srcOrd="0" destOrd="0" presId="urn:microsoft.com/office/officeart/2005/8/layout/vList5"/>
    <dgm:cxn modelId="{CBEA81C1-CA18-40A2-B918-8817FFA95CF0}" type="presParOf" srcId="{5732C58A-9DE1-44D7-836F-397ACA51A8D1}" destId="{ACA6077D-F125-44F1-80AA-DE56589AA6CD}" srcOrd="7" destOrd="0" presId="urn:microsoft.com/office/officeart/2005/8/layout/vList5"/>
    <dgm:cxn modelId="{E34124FA-D303-4922-A3F4-056358048DBD}" type="presParOf" srcId="{5732C58A-9DE1-44D7-836F-397ACA51A8D1}" destId="{4C7D7077-8F86-4C17-A1A4-3BDFF8648A7E}" srcOrd="8" destOrd="0" presId="urn:microsoft.com/office/officeart/2005/8/layout/vList5"/>
    <dgm:cxn modelId="{D22ECBE3-6C18-47AE-B7A3-32E008FC3667}" type="presParOf" srcId="{4C7D7077-8F86-4C17-A1A4-3BDFF8648A7E}" destId="{CBA822B6-57A6-4C94-9332-6876E2AA35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1F4B0C-5E0D-4AD1-B43E-0C2A6FD6EC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2C65AA-60B7-4D22-BEE9-9032EEEDD8EE}">
      <dgm:prSet/>
      <dgm:spPr/>
      <dgm:t>
        <a:bodyPr/>
        <a:lstStyle/>
        <a:p>
          <a:r>
            <a:rPr lang="en-IN"/>
            <a:t>Competition open since year</a:t>
          </a:r>
        </a:p>
      </dgm:t>
    </dgm:pt>
    <dgm:pt modelId="{9739561C-EF72-4EDF-8368-CAF559BD6EF2}" type="parTrans" cxnId="{91167C08-290B-4E78-A731-BE3104CAB271}">
      <dgm:prSet/>
      <dgm:spPr/>
      <dgm:t>
        <a:bodyPr/>
        <a:lstStyle/>
        <a:p>
          <a:endParaRPr lang="en-IN"/>
        </a:p>
      </dgm:t>
    </dgm:pt>
    <dgm:pt modelId="{CC787475-5A17-4440-BA39-44245433E73D}" type="sibTrans" cxnId="{91167C08-290B-4E78-A731-BE3104CAB271}">
      <dgm:prSet/>
      <dgm:spPr/>
      <dgm:t>
        <a:bodyPr/>
        <a:lstStyle/>
        <a:p>
          <a:endParaRPr lang="en-IN"/>
        </a:p>
      </dgm:t>
    </dgm:pt>
    <dgm:pt modelId="{96956A68-6014-4A23-AE7C-068549019AE6}">
      <dgm:prSet/>
      <dgm:spPr/>
      <dgm:t>
        <a:bodyPr/>
        <a:lstStyle/>
        <a:p>
          <a:r>
            <a:rPr lang="en-IN"/>
            <a:t>Promo 2 since week</a:t>
          </a:r>
        </a:p>
      </dgm:t>
    </dgm:pt>
    <dgm:pt modelId="{CFE7C078-5EA7-4011-8D1E-D45A80E9CE41}" type="parTrans" cxnId="{8F592C2E-EF73-4CC9-A527-680BE8EB04C0}">
      <dgm:prSet/>
      <dgm:spPr/>
      <dgm:t>
        <a:bodyPr/>
        <a:lstStyle/>
        <a:p>
          <a:endParaRPr lang="en-IN"/>
        </a:p>
      </dgm:t>
    </dgm:pt>
    <dgm:pt modelId="{AA9E15E8-5DE5-4003-86F4-95AB2EDC64F1}" type="sibTrans" cxnId="{8F592C2E-EF73-4CC9-A527-680BE8EB04C0}">
      <dgm:prSet/>
      <dgm:spPr/>
      <dgm:t>
        <a:bodyPr/>
        <a:lstStyle/>
        <a:p>
          <a:endParaRPr lang="en-IN"/>
        </a:p>
      </dgm:t>
    </dgm:pt>
    <dgm:pt modelId="{8FC3BE5C-4C3C-4ACC-99A2-D4463CC00B07}" type="pres">
      <dgm:prSet presAssocID="{3B1F4B0C-5E0D-4AD1-B43E-0C2A6FD6ECEC}" presName="Name0" presStyleCnt="0">
        <dgm:presLayoutVars>
          <dgm:dir/>
          <dgm:animLvl val="lvl"/>
          <dgm:resizeHandles val="exact"/>
        </dgm:presLayoutVars>
      </dgm:prSet>
      <dgm:spPr/>
    </dgm:pt>
    <dgm:pt modelId="{6C09EEE4-BD67-4128-93C7-E6714E8D69B2}" type="pres">
      <dgm:prSet presAssocID="{B62C65AA-60B7-4D22-BEE9-9032EEEDD8EE}" presName="linNode" presStyleCnt="0"/>
      <dgm:spPr/>
    </dgm:pt>
    <dgm:pt modelId="{0D17D129-FED5-4FBE-9DEC-FCDF712D48F1}" type="pres">
      <dgm:prSet presAssocID="{B62C65AA-60B7-4D22-BEE9-9032EEEDD8E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C83ADD1-F445-488A-B357-5FE8FCDAF3BC}" type="pres">
      <dgm:prSet presAssocID="{CC787475-5A17-4440-BA39-44245433E73D}" presName="sp" presStyleCnt="0"/>
      <dgm:spPr/>
    </dgm:pt>
    <dgm:pt modelId="{D67B0E0A-B232-4348-AB58-F3ED4AAD4067}" type="pres">
      <dgm:prSet presAssocID="{96956A68-6014-4A23-AE7C-068549019AE6}" presName="linNode" presStyleCnt="0"/>
      <dgm:spPr/>
    </dgm:pt>
    <dgm:pt modelId="{82231310-AE2A-4A7A-9CED-867EACCDECCE}" type="pres">
      <dgm:prSet presAssocID="{96956A68-6014-4A23-AE7C-068549019AE6}" presName="parentText" presStyleLbl="node1" presStyleIdx="1" presStyleCnt="2" custLinFactNeighborX="0" custLinFactNeighborY="-762">
        <dgm:presLayoutVars>
          <dgm:chMax val="1"/>
          <dgm:bulletEnabled val="1"/>
        </dgm:presLayoutVars>
      </dgm:prSet>
      <dgm:spPr/>
    </dgm:pt>
  </dgm:ptLst>
  <dgm:cxnLst>
    <dgm:cxn modelId="{91167C08-290B-4E78-A731-BE3104CAB271}" srcId="{3B1F4B0C-5E0D-4AD1-B43E-0C2A6FD6ECEC}" destId="{B62C65AA-60B7-4D22-BEE9-9032EEEDD8EE}" srcOrd="0" destOrd="0" parTransId="{9739561C-EF72-4EDF-8368-CAF559BD6EF2}" sibTransId="{CC787475-5A17-4440-BA39-44245433E73D}"/>
    <dgm:cxn modelId="{8F592C2E-EF73-4CC9-A527-680BE8EB04C0}" srcId="{3B1F4B0C-5E0D-4AD1-B43E-0C2A6FD6ECEC}" destId="{96956A68-6014-4A23-AE7C-068549019AE6}" srcOrd="1" destOrd="0" parTransId="{CFE7C078-5EA7-4011-8D1E-D45A80E9CE41}" sibTransId="{AA9E15E8-5DE5-4003-86F4-95AB2EDC64F1}"/>
    <dgm:cxn modelId="{516E7556-D5EB-449E-9668-EB27F31223E2}" type="presOf" srcId="{3B1F4B0C-5E0D-4AD1-B43E-0C2A6FD6ECEC}" destId="{8FC3BE5C-4C3C-4ACC-99A2-D4463CC00B07}" srcOrd="0" destOrd="0" presId="urn:microsoft.com/office/officeart/2005/8/layout/vList5"/>
    <dgm:cxn modelId="{954FD059-D017-4D7E-9B6B-42085F74EE71}" type="presOf" srcId="{96956A68-6014-4A23-AE7C-068549019AE6}" destId="{82231310-AE2A-4A7A-9CED-867EACCDECCE}" srcOrd="0" destOrd="0" presId="urn:microsoft.com/office/officeart/2005/8/layout/vList5"/>
    <dgm:cxn modelId="{573295CF-2DF1-4CEA-9C5F-5EF67C471BE1}" type="presOf" srcId="{B62C65AA-60B7-4D22-BEE9-9032EEEDD8EE}" destId="{0D17D129-FED5-4FBE-9DEC-FCDF712D48F1}" srcOrd="0" destOrd="0" presId="urn:microsoft.com/office/officeart/2005/8/layout/vList5"/>
    <dgm:cxn modelId="{C570E77C-4032-4DFA-902E-8CC1711ADED1}" type="presParOf" srcId="{8FC3BE5C-4C3C-4ACC-99A2-D4463CC00B07}" destId="{6C09EEE4-BD67-4128-93C7-E6714E8D69B2}" srcOrd="0" destOrd="0" presId="urn:microsoft.com/office/officeart/2005/8/layout/vList5"/>
    <dgm:cxn modelId="{1B26D524-55EB-4FCD-B691-D8391DDFB475}" type="presParOf" srcId="{6C09EEE4-BD67-4128-93C7-E6714E8D69B2}" destId="{0D17D129-FED5-4FBE-9DEC-FCDF712D48F1}" srcOrd="0" destOrd="0" presId="urn:microsoft.com/office/officeart/2005/8/layout/vList5"/>
    <dgm:cxn modelId="{9F56EEA3-5EBF-4F5E-AE9B-D6705BFB0A36}" type="presParOf" srcId="{8FC3BE5C-4C3C-4ACC-99A2-D4463CC00B07}" destId="{AC83ADD1-F445-488A-B357-5FE8FCDAF3BC}" srcOrd="1" destOrd="0" presId="urn:microsoft.com/office/officeart/2005/8/layout/vList5"/>
    <dgm:cxn modelId="{9DF072E3-C4AC-4223-AA0F-1605CFD0A519}" type="presParOf" srcId="{8FC3BE5C-4C3C-4ACC-99A2-D4463CC00B07}" destId="{D67B0E0A-B232-4348-AB58-F3ED4AAD4067}" srcOrd="2" destOrd="0" presId="urn:microsoft.com/office/officeart/2005/8/layout/vList5"/>
    <dgm:cxn modelId="{F74AA61E-AB6E-42FB-B172-A73BBE035A60}" type="presParOf" srcId="{D67B0E0A-B232-4348-AB58-F3ED4AAD4067}" destId="{82231310-AE2A-4A7A-9CED-867EACCDECC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62C4D-E6D4-4205-9B3B-6B8707D21ED8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CD952BE-5315-4F1A-A2DE-3097A4150003}">
      <dgm:prSet/>
      <dgm:spPr/>
      <dgm:t>
        <a:bodyPr/>
        <a:lstStyle/>
        <a:p>
          <a:r>
            <a:rPr lang="en-IN" dirty="0"/>
            <a:t>float 64</a:t>
          </a:r>
        </a:p>
      </dgm:t>
    </dgm:pt>
    <dgm:pt modelId="{AB1A4C89-E13E-4FCB-A8EB-00B06645325A}" type="parTrans" cxnId="{09AC78A7-8EBF-436F-8A3F-1C669DF3D901}">
      <dgm:prSet/>
      <dgm:spPr/>
      <dgm:t>
        <a:bodyPr/>
        <a:lstStyle/>
        <a:p>
          <a:endParaRPr lang="en-IN"/>
        </a:p>
      </dgm:t>
    </dgm:pt>
    <dgm:pt modelId="{A9B9B3F3-23A2-46F6-97C6-FE12C4363220}" type="sibTrans" cxnId="{09AC78A7-8EBF-436F-8A3F-1C669DF3D901}">
      <dgm:prSet/>
      <dgm:spPr/>
      <dgm:t>
        <a:bodyPr/>
        <a:lstStyle/>
        <a:p>
          <a:endParaRPr lang="en-IN"/>
        </a:p>
      </dgm:t>
    </dgm:pt>
    <dgm:pt modelId="{29EAFC9E-8793-4F9C-9586-C94062FD0A6E}">
      <dgm:prSet/>
      <dgm:spPr/>
      <dgm:t>
        <a:bodyPr/>
        <a:lstStyle/>
        <a:p>
          <a:r>
            <a:rPr lang="en-IN"/>
            <a:t>float64</a:t>
          </a:r>
        </a:p>
      </dgm:t>
    </dgm:pt>
    <dgm:pt modelId="{99768E6E-0331-492D-8624-016F9E506C10}" type="parTrans" cxnId="{1C14E7C0-5668-4045-BF21-FF279738D9BA}">
      <dgm:prSet/>
      <dgm:spPr/>
      <dgm:t>
        <a:bodyPr/>
        <a:lstStyle/>
        <a:p>
          <a:endParaRPr lang="en-IN"/>
        </a:p>
      </dgm:t>
    </dgm:pt>
    <dgm:pt modelId="{F7408189-07D0-4A34-A124-F1DE00C7EF56}" type="sibTrans" cxnId="{1C14E7C0-5668-4045-BF21-FF279738D9BA}">
      <dgm:prSet/>
      <dgm:spPr/>
      <dgm:t>
        <a:bodyPr/>
        <a:lstStyle/>
        <a:p>
          <a:endParaRPr lang="en-IN"/>
        </a:p>
      </dgm:t>
    </dgm:pt>
    <dgm:pt modelId="{12389270-AD0F-4E67-9C73-4A0D828F46F1}" type="pres">
      <dgm:prSet presAssocID="{7D962C4D-E6D4-4205-9B3B-6B8707D21ED8}" presName="Name0" presStyleCnt="0">
        <dgm:presLayoutVars>
          <dgm:dir/>
          <dgm:animLvl val="lvl"/>
          <dgm:resizeHandles val="exact"/>
        </dgm:presLayoutVars>
      </dgm:prSet>
      <dgm:spPr/>
    </dgm:pt>
    <dgm:pt modelId="{51D8DACF-D7F6-4F33-942D-0FEC7C6A0D56}" type="pres">
      <dgm:prSet presAssocID="{BCD952BE-5315-4F1A-A2DE-3097A4150003}" presName="linNode" presStyleCnt="0"/>
      <dgm:spPr/>
    </dgm:pt>
    <dgm:pt modelId="{4B598D2C-0283-4C59-80ED-4DAEFE9709A4}" type="pres">
      <dgm:prSet presAssocID="{BCD952BE-5315-4F1A-A2DE-3097A4150003}" presName="parentText" presStyleLbl="node1" presStyleIdx="0" presStyleCnt="2" custLinFactNeighborX="-50000" custLinFactNeighborY="1196">
        <dgm:presLayoutVars>
          <dgm:chMax val="1"/>
          <dgm:bulletEnabled val="1"/>
        </dgm:presLayoutVars>
      </dgm:prSet>
      <dgm:spPr/>
    </dgm:pt>
    <dgm:pt modelId="{BE03ACEA-A959-4D20-93F3-1AAEA37B0BBB}" type="pres">
      <dgm:prSet presAssocID="{A9B9B3F3-23A2-46F6-97C6-FE12C4363220}" presName="sp" presStyleCnt="0"/>
      <dgm:spPr/>
    </dgm:pt>
    <dgm:pt modelId="{56D992F0-893B-4FE0-B29F-7928084E5372}" type="pres">
      <dgm:prSet presAssocID="{29EAFC9E-8793-4F9C-9586-C94062FD0A6E}" presName="linNode" presStyleCnt="0"/>
      <dgm:spPr/>
    </dgm:pt>
    <dgm:pt modelId="{CBD8DE3C-FDE2-4A19-B561-25835D8F2805}" type="pres">
      <dgm:prSet presAssocID="{29EAFC9E-8793-4F9C-9586-C94062FD0A6E}" presName="parentText" presStyleLbl="node1" presStyleIdx="1" presStyleCnt="2" custLinFactNeighborX="-50000" custLinFactNeighborY="553">
        <dgm:presLayoutVars>
          <dgm:chMax val="1"/>
          <dgm:bulletEnabled val="1"/>
        </dgm:presLayoutVars>
      </dgm:prSet>
      <dgm:spPr/>
    </dgm:pt>
  </dgm:ptLst>
  <dgm:cxnLst>
    <dgm:cxn modelId="{5C09895B-5D75-41E2-89FB-B847A8C4DFC2}" type="presOf" srcId="{29EAFC9E-8793-4F9C-9586-C94062FD0A6E}" destId="{CBD8DE3C-FDE2-4A19-B561-25835D8F2805}" srcOrd="0" destOrd="0" presId="urn:microsoft.com/office/officeart/2005/8/layout/vList5"/>
    <dgm:cxn modelId="{4CF3FF88-00F8-4EE6-AE71-D1DE7AAF2EF7}" type="presOf" srcId="{7D962C4D-E6D4-4205-9B3B-6B8707D21ED8}" destId="{12389270-AD0F-4E67-9C73-4A0D828F46F1}" srcOrd="0" destOrd="0" presId="urn:microsoft.com/office/officeart/2005/8/layout/vList5"/>
    <dgm:cxn modelId="{BECE03A2-AF11-40FA-A465-87A81AF113F4}" type="presOf" srcId="{BCD952BE-5315-4F1A-A2DE-3097A4150003}" destId="{4B598D2C-0283-4C59-80ED-4DAEFE9709A4}" srcOrd="0" destOrd="0" presId="urn:microsoft.com/office/officeart/2005/8/layout/vList5"/>
    <dgm:cxn modelId="{09AC78A7-8EBF-436F-8A3F-1C669DF3D901}" srcId="{7D962C4D-E6D4-4205-9B3B-6B8707D21ED8}" destId="{BCD952BE-5315-4F1A-A2DE-3097A4150003}" srcOrd="0" destOrd="0" parTransId="{AB1A4C89-E13E-4FCB-A8EB-00B06645325A}" sibTransId="{A9B9B3F3-23A2-46F6-97C6-FE12C4363220}"/>
    <dgm:cxn modelId="{1C14E7C0-5668-4045-BF21-FF279738D9BA}" srcId="{7D962C4D-E6D4-4205-9B3B-6B8707D21ED8}" destId="{29EAFC9E-8793-4F9C-9586-C94062FD0A6E}" srcOrd="1" destOrd="0" parTransId="{99768E6E-0331-492D-8624-016F9E506C10}" sibTransId="{F7408189-07D0-4A34-A124-F1DE00C7EF56}"/>
    <dgm:cxn modelId="{F6B5FD7F-BA78-4124-BDC1-0A0E16081F87}" type="presParOf" srcId="{12389270-AD0F-4E67-9C73-4A0D828F46F1}" destId="{51D8DACF-D7F6-4F33-942D-0FEC7C6A0D56}" srcOrd="0" destOrd="0" presId="urn:microsoft.com/office/officeart/2005/8/layout/vList5"/>
    <dgm:cxn modelId="{C53A93D8-FAFB-457F-BF7C-1C8F363A03BA}" type="presParOf" srcId="{51D8DACF-D7F6-4F33-942D-0FEC7C6A0D56}" destId="{4B598D2C-0283-4C59-80ED-4DAEFE9709A4}" srcOrd="0" destOrd="0" presId="urn:microsoft.com/office/officeart/2005/8/layout/vList5"/>
    <dgm:cxn modelId="{A5AB7A28-6533-4D3A-AE16-C84812649671}" type="presParOf" srcId="{12389270-AD0F-4E67-9C73-4A0D828F46F1}" destId="{BE03ACEA-A959-4D20-93F3-1AAEA37B0BBB}" srcOrd="1" destOrd="0" presId="urn:microsoft.com/office/officeart/2005/8/layout/vList5"/>
    <dgm:cxn modelId="{4ED4C212-209F-419A-972C-F8AC6EBF8763}" type="presParOf" srcId="{12389270-AD0F-4E67-9C73-4A0D828F46F1}" destId="{56D992F0-893B-4FE0-B29F-7928084E5372}" srcOrd="2" destOrd="0" presId="urn:microsoft.com/office/officeart/2005/8/layout/vList5"/>
    <dgm:cxn modelId="{EB07F044-16FA-4C4A-9688-F10E0FF48588}" type="presParOf" srcId="{56D992F0-893B-4FE0-B29F-7928084E5372}" destId="{CBD8DE3C-FDE2-4A19-B561-25835D8F28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6F47E-5265-461E-8B5A-1963503B81D4}">
      <dsp:nvSpPr>
        <dsp:cNvPr id="0" name=""/>
        <dsp:cNvSpPr/>
      </dsp:nvSpPr>
      <dsp:spPr>
        <a:xfrm>
          <a:off x="1486448" y="1162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Id</a:t>
          </a:r>
        </a:p>
      </dsp:txBody>
      <dsp:txXfrm>
        <a:off x="1511251" y="25965"/>
        <a:ext cx="1622648" cy="458496"/>
      </dsp:txXfrm>
    </dsp:sp>
    <dsp:sp modelId="{ABC46BEE-755C-4FFE-98EA-4F58FA50ED93}">
      <dsp:nvSpPr>
        <dsp:cNvPr id="0" name=""/>
        <dsp:cNvSpPr/>
      </dsp:nvSpPr>
      <dsp:spPr>
        <a:xfrm>
          <a:off x="1486448" y="534669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Store</a:t>
          </a:r>
        </a:p>
      </dsp:txBody>
      <dsp:txXfrm>
        <a:off x="1511251" y="559472"/>
        <a:ext cx="1622648" cy="458496"/>
      </dsp:txXfrm>
    </dsp:sp>
    <dsp:sp modelId="{8758A7D1-9461-40C0-A42B-3148C5B3527E}">
      <dsp:nvSpPr>
        <dsp:cNvPr id="0" name=""/>
        <dsp:cNvSpPr/>
      </dsp:nvSpPr>
      <dsp:spPr>
        <a:xfrm>
          <a:off x="1486448" y="1068177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Sales</a:t>
          </a:r>
        </a:p>
      </dsp:txBody>
      <dsp:txXfrm>
        <a:off x="1511251" y="1092980"/>
        <a:ext cx="1622648" cy="458496"/>
      </dsp:txXfrm>
    </dsp:sp>
    <dsp:sp modelId="{87BB0634-CB24-4A34-8408-B7CA5A86DE7F}">
      <dsp:nvSpPr>
        <dsp:cNvPr id="0" name=""/>
        <dsp:cNvSpPr/>
      </dsp:nvSpPr>
      <dsp:spPr>
        <a:xfrm>
          <a:off x="1486448" y="1601684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Customers</a:t>
          </a:r>
        </a:p>
      </dsp:txBody>
      <dsp:txXfrm>
        <a:off x="1511251" y="1626487"/>
        <a:ext cx="1622648" cy="458496"/>
      </dsp:txXfrm>
    </dsp:sp>
    <dsp:sp modelId="{8E8412A2-CBD2-4A4D-ACEA-E8BC3DC35DF4}">
      <dsp:nvSpPr>
        <dsp:cNvPr id="0" name=""/>
        <dsp:cNvSpPr/>
      </dsp:nvSpPr>
      <dsp:spPr>
        <a:xfrm>
          <a:off x="1486448" y="2135192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Open</a:t>
          </a:r>
        </a:p>
      </dsp:txBody>
      <dsp:txXfrm>
        <a:off x="1511251" y="2159995"/>
        <a:ext cx="1622648" cy="45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4E404-EDB3-4826-815D-15B016861989}">
      <dsp:nvSpPr>
        <dsp:cNvPr id="0" name=""/>
        <dsp:cNvSpPr/>
      </dsp:nvSpPr>
      <dsp:spPr>
        <a:xfrm>
          <a:off x="1587684" y="1129"/>
          <a:ext cx="1786145" cy="493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611792" y="25237"/>
        <a:ext cx="1737929" cy="445647"/>
      </dsp:txXfrm>
    </dsp:sp>
    <dsp:sp modelId="{2EAB05D9-D1A6-4FA0-8D9D-4CA7E8E3BE1E}">
      <dsp:nvSpPr>
        <dsp:cNvPr id="0" name=""/>
        <dsp:cNvSpPr/>
      </dsp:nvSpPr>
      <dsp:spPr>
        <a:xfrm>
          <a:off x="1587684" y="519685"/>
          <a:ext cx="1786145" cy="493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611792" y="543793"/>
        <a:ext cx="1737929" cy="445647"/>
      </dsp:txXfrm>
    </dsp:sp>
    <dsp:sp modelId="{1315091E-B7FB-4475-932C-20A6861D530A}">
      <dsp:nvSpPr>
        <dsp:cNvPr id="0" name=""/>
        <dsp:cNvSpPr/>
      </dsp:nvSpPr>
      <dsp:spPr>
        <a:xfrm>
          <a:off x="1587684" y="1038242"/>
          <a:ext cx="1786145" cy="493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611792" y="1062350"/>
        <a:ext cx="1737929" cy="445647"/>
      </dsp:txXfrm>
    </dsp:sp>
    <dsp:sp modelId="{E6B3B617-B1A4-425E-8DF9-E741A351404F}">
      <dsp:nvSpPr>
        <dsp:cNvPr id="0" name=""/>
        <dsp:cNvSpPr/>
      </dsp:nvSpPr>
      <dsp:spPr>
        <a:xfrm>
          <a:off x="1587684" y="1556798"/>
          <a:ext cx="1786145" cy="493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611792" y="1580906"/>
        <a:ext cx="1737929" cy="445647"/>
      </dsp:txXfrm>
    </dsp:sp>
    <dsp:sp modelId="{77541492-B2A4-48D7-BAF0-174F52BD9482}">
      <dsp:nvSpPr>
        <dsp:cNvPr id="0" name=""/>
        <dsp:cNvSpPr/>
      </dsp:nvSpPr>
      <dsp:spPr>
        <a:xfrm>
          <a:off x="1587684" y="2075355"/>
          <a:ext cx="1786145" cy="493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611792" y="2099463"/>
        <a:ext cx="1737929" cy="445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1D8C2-554C-487D-80C4-EF3FC37C58A4}">
      <dsp:nvSpPr>
        <dsp:cNvPr id="0" name=""/>
        <dsp:cNvSpPr/>
      </dsp:nvSpPr>
      <dsp:spPr>
        <a:xfrm>
          <a:off x="1486448" y="1159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object</a:t>
          </a:r>
        </a:p>
      </dsp:txBody>
      <dsp:txXfrm>
        <a:off x="1511185" y="25896"/>
        <a:ext cx="1622780" cy="457266"/>
      </dsp:txXfrm>
    </dsp:sp>
    <dsp:sp modelId="{3749CD91-6128-410B-A5C6-8EEC5E8EAE3D}">
      <dsp:nvSpPr>
        <dsp:cNvPr id="0" name=""/>
        <dsp:cNvSpPr/>
      </dsp:nvSpPr>
      <dsp:spPr>
        <a:xfrm>
          <a:off x="1486448" y="533237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511185" y="557974"/>
        <a:ext cx="1622780" cy="457266"/>
      </dsp:txXfrm>
    </dsp:sp>
    <dsp:sp modelId="{633EA9E5-113A-4BAA-BF8E-250B40093B9F}">
      <dsp:nvSpPr>
        <dsp:cNvPr id="0" name=""/>
        <dsp:cNvSpPr/>
      </dsp:nvSpPr>
      <dsp:spPr>
        <a:xfrm>
          <a:off x="1486448" y="1065315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object</a:t>
          </a:r>
        </a:p>
      </dsp:txBody>
      <dsp:txXfrm>
        <a:off x="1511185" y="1090052"/>
        <a:ext cx="1622780" cy="457266"/>
      </dsp:txXfrm>
    </dsp:sp>
    <dsp:sp modelId="{9F8358C5-877D-419F-934F-ECC51D71B671}">
      <dsp:nvSpPr>
        <dsp:cNvPr id="0" name=""/>
        <dsp:cNvSpPr/>
      </dsp:nvSpPr>
      <dsp:spPr>
        <a:xfrm>
          <a:off x="1486448" y="1597393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object</a:t>
          </a:r>
        </a:p>
      </dsp:txBody>
      <dsp:txXfrm>
        <a:off x="1511185" y="1622130"/>
        <a:ext cx="1622780" cy="457266"/>
      </dsp:txXfrm>
    </dsp:sp>
    <dsp:sp modelId="{F88C2D4A-BA63-4551-9467-BA91FF964A50}">
      <dsp:nvSpPr>
        <dsp:cNvPr id="0" name=""/>
        <dsp:cNvSpPr/>
      </dsp:nvSpPr>
      <dsp:spPr>
        <a:xfrm>
          <a:off x="1486448" y="2129471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float64</a:t>
          </a:r>
        </a:p>
      </dsp:txBody>
      <dsp:txXfrm>
        <a:off x="1511185" y="2154208"/>
        <a:ext cx="1622780" cy="457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2D91A-CACA-4742-8F8E-ABC901467923}">
      <dsp:nvSpPr>
        <dsp:cNvPr id="0" name=""/>
        <dsp:cNvSpPr/>
      </dsp:nvSpPr>
      <dsp:spPr>
        <a:xfrm>
          <a:off x="1486448" y="1162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State Holiday</a:t>
          </a:r>
        </a:p>
      </dsp:txBody>
      <dsp:txXfrm>
        <a:off x="1511251" y="25965"/>
        <a:ext cx="1622648" cy="458496"/>
      </dsp:txXfrm>
    </dsp:sp>
    <dsp:sp modelId="{15E54305-76AC-47A3-95CE-C21FA1DAE74B}">
      <dsp:nvSpPr>
        <dsp:cNvPr id="0" name=""/>
        <dsp:cNvSpPr/>
      </dsp:nvSpPr>
      <dsp:spPr>
        <a:xfrm>
          <a:off x="1486448" y="534669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School Holiday</a:t>
          </a:r>
        </a:p>
      </dsp:txBody>
      <dsp:txXfrm>
        <a:off x="1511251" y="559472"/>
        <a:ext cx="1622648" cy="458496"/>
      </dsp:txXfrm>
    </dsp:sp>
    <dsp:sp modelId="{7906611D-EAB3-49D0-8493-A8AD2EBD92F5}">
      <dsp:nvSpPr>
        <dsp:cNvPr id="0" name=""/>
        <dsp:cNvSpPr/>
      </dsp:nvSpPr>
      <dsp:spPr>
        <a:xfrm>
          <a:off x="1486448" y="1068177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Store Type</a:t>
          </a:r>
        </a:p>
      </dsp:txBody>
      <dsp:txXfrm>
        <a:off x="1511251" y="1092980"/>
        <a:ext cx="1622648" cy="458496"/>
      </dsp:txXfrm>
    </dsp:sp>
    <dsp:sp modelId="{15F3DEF9-06AF-4D00-A174-FCF536B1A082}">
      <dsp:nvSpPr>
        <dsp:cNvPr id="0" name=""/>
        <dsp:cNvSpPr/>
      </dsp:nvSpPr>
      <dsp:spPr>
        <a:xfrm>
          <a:off x="1486448" y="1601684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Assortment</a:t>
          </a:r>
        </a:p>
      </dsp:txBody>
      <dsp:txXfrm>
        <a:off x="1511251" y="1626487"/>
        <a:ext cx="1622648" cy="458496"/>
      </dsp:txXfrm>
    </dsp:sp>
    <dsp:sp modelId="{D1930B65-8B39-459E-9641-E90741656C89}">
      <dsp:nvSpPr>
        <dsp:cNvPr id="0" name=""/>
        <dsp:cNvSpPr/>
      </dsp:nvSpPr>
      <dsp:spPr>
        <a:xfrm>
          <a:off x="1486448" y="2135192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Competition Distance</a:t>
          </a:r>
        </a:p>
      </dsp:txBody>
      <dsp:txXfrm>
        <a:off x="1511251" y="2159995"/>
        <a:ext cx="1622648" cy="458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07953-F132-454C-B264-180307D2FAF9}">
      <dsp:nvSpPr>
        <dsp:cNvPr id="0" name=""/>
        <dsp:cNvSpPr/>
      </dsp:nvSpPr>
      <dsp:spPr>
        <a:xfrm>
          <a:off x="1486448" y="1162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Competition open Since month</a:t>
          </a:r>
        </a:p>
      </dsp:txBody>
      <dsp:txXfrm>
        <a:off x="1511251" y="25965"/>
        <a:ext cx="1622648" cy="458496"/>
      </dsp:txXfrm>
    </dsp:sp>
    <dsp:sp modelId="{E0335A85-9E5B-4DA0-9E45-9DD7EB0ED8A5}">
      <dsp:nvSpPr>
        <dsp:cNvPr id="0" name=""/>
        <dsp:cNvSpPr/>
      </dsp:nvSpPr>
      <dsp:spPr>
        <a:xfrm>
          <a:off x="1486448" y="534669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Promo</a:t>
          </a:r>
        </a:p>
      </dsp:txBody>
      <dsp:txXfrm>
        <a:off x="1511251" y="559472"/>
        <a:ext cx="1622648" cy="458496"/>
      </dsp:txXfrm>
    </dsp:sp>
    <dsp:sp modelId="{E1292F4A-1800-4831-96ED-8100C064C579}">
      <dsp:nvSpPr>
        <dsp:cNvPr id="0" name=""/>
        <dsp:cNvSpPr/>
      </dsp:nvSpPr>
      <dsp:spPr>
        <a:xfrm>
          <a:off x="1486448" y="1068177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Promo2</a:t>
          </a:r>
        </a:p>
      </dsp:txBody>
      <dsp:txXfrm>
        <a:off x="1511251" y="1092980"/>
        <a:ext cx="1622648" cy="458496"/>
      </dsp:txXfrm>
    </dsp:sp>
    <dsp:sp modelId="{FAC62773-63C1-41E1-91DA-DB5BA3D82757}">
      <dsp:nvSpPr>
        <dsp:cNvPr id="0" name=""/>
        <dsp:cNvSpPr/>
      </dsp:nvSpPr>
      <dsp:spPr>
        <a:xfrm>
          <a:off x="1486448" y="1601684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Promo2Since year</a:t>
          </a:r>
        </a:p>
      </dsp:txBody>
      <dsp:txXfrm>
        <a:off x="1511251" y="1626487"/>
        <a:ext cx="1622648" cy="458496"/>
      </dsp:txXfrm>
    </dsp:sp>
    <dsp:sp modelId="{B2B6FA32-036E-4F89-801C-D31C7048442E}">
      <dsp:nvSpPr>
        <dsp:cNvPr id="0" name=""/>
        <dsp:cNvSpPr/>
      </dsp:nvSpPr>
      <dsp:spPr>
        <a:xfrm>
          <a:off x="1486448" y="2135192"/>
          <a:ext cx="1672254" cy="508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Promo Interval</a:t>
          </a:r>
        </a:p>
      </dsp:txBody>
      <dsp:txXfrm>
        <a:off x="1511251" y="2159995"/>
        <a:ext cx="1622648" cy="458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35D99-8DEE-4CCF-AD1F-A87AAD73AB73}">
      <dsp:nvSpPr>
        <dsp:cNvPr id="0" name=""/>
        <dsp:cNvSpPr/>
      </dsp:nvSpPr>
      <dsp:spPr>
        <a:xfrm>
          <a:off x="1486448" y="1159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float64</a:t>
          </a:r>
        </a:p>
      </dsp:txBody>
      <dsp:txXfrm>
        <a:off x="1511185" y="25896"/>
        <a:ext cx="1622780" cy="457266"/>
      </dsp:txXfrm>
    </dsp:sp>
    <dsp:sp modelId="{E1EF2DD1-22B6-4EB2-8C24-A40C5AD77A5D}">
      <dsp:nvSpPr>
        <dsp:cNvPr id="0" name=""/>
        <dsp:cNvSpPr/>
      </dsp:nvSpPr>
      <dsp:spPr>
        <a:xfrm>
          <a:off x="1486448" y="533237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511185" y="557974"/>
        <a:ext cx="1622780" cy="457266"/>
      </dsp:txXfrm>
    </dsp:sp>
    <dsp:sp modelId="{AC3B1390-07EB-49D3-A6C1-56B7E807FAA5}">
      <dsp:nvSpPr>
        <dsp:cNvPr id="0" name=""/>
        <dsp:cNvSpPr/>
      </dsp:nvSpPr>
      <dsp:spPr>
        <a:xfrm>
          <a:off x="1486448" y="1065315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int64</a:t>
          </a:r>
        </a:p>
      </dsp:txBody>
      <dsp:txXfrm>
        <a:off x="1511185" y="1090052"/>
        <a:ext cx="1622780" cy="457266"/>
      </dsp:txXfrm>
    </dsp:sp>
    <dsp:sp modelId="{E7B53E29-5C0D-4AB6-B485-8746585D674D}">
      <dsp:nvSpPr>
        <dsp:cNvPr id="0" name=""/>
        <dsp:cNvSpPr/>
      </dsp:nvSpPr>
      <dsp:spPr>
        <a:xfrm>
          <a:off x="1486448" y="1597393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float64</a:t>
          </a:r>
        </a:p>
      </dsp:txBody>
      <dsp:txXfrm>
        <a:off x="1511185" y="1622130"/>
        <a:ext cx="1622780" cy="457266"/>
      </dsp:txXfrm>
    </dsp:sp>
    <dsp:sp modelId="{CBA822B6-57A6-4C94-9332-6876E2AA35FC}">
      <dsp:nvSpPr>
        <dsp:cNvPr id="0" name=""/>
        <dsp:cNvSpPr/>
      </dsp:nvSpPr>
      <dsp:spPr>
        <a:xfrm>
          <a:off x="1486448" y="2129471"/>
          <a:ext cx="1672254" cy="506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object</a:t>
          </a:r>
        </a:p>
      </dsp:txBody>
      <dsp:txXfrm>
        <a:off x="1511185" y="2154208"/>
        <a:ext cx="1622780" cy="4572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7D129-FED5-4FBE-9DEC-FCDF712D48F1}">
      <dsp:nvSpPr>
        <dsp:cNvPr id="0" name=""/>
        <dsp:cNvSpPr/>
      </dsp:nvSpPr>
      <dsp:spPr>
        <a:xfrm>
          <a:off x="1486448" y="32"/>
          <a:ext cx="1672254" cy="1289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Competition open since year</a:t>
          </a:r>
        </a:p>
      </dsp:txBody>
      <dsp:txXfrm>
        <a:off x="1549418" y="63002"/>
        <a:ext cx="1546314" cy="1164007"/>
      </dsp:txXfrm>
    </dsp:sp>
    <dsp:sp modelId="{82231310-AE2A-4A7A-9CED-867EACCDECCE}">
      <dsp:nvSpPr>
        <dsp:cNvPr id="0" name=""/>
        <dsp:cNvSpPr/>
      </dsp:nvSpPr>
      <dsp:spPr>
        <a:xfrm>
          <a:off x="1486448" y="1344647"/>
          <a:ext cx="1672254" cy="1289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Promo 2 since week</a:t>
          </a:r>
        </a:p>
      </dsp:txBody>
      <dsp:txXfrm>
        <a:off x="1549418" y="1407617"/>
        <a:ext cx="1546314" cy="11640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98D2C-0283-4C59-80ED-4DAEFE9709A4}">
      <dsp:nvSpPr>
        <dsp:cNvPr id="0" name=""/>
        <dsp:cNvSpPr/>
      </dsp:nvSpPr>
      <dsp:spPr>
        <a:xfrm>
          <a:off x="650321" y="15418"/>
          <a:ext cx="1672254" cy="1286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float 64</a:t>
          </a:r>
        </a:p>
      </dsp:txBody>
      <dsp:txXfrm>
        <a:off x="713122" y="78219"/>
        <a:ext cx="1546652" cy="1160889"/>
      </dsp:txXfrm>
    </dsp:sp>
    <dsp:sp modelId="{CBD8DE3C-FDE2-4A19-B561-25835D8F2805}">
      <dsp:nvSpPr>
        <dsp:cNvPr id="0" name=""/>
        <dsp:cNvSpPr/>
      </dsp:nvSpPr>
      <dsp:spPr>
        <a:xfrm>
          <a:off x="650321" y="1350879"/>
          <a:ext cx="1672254" cy="1286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float64</a:t>
          </a:r>
        </a:p>
      </dsp:txBody>
      <dsp:txXfrm>
        <a:off x="713122" y="1413680"/>
        <a:ext cx="1546652" cy="1160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4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1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1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7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2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3C2E-83A8-4569-8D42-D6C90B30DFDB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0E930F-93EF-476E-8A02-F0D9BB6BB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7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F11F-A36F-3917-76FA-B51E641E7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Pharmaceutical Sales prediction across multiple stores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BF6BFB1-F685-2C00-067A-081E4D0EA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9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89DD-AA19-FAF6-5C6E-4CE357B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Relevant variables and associated data </a:t>
            </a:r>
            <a:br>
              <a:rPr lang="en-IN" dirty="0"/>
            </a:br>
            <a:r>
              <a:rPr lang="en-IN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5C8E-6230-8E24-AB0C-EAE87A36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23149"/>
            <a:ext cx="4645152" cy="801943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3BFDC2A-087C-09F0-4E59-DAD03830752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3106385"/>
              </p:ext>
            </p:extLst>
          </p:nvPr>
        </p:nvGraphicFramePr>
        <p:xfrm>
          <a:off x="0" y="2821491"/>
          <a:ext cx="4645152" cy="264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2879-0E6F-EEF1-29C1-94BC5CE65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Data type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E079F8D-B726-8143-5B60-0F7B4AE29CC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98126865"/>
              </p:ext>
            </p:extLst>
          </p:nvPr>
        </p:nvGraphicFramePr>
        <p:xfrm>
          <a:off x="4831977" y="2860346"/>
          <a:ext cx="4961514" cy="257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3045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0B84-882C-2061-1D73-F6EB65AE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Relevant variables and associated data </a:t>
            </a:r>
            <a:br>
              <a:rPr lang="en-IN" dirty="0"/>
            </a:br>
            <a:r>
              <a:rPr lang="en-IN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EFE13-A4A9-BE72-4FE8-D27E661B9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C1868-768B-ECCA-80E3-09494D6F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Data type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FABCD99-EEF7-BC2E-8BDD-F51342542A5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1591995"/>
              </p:ext>
            </p:extLst>
          </p:nvPr>
        </p:nvGraphicFramePr>
        <p:xfrm>
          <a:off x="5076621" y="2828577"/>
          <a:ext cx="4645152" cy="26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EAA52FC-C3A5-47E0-88CE-AF0425FB82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0442997"/>
              </p:ext>
            </p:extLst>
          </p:nvPr>
        </p:nvGraphicFramePr>
        <p:xfrm>
          <a:off x="0" y="2821491"/>
          <a:ext cx="4645152" cy="264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11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883B-B5B4-35DD-0E6C-861F171F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Relevant variables and associated data </a:t>
            </a:r>
            <a:br>
              <a:rPr lang="en-IN" dirty="0"/>
            </a:br>
            <a:r>
              <a:rPr lang="en-IN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174D-2997-B411-EF65-FD2E5C4A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05D3B4-6A94-679A-9BD1-B9C6035ADB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9115406"/>
              </p:ext>
            </p:extLst>
          </p:nvPr>
        </p:nvGraphicFramePr>
        <p:xfrm>
          <a:off x="0" y="2821491"/>
          <a:ext cx="4645152" cy="264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9238B-A6B6-5540-402F-2061E5403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DATA TYPE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78AFF5F-5A92-58F9-E49E-2F093BA6A86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4282609"/>
              </p:ext>
            </p:extLst>
          </p:nvPr>
        </p:nvGraphicFramePr>
        <p:xfrm>
          <a:off x="4965171" y="2821491"/>
          <a:ext cx="4645152" cy="26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561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7B27-D8F0-53ED-C38F-B8D8A6A4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Relevant variables and associated data </a:t>
            </a:r>
            <a:br>
              <a:rPr lang="en-IN" dirty="0"/>
            </a:br>
            <a:r>
              <a:rPr lang="en-IN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5ED3-34C7-168C-DA65-B232BF0BE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Variables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A85274-CDFB-C35E-7B28-143718866F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496276"/>
              </p:ext>
            </p:extLst>
          </p:nvPr>
        </p:nvGraphicFramePr>
        <p:xfrm>
          <a:off x="0" y="2821491"/>
          <a:ext cx="4645152" cy="264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7D3B-75CE-2EBE-9680-C129B0625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Data type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BDF8D2-7C43-EB97-F747-67456B2ED0F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0690007"/>
              </p:ext>
            </p:extLst>
          </p:nvPr>
        </p:nvGraphicFramePr>
        <p:xfrm>
          <a:off x="6412362" y="2821491"/>
          <a:ext cx="4645152" cy="26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68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ADC3903-0069-5DB7-235F-D05FE8DD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METRICS(MEAN,MEDIAN,MODE)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E25A74-1048-341A-AA18-673880AE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MEAN- The “average” number ; found by adding all data points and dividing by the number of data points</a:t>
            </a:r>
          </a:p>
          <a:p>
            <a:r>
              <a:rPr lang="en-IN" dirty="0"/>
              <a:t>MEDIAN- The middle number, found by ordering all data points and picking out the one in the middle (or, if there are two middle numbers , taking the mean of those two numbers).</a:t>
            </a:r>
          </a:p>
          <a:p>
            <a:r>
              <a:rPr lang="en-IN" dirty="0"/>
              <a:t>MODE-</a:t>
            </a:r>
            <a:r>
              <a:rPr lang="en-IN" sz="1800" dirty="0"/>
              <a:t>The most frequent number-that is, the number that occurs the highest number of times.</a:t>
            </a:r>
            <a:endParaRPr lang="en-IN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3049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240</TotalTime>
  <Words>183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Pharmaceutical Sales prediction across multiple stores</vt:lpstr>
      <vt:lpstr>All Relevant variables and associated data  TYPES</vt:lpstr>
      <vt:lpstr>All Relevant variables and associated data  TYPES</vt:lpstr>
      <vt:lpstr>All Relevant variables and associated data  TYPES</vt:lpstr>
      <vt:lpstr>All Relevant variables and associated data  TYPES</vt:lpstr>
      <vt:lpstr>BASIC METRICS(MEAN,MEDIAN,MODE)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Sales prediction across multiple stores</dc:title>
  <dc:creator>nikhil singh thakur</dc:creator>
  <cp:lastModifiedBy>nikhil singh thakur</cp:lastModifiedBy>
  <cp:revision>2</cp:revision>
  <dcterms:created xsi:type="dcterms:W3CDTF">2024-01-04T08:13:06Z</dcterms:created>
  <dcterms:modified xsi:type="dcterms:W3CDTF">2024-01-04T17:21:44Z</dcterms:modified>
</cp:coreProperties>
</file>