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EDB610-0C0E-4FE5-B9CF-249E632E6E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Knowledge Base Questions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C642082-F302-4ED1-85C4-30EB365554A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12/11/2019 6:11:24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top 10 categories" id="2" name="slide2">
            <a:extLst>
              <a:ext uri="{FF2B5EF4-FFF2-40B4-BE49-F238E27FC236}">
                <a16:creationId xmlns:a16="http://schemas.microsoft.com/office/drawing/2014/main" id="{E945A53E-FE53-48DA-B1C2-81FD8B12C7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262187"/>
            <a:ext cx="1543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% sales in catogory" id="3" name="slide3">
            <a:extLst>
              <a:ext uri="{FF2B5EF4-FFF2-40B4-BE49-F238E27FC236}">
                <a16:creationId xmlns:a16="http://schemas.microsoft.com/office/drawing/2014/main" id="{790ACDA0-2D30-4522-8061-86C0514D77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533650"/>
            <a:ext cx="15430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9A0EEC73-642D-4E84-A988-82B87C5BE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1066800"/>
            <a:ext cx="2686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A016829-F089-4C71-86DC-A0772FBC5C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7" y="1014412"/>
            <a:ext cx="3057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2019-12-11T12:41:26Z</dcterms:created>
  <dcterms:modified xsi:type="dcterms:W3CDTF">2019-12-11T12:41:26Z</dcterms:modified>
</cp:coreProperties>
</file>