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172941-4654-4BB8-8088-7C7E7709CC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Knowledge Base Questions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97F84A-8518-477A-9E80-92BA7B7246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12/11/2019 6:11:45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ning total" id="2" name="slide2">
            <a:extLst>
              <a:ext uri="{FF2B5EF4-FFF2-40B4-BE49-F238E27FC236}">
                <a16:creationId xmlns:a16="http://schemas.microsoft.com/office/drawing/2014/main" id="{E8DA7F3D-F8FD-4AAD-8D5D-B178999DE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243137"/>
            <a:ext cx="1352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ce" id="3" name="slide3">
            <a:extLst>
              <a:ext uri="{FF2B5EF4-FFF2-40B4-BE49-F238E27FC236}">
                <a16:creationId xmlns:a16="http://schemas.microsoft.com/office/drawing/2014/main" id="{9DD4A305-8E06-4FBD-9D67-75CA42B2B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252662"/>
            <a:ext cx="3181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 of Total" id="4" name="slide4">
            <a:extLst>
              <a:ext uri="{FF2B5EF4-FFF2-40B4-BE49-F238E27FC236}">
                <a16:creationId xmlns:a16="http://schemas.microsoft.com/office/drawing/2014/main" id="{7833D0A7-4534-4941-810E-A899CD698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428875"/>
            <a:ext cx="2838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al code" id="5" name="slide5">
            <a:extLst>
              <a:ext uri="{FF2B5EF4-FFF2-40B4-BE49-F238E27FC236}">
                <a16:creationId xmlns:a16="http://schemas.microsoft.com/office/drawing/2014/main" id="{2925EC7E-8EA7-483C-B6CF-9BC8E8D7F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2305050"/>
            <a:ext cx="17430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count" id="6" name="slide6">
            <a:extLst>
              <a:ext uri="{FF2B5EF4-FFF2-40B4-BE49-F238E27FC236}">
                <a16:creationId xmlns:a16="http://schemas.microsoft.com/office/drawing/2014/main" id="{4FAAA8EB-BFB1-4E8E-85BC-E36991FF62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976437"/>
            <a:ext cx="13525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2019-12-11T12:41:46Z</dcterms:created>
  <dcterms:modified xsi:type="dcterms:W3CDTF">2019-12-11T12:41:46Z</dcterms:modified>
</cp:coreProperties>
</file>