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8FC4BE-35A4-41D1-8642-2E95F96C60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Knowledge Base Questions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B2D539-4245-4265-A7ED-C24AE623E3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12/11/2019 6:12:59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2nd" id="2" name="slide2">
            <a:extLst>
              <a:ext uri="{FF2B5EF4-FFF2-40B4-BE49-F238E27FC236}">
                <a16:creationId xmlns:a16="http://schemas.microsoft.com/office/drawing/2014/main" id="{6349924A-3DC7-4E37-B50A-D4B3A9C72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347912"/>
            <a:ext cx="2876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est profit %" id="3" name="slide3">
            <a:extLst>
              <a:ext uri="{FF2B5EF4-FFF2-40B4-BE49-F238E27FC236}">
                <a16:creationId xmlns:a16="http://schemas.microsoft.com/office/drawing/2014/main" id="{E8D76A0A-57CB-4B08-921B-FB9C15576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266950"/>
            <a:ext cx="23050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diff" id="4" name="slide4">
            <a:extLst>
              <a:ext uri="{FF2B5EF4-FFF2-40B4-BE49-F238E27FC236}">
                <a16:creationId xmlns:a16="http://schemas.microsoft.com/office/drawing/2014/main" id="{4FAEAB8D-3528-4261-9F45-03D7EB53B8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933575"/>
            <a:ext cx="1352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id" id="5" name="slide5">
            <a:extLst>
              <a:ext uri="{FF2B5EF4-FFF2-40B4-BE49-F238E27FC236}">
                <a16:creationId xmlns:a16="http://schemas.microsoft.com/office/drawing/2014/main" id="{DF0F8C32-4356-46B6-BDB2-12DFD73FBE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386012"/>
            <a:ext cx="2305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ds with" id="6" name="slide6">
            <a:extLst>
              <a:ext uri="{FF2B5EF4-FFF2-40B4-BE49-F238E27FC236}">
                <a16:creationId xmlns:a16="http://schemas.microsoft.com/office/drawing/2014/main" id="{64F091A6-B673-494C-9515-19CF4B6FC3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2266950"/>
            <a:ext cx="6915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quantity" id="7" name="slide7">
            <a:extLst>
              <a:ext uri="{FF2B5EF4-FFF2-40B4-BE49-F238E27FC236}">
                <a16:creationId xmlns:a16="http://schemas.microsoft.com/office/drawing/2014/main" id="{D5F91720-491F-46DB-855B-6DA3374B93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447800"/>
            <a:ext cx="1733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2019-12-11T12:42:59Z</dcterms:created>
  <dcterms:modified xsi:type="dcterms:W3CDTF">2019-12-11T12:42:59Z</dcterms:modified>
</cp:coreProperties>
</file>