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2F0DA5-815E-4DEB-A464-D8813F2D77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parameter (12-05-2019)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1523A5-031A-4397-92AB-ACA5D9B3A6F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12/5/2019 2:46:41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sales" id="2" name="slide2">
            <a:extLst>
              <a:ext uri="{FF2B5EF4-FFF2-40B4-BE49-F238E27FC236}">
                <a16:creationId xmlns:a16="http://schemas.microsoft.com/office/drawing/2014/main" id="{12007568-869F-4677-AD35-9AD88BDCE2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66" y="0"/>
            <a:ext cx="7018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wise profit" id="3" name="slide3">
            <a:extLst>
              <a:ext uri="{FF2B5EF4-FFF2-40B4-BE49-F238E27FC236}">
                <a16:creationId xmlns:a16="http://schemas.microsoft.com/office/drawing/2014/main" id="{8F9A1DDB-C235-4187-B10D-696E4CCE04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16" y="0"/>
            <a:ext cx="7425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measures" id="4" name="slide4">
            <a:extLst>
              <a:ext uri="{FF2B5EF4-FFF2-40B4-BE49-F238E27FC236}">
                <a16:creationId xmlns:a16="http://schemas.microsoft.com/office/drawing/2014/main" id="{3BC3EA42-D85B-4ED0-A305-2E8F22B6E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15" y="0"/>
            <a:ext cx="1880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se sales" id="5" name="slide5">
            <a:extLst>
              <a:ext uri="{FF2B5EF4-FFF2-40B4-BE49-F238E27FC236}">
                <a16:creationId xmlns:a16="http://schemas.microsoft.com/office/drawing/2014/main" id="{01238001-070B-46F4-94BB-16DD7176F6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44" y="0"/>
            <a:ext cx="7416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parameter" id="6" name="slide6">
            <a:extLst>
              <a:ext uri="{FF2B5EF4-FFF2-40B4-BE49-F238E27FC236}">
                <a16:creationId xmlns:a16="http://schemas.microsoft.com/office/drawing/2014/main" id="{36DAC932-54C2-4940-AFA4-4CADFC96CB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2019-12-05T09:16:57Z</dcterms:created>
  <dcterms:modified xsi:type="dcterms:W3CDTF">2019-12-05T09:16:57Z</dcterms:modified>
</cp:coreProperties>
</file>