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0FBEEC-EA81-4632-8677-072D44ADDDE4}">
  <a:tblStyle styleId="{290FBEEC-EA81-4632-8677-072D44ADD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2232a76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2232a76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6fd9a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6fd9a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6fd9a717b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06fd9a717b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6fd9a717b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6fd9a717b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6fd9a717b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6fd9a717b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6fd9a717b_1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6fd9a717b_1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06fd9a717b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06fd9a717b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6ae71c19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6ae71c19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6ae71c19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6ae71c19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6ae71c1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6ae71c1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6ae71c1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6ae71c1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6ae71c19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6ae71c19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6ae71c19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6ae71c19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37845" b="57846"/>
          <a:stretch/>
        </p:blipFill>
        <p:spPr>
          <a:xfrm>
            <a:off x="0" y="2922850"/>
            <a:ext cx="6429373" cy="22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210275"/>
            <a:ext cx="7704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58925" y="3399900"/>
            <a:ext cx="3826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3877500" y="539988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2465700" y="3122789"/>
            <a:ext cx="421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idx="2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720025" y="1626900"/>
            <a:ext cx="34566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4967396" y="1626900"/>
            <a:ext cx="34566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t="76436"/>
          <a:stretch/>
        </p:blipFill>
        <p:spPr>
          <a:xfrm rot="10800000" flipH="1">
            <a:off x="0" y="4047620"/>
            <a:ext cx="9144003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l="37845" b="57846"/>
          <a:stretch/>
        </p:blipFill>
        <p:spPr>
          <a:xfrm rot="10800000">
            <a:off x="5049449" y="1"/>
            <a:ext cx="4094551" cy="1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3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148900"/>
            <a:ext cx="3931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663825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720000" y="3113075"/>
            <a:ext cx="3931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l="45542" b="22916"/>
          <a:stretch/>
        </p:blipFill>
        <p:spPr>
          <a:xfrm flipH="1">
            <a:off x="3810425" y="1298600"/>
            <a:ext cx="5333576" cy="38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title" idx="3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l="45542" b="22916"/>
          <a:stretch/>
        </p:blipFill>
        <p:spPr>
          <a:xfrm>
            <a:off x="0" y="1298600"/>
            <a:ext cx="5333576" cy="38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492200" y="2148900"/>
            <a:ext cx="3931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2" hasCustomPrompt="1"/>
          </p:nvPr>
        </p:nvSpPr>
        <p:spPr>
          <a:xfrm>
            <a:off x="6138000" y="663825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4492200" y="3113075"/>
            <a:ext cx="3931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3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6372225" y="0"/>
            <a:ext cx="2771773" cy="30025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20000" y="1919375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59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720000" y="2208875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3"/>
          </p:nvPr>
        </p:nvSpPr>
        <p:spPr>
          <a:xfrm>
            <a:off x="3566100" y="1919375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4" hasCustomPrompt="1"/>
          </p:nvPr>
        </p:nvSpPr>
        <p:spPr>
          <a:xfrm>
            <a:off x="3566100" y="13259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5"/>
          </p:nvPr>
        </p:nvSpPr>
        <p:spPr>
          <a:xfrm>
            <a:off x="3566100" y="2208875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6"/>
          </p:nvPr>
        </p:nvSpPr>
        <p:spPr>
          <a:xfrm>
            <a:off x="6412200" y="1919375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7" hasCustomPrompt="1"/>
          </p:nvPr>
        </p:nvSpPr>
        <p:spPr>
          <a:xfrm>
            <a:off x="6412200" y="132597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8"/>
          </p:nvPr>
        </p:nvSpPr>
        <p:spPr>
          <a:xfrm>
            <a:off x="6412200" y="2208875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9"/>
          </p:nvPr>
        </p:nvSpPr>
        <p:spPr>
          <a:xfrm>
            <a:off x="720000" y="37653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721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4"/>
          </p:nvPr>
        </p:nvSpPr>
        <p:spPr>
          <a:xfrm>
            <a:off x="720000" y="4054800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15"/>
          </p:nvPr>
        </p:nvSpPr>
        <p:spPr>
          <a:xfrm>
            <a:off x="3566100" y="37653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16" hasCustomPrompt="1"/>
          </p:nvPr>
        </p:nvSpPr>
        <p:spPr>
          <a:xfrm>
            <a:off x="3566100" y="31721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7"/>
          </p:nvPr>
        </p:nvSpPr>
        <p:spPr>
          <a:xfrm>
            <a:off x="3566100" y="4054800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18"/>
          </p:nvPr>
        </p:nvSpPr>
        <p:spPr>
          <a:xfrm>
            <a:off x="6412200" y="37653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19" hasCustomPrompt="1"/>
          </p:nvPr>
        </p:nvSpPr>
        <p:spPr>
          <a:xfrm>
            <a:off x="6412200" y="3172125"/>
            <a:ext cx="82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0"/>
          </p:nvPr>
        </p:nvSpPr>
        <p:spPr>
          <a:xfrm>
            <a:off x="6412200" y="4054800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1"/>
          </p:nvPr>
        </p:nvSpPr>
        <p:spPr>
          <a:xfrm>
            <a:off x="720000" y="3325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248025" y="3420742"/>
            <a:ext cx="292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719950" y="1296738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l="37845" b="57846"/>
          <a:stretch/>
        </p:blipFill>
        <p:spPr>
          <a:xfrm>
            <a:off x="0" y="3209400"/>
            <a:ext cx="5599734" cy="19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37845" b="57846"/>
          <a:stretch/>
        </p:blipFill>
        <p:spPr>
          <a:xfrm rot="10800000">
            <a:off x="3544275" y="0"/>
            <a:ext cx="5599734" cy="19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2315830"/>
            <a:ext cx="7704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983155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581275" y="3127605"/>
            <a:ext cx="3981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7845" b="57846"/>
          <a:stretch/>
        </p:blipFill>
        <p:spPr>
          <a:xfrm>
            <a:off x="0" y="3209400"/>
            <a:ext cx="5599734" cy="19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 idx="3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7052" y="203418"/>
            <a:ext cx="473257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flipH="1">
            <a:off x="-22450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720000" y="2854800"/>
            <a:ext cx="28347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720000" y="934495"/>
            <a:ext cx="28347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>
            <a:spLocks noGrp="1"/>
          </p:cNvSpPr>
          <p:nvPr>
            <p:ph type="pic" idx="2"/>
          </p:nvPr>
        </p:nvSpPr>
        <p:spPr>
          <a:xfrm>
            <a:off x="4915688" y="914227"/>
            <a:ext cx="3322800" cy="3322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>
            <a:off x="2103150" y="4131000"/>
            <a:ext cx="4937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2143050" y="4070100"/>
            <a:ext cx="4857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flipH="1">
            <a:off x="0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2356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720000" y="1459350"/>
            <a:ext cx="23562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4103475" y="2434650"/>
            <a:ext cx="3474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03475" y="1870650"/>
            <a:ext cx="347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720000" y="3673788"/>
            <a:ext cx="21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1"/>
          </p:nvPr>
        </p:nvSpPr>
        <p:spPr>
          <a:xfrm>
            <a:off x="720000" y="4054788"/>
            <a:ext cx="2163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/>
          </p:nvPr>
        </p:nvSpPr>
        <p:spPr>
          <a:xfrm>
            <a:off x="3490503" y="3673788"/>
            <a:ext cx="21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3"/>
          </p:nvPr>
        </p:nvSpPr>
        <p:spPr>
          <a:xfrm>
            <a:off x="3490503" y="4054788"/>
            <a:ext cx="2163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4"/>
          </p:nvPr>
        </p:nvSpPr>
        <p:spPr>
          <a:xfrm>
            <a:off x="6261006" y="3673788"/>
            <a:ext cx="21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5"/>
          </p:nvPr>
        </p:nvSpPr>
        <p:spPr>
          <a:xfrm>
            <a:off x="6261006" y="4054788"/>
            <a:ext cx="2163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2159525" y="1406349"/>
            <a:ext cx="3072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2159525" y="1863549"/>
            <a:ext cx="3072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2"/>
          </p:nvPr>
        </p:nvSpPr>
        <p:spPr>
          <a:xfrm>
            <a:off x="3912150" y="2408988"/>
            <a:ext cx="3072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3"/>
          </p:nvPr>
        </p:nvSpPr>
        <p:spPr>
          <a:xfrm>
            <a:off x="3912150" y="2866188"/>
            <a:ext cx="3072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 idx="4"/>
          </p:nvPr>
        </p:nvSpPr>
        <p:spPr>
          <a:xfrm>
            <a:off x="2159550" y="3414888"/>
            <a:ext cx="3072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5"/>
          </p:nvPr>
        </p:nvSpPr>
        <p:spPr>
          <a:xfrm>
            <a:off x="2159550" y="3872088"/>
            <a:ext cx="3072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1"/>
          </p:nvPr>
        </p:nvSpPr>
        <p:spPr>
          <a:xfrm>
            <a:off x="7200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2"/>
          </p:nvPr>
        </p:nvSpPr>
        <p:spPr>
          <a:xfrm>
            <a:off x="4758809" y="25717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3"/>
          </p:nvPr>
        </p:nvSpPr>
        <p:spPr>
          <a:xfrm>
            <a:off x="47588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 idx="4"/>
          </p:nvPr>
        </p:nvSpPr>
        <p:spPr>
          <a:xfrm>
            <a:off x="2739409" y="25717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5"/>
          </p:nvPr>
        </p:nvSpPr>
        <p:spPr>
          <a:xfrm>
            <a:off x="27394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 idx="6"/>
          </p:nvPr>
        </p:nvSpPr>
        <p:spPr>
          <a:xfrm>
            <a:off x="6778209" y="25717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7"/>
          </p:nvPr>
        </p:nvSpPr>
        <p:spPr>
          <a:xfrm>
            <a:off x="67782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3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720009" y="30289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2"/>
          </p:nvPr>
        </p:nvSpPr>
        <p:spPr>
          <a:xfrm>
            <a:off x="5413503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3"/>
          </p:nvPr>
        </p:nvSpPr>
        <p:spPr>
          <a:xfrm>
            <a:off x="5413503" y="30289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4"/>
          </p:nvPr>
        </p:nvSpPr>
        <p:spPr>
          <a:xfrm>
            <a:off x="2284507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5"/>
          </p:nvPr>
        </p:nvSpPr>
        <p:spPr>
          <a:xfrm>
            <a:off x="2284507" y="30289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6"/>
          </p:nvPr>
        </p:nvSpPr>
        <p:spPr>
          <a:xfrm>
            <a:off x="6978001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7"/>
          </p:nvPr>
        </p:nvSpPr>
        <p:spPr>
          <a:xfrm>
            <a:off x="6978001" y="30289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 idx="9"/>
          </p:nvPr>
        </p:nvSpPr>
        <p:spPr>
          <a:xfrm>
            <a:off x="3849005" y="2571750"/>
            <a:ext cx="144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3"/>
          </p:nvPr>
        </p:nvSpPr>
        <p:spPr>
          <a:xfrm>
            <a:off x="3849005" y="3028950"/>
            <a:ext cx="14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sz="13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  <a:defRPr sz="1300"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  <a:defRPr sz="1300"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 sz="1300"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  <a:defRPr sz="1300"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  <a:defRPr sz="1300"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 sz="1300"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  <a:defRPr sz="1300"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  <a:defRPr sz="13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737376" y="1657350"/>
            <a:ext cx="219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1737376" y="2114550"/>
            <a:ext cx="219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2"/>
          </p:nvPr>
        </p:nvSpPr>
        <p:spPr>
          <a:xfrm>
            <a:off x="5210624" y="3128100"/>
            <a:ext cx="219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3"/>
          </p:nvPr>
        </p:nvSpPr>
        <p:spPr>
          <a:xfrm>
            <a:off x="5210618" y="3585300"/>
            <a:ext cx="219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4"/>
          </p:nvPr>
        </p:nvSpPr>
        <p:spPr>
          <a:xfrm>
            <a:off x="1737378" y="3128100"/>
            <a:ext cx="219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5"/>
          </p:nvPr>
        </p:nvSpPr>
        <p:spPr>
          <a:xfrm>
            <a:off x="1737374" y="3585300"/>
            <a:ext cx="219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6"/>
          </p:nvPr>
        </p:nvSpPr>
        <p:spPr>
          <a:xfrm>
            <a:off x="5210626" y="1657350"/>
            <a:ext cx="219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7"/>
          </p:nvPr>
        </p:nvSpPr>
        <p:spPr>
          <a:xfrm>
            <a:off x="5210616" y="2114550"/>
            <a:ext cx="219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20000" y="198195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1"/>
          </p:nvPr>
        </p:nvSpPr>
        <p:spPr>
          <a:xfrm>
            <a:off x="720000" y="23629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2"/>
          </p:nvPr>
        </p:nvSpPr>
        <p:spPr>
          <a:xfrm>
            <a:off x="3657600" y="198195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3"/>
          </p:nvPr>
        </p:nvSpPr>
        <p:spPr>
          <a:xfrm>
            <a:off x="3657600" y="23629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4"/>
          </p:nvPr>
        </p:nvSpPr>
        <p:spPr>
          <a:xfrm>
            <a:off x="720000" y="37377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3657600" y="37377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7"/>
          </p:nvPr>
        </p:nvSpPr>
        <p:spPr>
          <a:xfrm>
            <a:off x="36576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6595195" y="198195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6595195" y="23629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3"/>
          </p:nvPr>
        </p:nvSpPr>
        <p:spPr>
          <a:xfrm>
            <a:off x="6595195" y="37377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14"/>
          </p:nvPr>
        </p:nvSpPr>
        <p:spPr>
          <a:xfrm>
            <a:off x="6595195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15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hasCustomPrompt="1"/>
          </p:nvPr>
        </p:nvSpPr>
        <p:spPr>
          <a:xfrm>
            <a:off x="1746875" y="540000"/>
            <a:ext cx="5650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2490325" y="1414050"/>
            <a:ext cx="416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 idx="2" hasCustomPrompt="1"/>
          </p:nvPr>
        </p:nvSpPr>
        <p:spPr>
          <a:xfrm>
            <a:off x="1746875" y="2020492"/>
            <a:ext cx="5650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3"/>
          </p:nvPr>
        </p:nvSpPr>
        <p:spPr>
          <a:xfrm>
            <a:off x="2490325" y="2894544"/>
            <a:ext cx="416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 idx="4" hasCustomPrompt="1"/>
          </p:nvPr>
        </p:nvSpPr>
        <p:spPr>
          <a:xfrm>
            <a:off x="1746875" y="3500997"/>
            <a:ext cx="5650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5"/>
          </p:nvPr>
        </p:nvSpPr>
        <p:spPr>
          <a:xfrm>
            <a:off x="2490325" y="4375050"/>
            <a:ext cx="416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2">
            <a:alphaModFix/>
          </a:blip>
          <a:srcRect t="3016" r="61862" b="11286"/>
          <a:stretch/>
        </p:blipFill>
        <p:spPr>
          <a:xfrm>
            <a:off x="7037825" y="0"/>
            <a:ext cx="2106176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2">
            <a:alphaModFix/>
          </a:blip>
          <a:srcRect t="3016" r="61862" b="11286"/>
          <a:stretch/>
        </p:blipFill>
        <p:spPr>
          <a:xfrm flipH="1">
            <a:off x="-50" y="0"/>
            <a:ext cx="210617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hasCustomPrompt="1"/>
          </p:nvPr>
        </p:nvSpPr>
        <p:spPr>
          <a:xfrm>
            <a:off x="720000" y="2235238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720000" y="3139754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2235225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3"/>
          </p:nvPr>
        </p:nvSpPr>
        <p:spPr>
          <a:xfrm>
            <a:off x="3429000" y="3139725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4" hasCustomPrompt="1"/>
          </p:nvPr>
        </p:nvSpPr>
        <p:spPr>
          <a:xfrm>
            <a:off x="6138000" y="2235225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5"/>
          </p:nvPr>
        </p:nvSpPr>
        <p:spPr>
          <a:xfrm>
            <a:off x="6138000" y="3139725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2">
            <a:alphaModFix/>
          </a:blip>
          <a:srcRect t="55052" r="-130"/>
          <a:stretch/>
        </p:blipFill>
        <p:spPr>
          <a:xfrm rot="10800000">
            <a:off x="3205577" y="3814526"/>
            <a:ext cx="2733948" cy="1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5"/>
          <p:cNvPicPr preferRelativeResize="0"/>
          <p:nvPr/>
        </p:nvPicPr>
        <p:blipFill rotWithShape="1">
          <a:blip r:embed="rId2">
            <a:alphaModFix/>
          </a:blip>
          <a:srcRect l="37845" b="57846"/>
          <a:stretch/>
        </p:blipFill>
        <p:spPr>
          <a:xfrm flipH="1">
            <a:off x="3544275" y="3209400"/>
            <a:ext cx="5599734" cy="19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1"/>
          </p:nvPr>
        </p:nvSpPr>
        <p:spPr>
          <a:xfrm>
            <a:off x="2998000" y="1727446"/>
            <a:ext cx="31482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2285800" y="3872100"/>
            <a:ext cx="457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3" name="Google Shape;233;p35"/>
          <p:cNvSpPr txBox="1">
            <a:spLocks noGrp="1"/>
          </p:cNvSpPr>
          <p:nvPr>
            <p:ph type="title" idx="2"/>
          </p:nvPr>
        </p:nvSpPr>
        <p:spPr>
          <a:xfrm>
            <a:off x="994200" y="2920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 rotWithShape="1">
          <a:blip r:embed="rId2">
            <a:alphaModFix/>
          </a:blip>
          <a:srcRect t="3016" r="61862" b="11286"/>
          <a:stretch/>
        </p:blipFill>
        <p:spPr>
          <a:xfrm>
            <a:off x="7037825" y="0"/>
            <a:ext cx="210617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 rot="10800000">
            <a:off x="0" y="3172750"/>
            <a:ext cx="1819273" cy="19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20025" y="3028950"/>
            <a:ext cx="3456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67390" y="3028950"/>
            <a:ext cx="3456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720025" y="2571750"/>
            <a:ext cx="3456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4967390" y="2571750"/>
            <a:ext cx="3456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t="50079" r="49914"/>
          <a:stretch/>
        </p:blipFill>
        <p:spPr>
          <a:xfrm>
            <a:off x="7324725" y="0"/>
            <a:ext cx="1819273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1154200"/>
            <a:ext cx="405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0000" y="1977500"/>
            <a:ext cx="40509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300"/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t="6821" r="39675" b="7481"/>
          <a:stretch/>
        </p:blipFill>
        <p:spPr>
          <a:xfrm>
            <a:off x="5248275" y="-159350"/>
            <a:ext cx="3895723" cy="601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t="71036"/>
          <a:stretch/>
        </p:blipFill>
        <p:spPr>
          <a:xfrm>
            <a:off x="720000" y="5"/>
            <a:ext cx="7704003" cy="1136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t="71036"/>
          <a:stretch/>
        </p:blipFill>
        <p:spPr>
          <a:xfrm rot="10800000" flipH="1">
            <a:off x="720000" y="4007155"/>
            <a:ext cx="7704003" cy="113634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83000"/>
            <a:ext cx="6367800" cy="23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2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0000" y="1213488"/>
            <a:ext cx="77040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286882" y="2832525"/>
            <a:ext cx="4570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t="71036"/>
          <a:stretch/>
        </p:blipFill>
        <p:spPr>
          <a:xfrm rot="10800000" flipH="1">
            <a:off x="0" y="3796150"/>
            <a:ext cx="9144003" cy="13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 idx="2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234500" y="2256258"/>
            <a:ext cx="66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3585"/>
            </a:gs>
            <a:gs pos="100000">
              <a:srgbClr val="010101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chivo"/>
              <a:buNone/>
              <a:defRPr sz="3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chivo"/>
              <a:buChar char="■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1953650" y="3399900"/>
            <a:ext cx="5069400" cy="4572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ctrTitle"/>
          </p:nvPr>
        </p:nvSpPr>
        <p:spPr>
          <a:xfrm>
            <a:off x="306600" y="1219500"/>
            <a:ext cx="8530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FACTORS INFLUENCING CONSUMERS’ SATISFACTION</a:t>
            </a:r>
            <a:endParaRPr sz="3900"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1"/>
          </p:nvPr>
        </p:nvSpPr>
        <p:spPr>
          <a:xfrm>
            <a:off x="2177000" y="3447600"/>
            <a:ext cx="4622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predictive analysis to understand business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4434900" y="265800"/>
            <a:ext cx="274200" cy="2742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title" idx="2"/>
          </p:nvPr>
        </p:nvSpPr>
        <p:spPr>
          <a:xfrm>
            <a:off x="3877500" y="539988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/>
          <p:nvPr/>
        </p:nvSpPr>
        <p:spPr>
          <a:xfrm>
            <a:off x="4305900" y="3113075"/>
            <a:ext cx="4304400" cy="4572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title"/>
          </p:nvPr>
        </p:nvSpPr>
        <p:spPr>
          <a:xfrm>
            <a:off x="3208450" y="2148900"/>
            <a:ext cx="5215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Strategy</a:t>
            </a:r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subTitle" idx="1"/>
          </p:nvPr>
        </p:nvSpPr>
        <p:spPr>
          <a:xfrm>
            <a:off x="4492200" y="3113075"/>
            <a:ext cx="3931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Summary</a:t>
            </a:r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title" idx="2"/>
          </p:nvPr>
        </p:nvSpPr>
        <p:spPr>
          <a:xfrm>
            <a:off x="6138000" y="663825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48"/>
          <p:cNvSpPr/>
          <p:nvPr/>
        </p:nvSpPr>
        <p:spPr>
          <a:xfrm>
            <a:off x="720000" y="265800"/>
            <a:ext cx="274200" cy="2742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8"/>
          <p:cNvSpPr txBox="1">
            <a:spLocks noGrp="1"/>
          </p:cNvSpPr>
          <p:nvPr>
            <p:ph type="title" idx="3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title" idx="15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54" name="Google Shape;354;p49"/>
          <p:cNvSpPr txBox="1">
            <a:spLocks noGrp="1"/>
          </p:cNvSpPr>
          <p:nvPr>
            <p:ph type="subTitle" idx="1"/>
          </p:nvPr>
        </p:nvSpPr>
        <p:spPr>
          <a:xfrm>
            <a:off x="0" y="1509250"/>
            <a:ext cx="1828800" cy="24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ORDERS</a:t>
            </a: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ORDER_PAYMENTS</a:t>
            </a: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ORDER_ITEMS</a:t>
            </a: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PRODUCTS</a:t>
            </a: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ORDER_REVIEWS</a:t>
            </a:r>
            <a:endParaRPr sz="1200">
              <a:solidFill>
                <a:schemeClr val="accent1"/>
              </a:solidFill>
            </a:endParaRPr>
          </a:p>
        </p:txBody>
      </p:sp>
      <p:grpSp>
        <p:nvGrpSpPr>
          <p:cNvPr id="355" name="Google Shape;355;p49"/>
          <p:cNvGrpSpPr/>
          <p:nvPr/>
        </p:nvGrpSpPr>
        <p:grpSpPr>
          <a:xfrm>
            <a:off x="2642442" y="2479539"/>
            <a:ext cx="638684" cy="525812"/>
            <a:chOff x="1393280" y="2759098"/>
            <a:chExt cx="428532" cy="352090"/>
          </a:xfrm>
        </p:grpSpPr>
        <p:sp>
          <p:nvSpPr>
            <p:cNvPr id="356" name="Google Shape;356;p49"/>
            <p:cNvSpPr/>
            <p:nvPr/>
          </p:nvSpPr>
          <p:spPr>
            <a:xfrm>
              <a:off x="1393280" y="2759098"/>
              <a:ext cx="428532" cy="352090"/>
            </a:xfrm>
            <a:custGeom>
              <a:avLst/>
              <a:gdLst/>
              <a:ahLst/>
              <a:cxnLst/>
              <a:rect l="l" t="t" r="r" b="b"/>
              <a:pathLst>
                <a:path w="13118" h="10778" extrusionOk="0">
                  <a:moveTo>
                    <a:pt x="8207" y="8564"/>
                  </a:moveTo>
                  <a:lnTo>
                    <a:pt x="8207" y="8581"/>
                  </a:lnTo>
                  <a:cubicBezTo>
                    <a:pt x="8207" y="8863"/>
                    <a:pt x="7978" y="9093"/>
                    <a:pt x="7695" y="9093"/>
                  </a:cubicBezTo>
                  <a:lnTo>
                    <a:pt x="5425" y="9093"/>
                  </a:lnTo>
                  <a:cubicBezTo>
                    <a:pt x="5142" y="9093"/>
                    <a:pt x="4911" y="8863"/>
                    <a:pt x="4911" y="8581"/>
                  </a:cubicBezTo>
                  <a:lnTo>
                    <a:pt x="4911" y="8564"/>
                  </a:lnTo>
                  <a:close/>
                  <a:moveTo>
                    <a:pt x="2353" y="0"/>
                  </a:moveTo>
                  <a:cubicBezTo>
                    <a:pt x="1420" y="0"/>
                    <a:pt x="660" y="760"/>
                    <a:pt x="660" y="1693"/>
                  </a:cubicBezTo>
                  <a:lnTo>
                    <a:pt x="660" y="2120"/>
                  </a:lnTo>
                  <a:cubicBezTo>
                    <a:pt x="660" y="2226"/>
                    <a:pt x="746" y="2313"/>
                    <a:pt x="852" y="2313"/>
                  </a:cubicBezTo>
                  <a:cubicBezTo>
                    <a:pt x="958" y="2313"/>
                    <a:pt x="1044" y="2226"/>
                    <a:pt x="1044" y="2120"/>
                  </a:cubicBezTo>
                  <a:lnTo>
                    <a:pt x="1044" y="1693"/>
                  </a:lnTo>
                  <a:cubicBezTo>
                    <a:pt x="1044" y="972"/>
                    <a:pt x="1630" y="385"/>
                    <a:pt x="2353" y="385"/>
                  </a:cubicBezTo>
                  <a:lnTo>
                    <a:pt x="10767" y="385"/>
                  </a:lnTo>
                  <a:cubicBezTo>
                    <a:pt x="11488" y="385"/>
                    <a:pt x="12076" y="972"/>
                    <a:pt x="12076" y="1693"/>
                  </a:cubicBezTo>
                  <a:lnTo>
                    <a:pt x="12076" y="8204"/>
                  </a:lnTo>
                  <a:cubicBezTo>
                    <a:pt x="11991" y="8189"/>
                    <a:pt x="11906" y="8179"/>
                    <a:pt x="11819" y="8179"/>
                  </a:cubicBezTo>
                  <a:lnTo>
                    <a:pt x="1300" y="8179"/>
                  </a:lnTo>
                  <a:cubicBezTo>
                    <a:pt x="1212" y="8179"/>
                    <a:pt x="1128" y="8189"/>
                    <a:pt x="1044" y="8205"/>
                  </a:cubicBezTo>
                  <a:lnTo>
                    <a:pt x="1044" y="2889"/>
                  </a:lnTo>
                  <a:cubicBezTo>
                    <a:pt x="1044" y="2783"/>
                    <a:pt x="958" y="2697"/>
                    <a:pt x="852" y="2697"/>
                  </a:cubicBezTo>
                  <a:cubicBezTo>
                    <a:pt x="746" y="2697"/>
                    <a:pt x="660" y="2783"/>
                    <a:pt x="660" y="2889"/>
                  </a:cubicBezTo>
                  <a:lnTo>
                    <a:pt x="660" y="8348"/>
                  </a:lnTo>
                  <a:cubicBezTo>
                    <a:pt x="267" y="8573"/>
                    <a:pt x="1" y="8996"/>
                    <a:pt x="1" y="9478"/>
                  </a:cubicBezTo>
                  <a:cubicBezTo>
                    <a:pt x="1" y="9826"/>
                    <a:pt x="136" y="10152"/>
                    <a:pt x="382" y="10398"/>
                  </a:cubicBezTo>
                  <a:cubicBezTo>
                    <a:pt x="626" y="10644"/>
                    <a:pt x="954" y="10778"/>
                    <a:pt x="1300" y="10778"/>
                  </a:cubicBezTo>
                  <a:lnTo>
                    <a:pt x="9610" y="10778"/>
                  </a:lnTo>
                  <a:cubicBezTo>
                    <a:pt x="9716" y="10778"/>
                    <a:pt x="9802" y="10693"/>
                    <a:pt x="9802" y="10585"/>
                  </a:cubicBezTo>
                  <a:cubicBezTo>
                    <a:pt x="9802" y="10479"/>
                    <a:pt x="9716" y="10393"/>
                    <a:pt x="9610" y="10393"/>
                  </a:cubicBezTo>
                  <a:lnTo>
                    <a:pt x="1300" y="10393"/>
                  </a:lnTo>
                  <a:cubicBezTo>
                    <a:pt x="1055" y="10393"/>
                    <a:pt x="826" y="10299"/>
                    <a:pt x="652" y="10126"/>
                  </a:cubicBezTo>
                  <a:cubicBezTo>
                    <a:pt x="480" y="9954"/>
                    <a:pt x="385" y="9723"/>
                    <a:pt x="385" y="9478"/>
                  </a:cubicBezTo>
                  <a:cubicBezTo>
                    <a:pt x="385" y="8974"/>
                    <a:pt x="795" y="8564"/>
                    <a:pt x="1300" y="8564"/>
                  </a:cubicBezTo>
                  <a:lnTo>
                    <a:pt x="4527" y="8564"/>
                  </a:lnTo>
                  <a:lnTo>
                    <a:pt x="4527" y="8581"/>
                  </a:lnTo>
                  <a:cubicBezTo>
                    <a:pt x="4527" y="9074"/>
                    <a:pt x="4930" y="9477"/>
                    <a:pt x="5425" y="9477"/>
                  </a:cubicBezTo>
                  <a:lnTo>
                    <a:pt x="7695" y="9477"/>
                  </a:lnTo>
                  <a:cubicBezTo>
                    <a:pt x="8189" y="9477"/>
                    <a:pt x="8592" y="9074"/>
                    <a:pt x="8592" y="8581"/>
                  </a:cubicBezTo>
                  <a:lnTo>
                    <a:pt x="8592" y="8564"/>
                  </a:lnTo>
                  <a:lnTo>
                    <a:pt x="11819" y="8564"/>
                  </a:lnTo>
                  <a:cubicBezTo>
                    <a:pt x="12063" y="8564"/>
                    <a:pt x="12294" y="8659"/>
                    <a:pt x="12466" y="8831"/>
                  </a:cubicBezTo>
                  <a:cubicBezTo>
                    <a:pt x="12640" y="9005"/>
                    <a:pt x="12734" y="9234"/>
                    <a:pt x="12734" y="9478"/>
                  </a:cubicBezTo>
                  <a:cubicBezTo>
                    <a:pt x="12734" y="9983"/>
                    <a:pt x="12323" y="10393"/>
                    <a:pt x="11819" y="10393"/>
                  </a:cubicBezTo>
                  <a:lnTo>
                    <a:pt x="10378" y="10393"/>
                  </a:lnTo>
                  <a:cubicBezTo>
                    <a:pt x="10272" y="10393"/>
                    <a:pt x="10186" y="10479"/>
                    <a:pt x="10186" y="10585"/>
                  </a:cubicBezTo>
                  <a:cubicBezTo>
                    <a:pt x="10186" y="10693"/>
                    <a:pt x="10272" y="10778"/>
                    <a:pt x="10378" y="10778"/>
                  </a:cubicBezTo>
                  <a:lnTo>
                    <a:pt x="11819" y="10778"/>
                  </a:lnTo>
                  <a:cubicBezTo>
                    <a:pt x="12535" y="10778"/>
                    <a:pt x="13118" y="10195"/>
                    <a:pt x="13118" y="9478"/>
                  </a:cubicBezTo>
                  <a:cubicBezTo>
                    <a:pt x="13118" y="9131"/>
                    <a:pt x="12983" y="8805"/>
                    <a:pt x="12738" y="8559"/>
                  </a:cubicBezTo>
                  <a:cubicBezTo>
                    <a:pt x="12654" y="8476"/>
                    <a:pt x="12560" y="8405"/>
                    <a:pt x="12460" y="8348"/>
                  </a:cubicBezTo>
                  <a:lnTo>
                    <a:pt x="12460" y="1693"/>
                  </a:lnTo>
                  <a:cubicBezTo>
                    <a:pt x="12460" y="760"/>
                    <a:pt x="11700" y="0"/>
                    <a:pt x="1076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9"/>
            <p:cNvSpPr/>
            <p:nvPr/>
          </p:nvSpPr>
          <p:spPr>
            <a:xfrm>
              <a:off x="1435486" y="2792582"/>
              <a:ext cx="344152" cy="221159"/>
            </a:xfrm>
            <a:custGeom>
              <a:avLst/>
              <a:gdLst/>
              <a:ahLst/>
              <a:cxnLst/>
              <a:rect l="l" t="t" r="r" b="b"/>
              <a:pathLst>
                <a:path w="10535" h="6770" extrusionOk="0">
                  <a:moveTo>
                    <a:pt x="1479" y="385"/>
                  </a:moveTo>
                  <a:lnTo>
                    <a:pt x="2149" y="1054"/>
                  </a:lnTo>
                  <a:cubicBezTo>
                    <a:pt x="2045" y="1131"/>
                    <a:pt x="1953" y="1221"/>
                    <a:pt x="1877" y="1326"/>
                  </a:cubicBezTo>
                  <a:lnTo>
                    <a:pt x="1049" y="497"/>
                  </a:lnTo>
                  <a:cubicBezTo>
                    <a:pt x="1152" y="425"/>
                    <a:pt x="1276" y="385"/>
                    <a:pt x="1407" y="385"/>
                  </a:cubicBezTo>
                  <a:close/>
                  <a:moveTo>
                    <a:pt x="9128" y="385"/>
                  </a:moveTo>
                  <a:cubicBezTo>
                    <a:pt x="9258" y="385"/>
                    <a:pt x="9383" y="425"/>
                    <a:pt x="9487" y="497"/>
                  </a:cubicBezTo>
                  <a:lnTo>
                    <a:pt x="8659" y="1326"/>
                  </a:lnTo>
                  <a:cubicBezTo>
                    <a:pt x="8582" y="1221"/>
                    <a:pt x="8491" y="1131"/>
                    <a:pt x="8387" y="1054"/>
                  </a:cubicBezTo>
                  <a:lnTo>
                    <a:pt x="9055" y="385"/>
                  </a:lnTo>
                  <a:close/>
                  <a:moveTo>
                    <a:pt x="2870" y="1203"/>
                  </a:moveTo>
                  <a:cubicBezTo>
                    <a:pt x="3336" y="1203"/>
                    <a:pt x="3714" y="1583"/>
                    <a:pt x="3714" y="2049"/>
                  </a:cubicBezTo>
                  <a:cubicBezTo>
                    <a:pt x="3714" y="2514"/>
                    <a:pt x="3336" y="2893"/>
                    <a:pt x="2870" y="2893"/>
                  </a:cubicBezTo>
                  <a:cubicBezTo>
                    <a:pt x="2405" y="2893"/>
                    <a:pt x="2026" y="2514"/>
                    <a:pt x="2026" y="2049"/>
                  </a:cubicBezTo>
                  <a:cubicBezTo>
                    <a:pt x="2026" y="1583"/>
                    <a:pt x="2405" y="1203"/>
                    <a:pt x="2870" y="1203"/>
                  </a:cubicBezTo>
                  <a:close/>
                  <a:moveTo>
                    <a:pt x="7664" y="1203"/>
                  </a:moveTo>
                  <a:cubicBezTo>
                    <a:pt x="8130" y="1203"/>
                    <a:pt x="8510" y="1583"/>
                    <a:pt x="8510" y="2049"/>
                  </a:cubicBezTo>
                  <a:cubicBezTo>
                    <a:pt x="8510" y="2514"/>
                    <a:pt x="8130" y="2893"/>
                    <a:pt x="7664" y="2893"/>
                  </a:cubicBezTo>
                  <a:cubicBezTo>
                    <a:pt x="7200" y="2893"/>
                    <a:pt x="6820" y="2514"/>
                    <a:pt x="6820" y="2049"/>
                  </a:cubicBezTo>
                  <a:cubicBezTo>
                    <a:pt x="6820" y="1583"/>
                    <a:pt x="7198" y="1203"/>
                    <a:pt x="7664" y="1203"/>
                  </a:cubicBezTo>
                  <a:close/>
                  <a:moveTo>
                    <a:pt x="5267" y="2697"/>
                  </a:moveTo>
                  <a:cubicBezTo>
                    <a:pt x="5733" y="2697"/>
                    <a:pt x="6113" y="3077"/>
                    <a:pt x="6113" y="3543"/>
                  </a:cubicBezTo>
                  <a:cubicBezTo>
                    <a:pt x="6113" y="4007"/>
                    <a:pt x="5733" y="4387"/>
                    <a:pt x="5267" y="4387"/>
                  </a:cubicBezTo>
                  <a:cubicBezTo>
                    <a:pt x="4801" y="4387"/>
                    <a:pt x="4423" y="4007"/>
                    <a:pt x="4423" y="3543"/>
                  </a:cubicBezTo>
                  <a:cubicBezTo>
                    <a:pt x="4423" y="3077"/>
                    <a:pt x="4801" y="2697"/>
                    <a:pt x="5267" y="2697"/>
                  </a:cubicBezTo>
                  <a:close/>
                  <a:moveTo>
                    <a:pt x="1230" y="3338"/>
                  </a:moveTo>
                  <a:cubicBezTo>
                    <a:pt x="1694" y="3338"/>
                    <a:pt x="2074" y="3717"/>
                    <a:pt x="2074" y="4182"/>
                  </a:cubicBezTo>
                  <a:cubicBezTo>
                    <a:pt x="2074" y="4648"/>
                    <a:pt x="1694" y="5027"/>
                    <a:pt x="1230" y="5027"/>
                  </a:cubicBezTo>
                  <a:cubicBezTo>
                    <a:pt x="764" y="5027"/>
                    <a:pt x="384" y="4648"/>
                    <a:pt x="384" y="4182"/>
                  </a:cubicBezTo>
                  <a:cubicBezTo>
                    <a:pt x="384" y="3717"/>
                    <a:pt x="764" y="3338"/>
                    <a:pt x="1230" y="3338"/>
                  </a:cubicBezTo>
                  <a:close/>
                  <a:moveTo>
                    <a:pt x="9306" y="3338"/>
                  </a:moveTo>
                  <a:cubicBezTo>
                    <a:pt x="9772" y="3338"/>
                    <a:pt x="10150" y="3717"/>
                    <a:pt x="10150" y="4182"/>
                  </a:cubicBezTo>
                  <a:cubicBezTo>
                    <a:pt x="10150" y="4648"/>
                    <a:pt x="9772" y="5027"/>
                    <a:pt x="9306" y="5027"/>
                  </a:cubicBezTo>
                  <a:cubicBezTo>
                    <a:pt x="8840" y="5027"/>
                    <a:pt x="8462" y="4648"/>
                    <a:pt x="8462" y="4182"/>
                  </a:cubicBezTo>
                  <a:cubicBezTo>
                    <a:pt x="8462" y="3717"/>
                    <a:pt x="8840" y="3338"/>
                    <a:pt x="9306" y="3338"/>
                  </a:cubicBezTo>
                  <a:close/>
                  <a:moveTo>
                    <a:pt x="776" y="5325"/>
                  </a:moveTo>
                  <a:cubicBezTo>
                    <a:pt x="916" y="5380"/>
                    <a:pt x="1070" y="5411"/>
                    <a:pt x="1230" y="5411"/>
                  </a:cubicBezTo>
                  <a:cubicBezTo>
                    <a:pt x="1354" y="5411"/>
                    <a:pt x="1476" y="5392"/>
                    <a:pt x="1590" y="5357"/>
                  </a:cubicBezTo>
                  <a:lnTo>
                    <a:pt x="2123" y="5891"/>
                  </a:lnTo>
                  <a:lnTo>
                    <a:pt x="2123" y="6386"/>
                  </a:lnTo>
                  <a:lnTo>
                    <a:pt x="1407" y="6386"/>
                  </a:lnTo>
                  <a:cubicBezTo>
                    <a:pt x="1059" y="6386"/>
                    <a:pt x="776" y="6103"/>
                    <a:pt x="776" y="5755"/>
                  </a:cubicBezTo>
                  <a:lnTo>
                    <a:pt x="776" y="5325"/>
                  </a:lnTo>
                  <a:close/>
                  <a:moveTo>
                    <a:pt x="2223" y="4905"/>
                  </a:moveTo>
                  <a:lnTo>
                    <a:pt x="2835" y="5517"/>
                  </a:lnTo>
                  <a:cubicBezTo>
                    <a:pt x="2870" y="5552"/>
                    <a:pt x="2890" y="5602"/>
                    <a:pt x="2890" y="5652"/>
                  </a:cubicBezTo>
                  <a:lnTo>
                    <a:pt x="2890" y="6386"/>
                  </a:lnTo>
                  <a:lnTo>
                    <a:pt x="2506" y="6386"/>
                  </a:lnTo>
                  <a:lnTo>
                    <a:pt x="2506" y="5812"/>
                  </a:lnTo>
                  <a:cubicBezTo>
                    <a:pt x="2508" y="5761"/>
                    <a:pt x="2486" y="5712"/>
                    <a:pt x="2451" y="5675"/>
                  </a:cubicBezTo>
                  <a:lnTo>
                    <a:pt x="1951" y="5176"/>
                  </a:lnTo>
                  <a:cubicBezTo>
                    <a:pt x="2056" y="5100"/>
                    <a:pt x="2146" y="5008"/>
                    <a:pt x="2223" y="4905"/>
                  </a:cubicBezTo>
                  <a:close/>
                  <a:moveTo>
                    <a:pt x="5459" y="4756"/>
                  </a:moveTo>
                  <a:lnTo>
                    <a:pt x="5459" y="6386"/>
                  </a:lnTo>
                  <a:lnTo>
                    <a:pt x="5075" y="6386"/>
                  </a:lnTo>
                  <a:lnTo>
                    <a:pt x="5075" y="4756"/>
                  </a:lnTo>
                  <a:cubicBezTo>
                    <a:pt x="5138" y="4765"/>
                    <a:pt x="5203" y="4771"/>
                    <a:pt x="5267" y="4771"/>
                  </a:cubicBezTo>
                  <a:cubicBezTo>
                    <a:pt x="5333" y="4771"/>
                    <a:pt x="5396" y="4765"/>
                    <a:pt x="5459" y="4756"/>
                  </a:cubicBezTo>
                  <a:close/>
                  <a:moveTo>
                    <a:pt x="8513" y="385"/>
                  </a:moveTo>
                  <a:lnTo>
                    <a:pt x="8025" y="872"/>
                  </a:lnTo>
                  <a:cubicBezTo>
                    <a:pt x="7910" y="839"/>
                    <a:pt x="7790" y="819"/>
                    <a:pt x="7664" y="819"/>
                  </a:cubicBezTo>
                  <a:cubicBezTo>
                    <a:pt x="6988" y="819"/>
                    <a:pt x="6436" y="1371"/>
                    <a:pt x="6436" y="2049"/>
                  </a:cubicBezTo>
                  <a:cubicBezTo>
                    <a:pt x="6436" y="2725"/>
                    <a:pt x="6988" y="3277"/>
                    <a:pt x="7664" y="3277"/>
                  </a:cubicBezTo>
                  <a:cubicBezTo>
                    <a:pt x="8342" y="3277"/>
                    <a:pt x="8894" y="2725"/>
                    <a:pt x="8894" y="2049"/>
                  </a:cubicBezTo>
                  <a:cubicBezTo>
                    <a:pt x="8894" y="1922"/>
                    <a:pt x="8874" y="1803"/>
                    <a:pt x="8840" y="1689"/>
                  </a:cubicBezTo>
                  <a:lnTo>
                    <a:pt x="9723" y="806"/>
                  </a:lnTo>
                  <a:cubicBezTo>
                    <a:pt x="9746" y="872"/>
                    <a:pt x="9758" y="943"/>
                    <a:pt x="9758" y="1015"/>
                  </a:cubicBezTo>
                  <a:lnTo>
                    <a:pt x="9758" y="3040"/>
                  </a:lnTo>
                  <a:cubicBezTo>
                    <a:pt x="9618" y="2985"/>
                    <a:pt x="9466" y="2954"/>
                    <a:pt x="9306" y="2954"/>
                  </a:cubicBezTo>
                  <a:cubicBezTo>
                    <a:pt x="8628" y="2954"/>
                    <a:pt x="8078" y="3504"/>
                    <a:pt x="8078" y="4182"/>
                  </a:cubicBezTo>
                  <a:cubicBezTo>
                    <a:pt x="8078" y="4307"/>
                    <a:pt x="8096" y="4428"/>
                    <a:pt x="8131" y="4542"/>
                  </a:cubicBezTo>
                  <a:lnTo>
                    <a:pt x="7429" y="5245"/>
                  </a:lnTo>
                  <a:cubicBezTo>
                    <a:pt x="7321" y="5352"/>
                    <a:pt x="7260" y="5500"/>
                    <a:pt x="7260" y="5652"/>
                  </a:cubicBezTo>
                  <a:lnTo>
                    <a:pt x="7260" y="6386"/>
                  </a:lnTo>
                  <a:lnTo>
                    <a:pt x="5844" y="6386"/>
                  </a:lnTo>
                  <a:lnTo>
                    <a:pt x="5844" y="4627"/>
                  </a:lnTo>
                  <a:cubicBezTo>
                    <a:pt x="6231" y="4419"/>
                    <a:pt x="6496" y="4012"/>
                    <a:pt x="6496" y="3541"/>
                  </a:cubicBezTo>
                  <a:cubicBezTo>
                    <a:pt x="6496" y="2865"/>
                    <a:pt x="5945" y="2313"/>
                    <a:pt x="5267" y="2313"/>
                  </a:cubicBezTo>
                  <a:cubicBezTo>
                    <a:pt x="4589" y="2313"/>
                    <a:pt x="4039" y="2865"/>
                    <a:pt x="4039" y="3541"/>
                  </a:cubicBezTo>
                  <a:cubicBezTo>
                    <a:pt x="4039" y="4012"/>
                    <a:pt x="4303" y="4419"/>
                    <a:pt x="4691" y="4627"/>
                  </a:cubicBezTo>
                  <a:lnTo>
                    <a:pt x="4691" y="6386"/>
                  </a:lnTo>
                  <a:lnTo>
                    <a:pt x="3275" y="6386"/>
                  </a:lnTo>
                  <a:lnTo>
                    <a:pt x="3275" y="5652"/>
                  </a:lnTo>
                  <a:cubicBezTo>
                    <a:pt x="3275" y="5500"/>
                    <a:pt x="3213" y="5352"/>
                    <a:pt x="3107" y="5245"/>
                  </a:cubicBezTo>
                  <a:lnTo>
                    <a:pt x="2405" y="4542"/>
                  </a:lnTo>
                  <a:cubicBezTo>
                    <a:pt x="2438" y="4428"/>
                    <a:pt x="2458" y="4307"/>
                    <a:pt x="2458" y="4182"/>
                  </a:cubicBezTo>
                  <a:cubicBezTo>
                    <a:pt x="2458" y="3504"/>
                    <a:pt x="1906" y="2954"/>
                    <a:pt x="1228" y="2954"/>
                  </a:cubicBezTo>
                  <a:cubicBezTo>
                    <a:pt x="1070" y="2954"/>
                    <a:pt x="916" y="2985"/>
                    <a:pt x="776" y="3040"/>
                  </a:cubicBezTo>
                  <a:lnTo>
                    <a:pt x="776" y="1015"/>
                  </a:lnTo>
                  <a:cubicBezTo>
                    <a:pt x="776" y="943"/>
                    <a:pt x="789" y="872"/>
                    <a:pt x="813" y="806"/>
                  </a:cubicBezTo>
                  <a:lnTo>
                    <a:pt x="1696" y="1689"/>
                  </a:lnTo>
                  <a:cubicBezTo>
                    <a:pt x="1660" y="1803"/>
                    <a:pt x="1642" y="1922"/>
                    <a:pt x="1642" y="2049"/>
                  </a:cubicBezTo>
                  <a:cubicBezTo>
                    <a:pt x="1642" y="2725"/>
                    <a:pt x="2192" y="3277"/>
                    <a:pt x="2870" y="3277"/>
                  </a:cubicBezTo>
                  <a:cubicBezTo>
                    <a:pt x="3548" y="3277"/>
                    <a:pt x="4099" y="2725"/>
                    <a:pt x="4099" y="2049"/>
                  </a:cubicBezTo>
                  <a:cubicBezTo>
                    <a:pt x="4099" y="1371"/>
                    <a:pt x="3548" y="819"/>
                    <a:pt x="2870" y="819"/>
                  </a:cubicBezTo>
                  <a:cubicBezTo>
                    <a:pt x="2746" y="819"/>
                    <a:pt x="2624" y="839"/>
                    <a:pt x="2511" y="872"/>
                  </a:cubicBezTo>
                  <a:lnTo>
                    <a:pt x="2023" y="385"/>
                  </a:lnTo>
                  <a:close/>
                  <a:moveTo>
                    <a:pt x="8313" y="4905"/>
                  </a:moveTo>
                  <a:cubicBezTo>
                    <a:pt x="8388" y="5008"/>
                    <a:pt x="8479" y="5100"/>
                    <a:pt x="8583" y="5176"/>
                  </a:cubicBezTo>
                  <a:lnTo>
                    <a:pt x="8084" y="5675"/>
                  </a:lnTo>
                  <a:cubicBezTo>
                    <a:pt x="8048" y="5712"/>
                    <a:pt x="8028" y="5761"/>
                    <a:pt x="8028" y="5812"/>
                  </a:cubicBezTo>
                  <a:lnTo>
                    <a:pt x="8028" y="6386"/>
                  </a:lnTo>
                  <a:lnTo>
                    <a:pt x="7644" y="6386"/>
                  </a:lnTo>
                  <a:lnTo>
                    <a:pt x="7644" y="5652"/>
                  </a:lnTo>
                  <a:cubicBezTo>
                    <a:pt x="7644" y="5602"/>
                    <a:pt x="7664" y="5552"/>
                    <a:pt x="7699" y="5517"/>
                  </a:cubicBezTo>
                  <a:lnTo>
                    <a:pt x="8313" y="4905"/>
                  </a:lnTo>
                  <a:close/>
                  <a:moveTo>
                    <a:pt x="9758" y="5325"/>
                  </a:moveTo>
                  <a:lnTo>
                    <a:pt x="9758" y="5755"/>
                  </a:lnTo>
                  <a:cubicBezTo>
                    <a:pt x="9758" y="6103"/>
                    <a:pt x="9475" y="6386"/>
                    <a:pt x="9128" y="6386"/>
                  </a:cubicBezTo>
                  <a:lnTo>
                    <a:pt x="8413" y="6386"/>
                  </a:lnTo>
                  <a:lnTo>
                    <a:pt x="8413" y="5891"/>
                  </a:lnTo>
                  <a:lnTo>
                    <a:pt x="8946" y="5357"/>
                  </a:lnTo>
                  <a:cubicBezTo>
                    <a:pt x="9060" y="5392"/>
                    <a:pt x="9180" y="5411"/>
                    <a:pt x="9306" y="5411"/>
                  </a:cubicBezTo>
                  <a:cubicBezTo>
                    <a:pt x="9466" y="5411"/>
                    <a:pt x="9618" y="5380"/>
                    <a:pt x="9758" y="5325"/>
                  </a:cubicBezTo>
                  <a:close/>
                  <a:moveTo>
                    <a:pt x="1407" y="1"/>
                  </a:moveTo>
                  <a:cubicBezTo>
                    <a:pt x="1102" y="1"/>
                    <a:pt x="816" y="136"/>
                    <a:pt x="624" y="371"/>
                  </a:cubicBezTo>
                  <a:cubicBezTo>
                    <a:pt x="475" y="551"/>
                    <a:pt x="392" y="780"/>
                    <a:pt x="392" y="1015"/>
                  </a:cubicBezTo>
                  <a:lnTo>
                    <a:pt x="392" y="3285"/>
                  </a:lnTo>
                  <a:cubicBezTo>
                    <a:pt x="152" y="3509"/>
                    <a:pt x="0" y="3829"/>
                    <a:pt x="0" y="4182"/>
                  </a:cubicBezTo>
                  <a:cubicBezTo>
                    <a:pt x="0" y="4538"/>
                    <a:pt x="152" y="4857"/>
                    <a:pt x="392" y="5082"/>
                  </a:cubicBezTo>
                  <a:lnTo>
                    <a:pt x="392" y="5757"/>
                  </a:lnTo>
                  <a:cubicBezTo>
                    <a:pt x="392" y="6315"/>
                    <a:pt x="847" y="6770"/>
                    <a:pt x="1407" y="6770"/>
                  </a:cubicBezTo>
                  <a:lnTo>
                    <a:pt x="9128" y="6770"/>
                  </a:lnTo>
                  <a:cubicBezTo>
                    <a:pt x="9687" y="6770"/>
                    <a:pt x="10142" y="6315"/>
                    <a:pt x="10142" y="5757"/>
                  </a:cubicBezTo>
                  <a:lnTo>
                    <a:pt x="10142" y="5082"/>
                  </a:lnTo>
                  <a:cubicBezTo>
                    <a:pt x="10384" y="4857"/>
                    <a:pt x="10534" y="4538"/>
                    <a:pt x="10534" y="4182"/>
                  </a:cubicBezTo>
                  <a:cubicBezTo>
                    <a:pt x="10534" y="3829"/>
                    <a:pt x="10384" y="3509"/>
                    <a:pt x="10142" y="3285"/>
                  </a:cubicBezTo>
                  <a:lnTo>
                    <a:pt x="10142" y="1015"/>
                  </a:lnTo>
                  <a:cubicBezTo>
                    <a:pt x="10142" y="780"/>
                    <a:pt x="10061" y="551"/>
                    <a:pt x="9912" y="371"/>
                  </a:cubicBezTo>
                  <a:cubicBezTo>
                    <a:pt x="9718" y="136"/>
                    <a:pt x="9432" y="1"/>
                    <a:pt x="912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49"/>
          <p:cNvSpPr/>
          <p:nvPr/>
        </p:nvSpPr>
        <p:spPr>
          <a:xfrm>
            <a:off x="1803625" y="1531125"/>
            <a:ext cx="464400" cy="2447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" name="Google Shape;359;p49"/>
          <p:cNvCxnSpPr/>
          <p:nvPr/>
        </p:nvCxnSpPr>
        <p:spPr>
          <a:xfrm rot="10800000" flipH="1">
            <a:off x="3621425" y="2743275"/>
            <a:ext cx="10989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49"/>
          <p:cNvCxnSpPr/>
          <p:nvPr/>
        </p:nvCxnSpPr>
        <p:spPr>
          <a:xfrm>
            <a:off x="4116825" y="2754696"/>
            <a:ext cx="0" cy="52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49"/>
          <p:cNvSpPr txBox="1">
            <a:spLocks noGrp="1"/>
          </p:cNvSpPr>
          <p:nvPr>
            <p:ph type="subTitle" idx="1"/>
          </p:nvPr>
        </p:nvSpPr>
        <p:spPr>
          <a:xfrm>
            <a:off x="3180275" y="33593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Data Exploration</a:t>
            </a:r>
            <a:endParaRPr sz="1100"/>
          </a:p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Data Cleaning </a:t>
            </a:r>
            <a:endParaRPr sz="1100"/>
          </a:p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Basetable</a:t>
            </a:r>
            <a:endParaRPr sz="1100"/>
          </a:p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Feature Engineering</a:t>
            </a:r>
            <a:endParaRPr sz="1100"/>
          </a:p>
        </p:txBody>
      </p:sp>
      <p:grpSp>
        <p:nvGrpSpPr>
          <p:cNvPr id="362" name="Google Shape;362;p49"/>
          <p:cNvGrpSpPr/>
          <p:nvPr/>
        </p:nvGrpSpPr>
        <p:grpSpPr>
          <a:xfrm>
            <a:off x="8013540" y="2485716"/>
            <a:ext cx="639070" cy="513469"/>
            <a:chOff x="2731961" y="2763247"/>
            <a:chExt cx="428532" cy="343825"/>
          </a:xfrm>
        </p:grpSpPr>
        <p:sp>
          <p:nvSpPr>
            <p:cNvPr id="363" name="Google Shape;363;p49"/>
            <p:cNvSpPr/>
            <p:nvPr/>
          </p:nvSpPr>
          <p:spPr>
            <a:xfrm>
              <a:off x="2731961" y="2763247"/>
              <a:ext cx="380707" cy="343825"/>
            </a:xfrm>
            <a:custGeom>
              <a:avLst/>
              <a:gdLst/>
              <a:ahLst/>
              <a:cxnLst/>
              <a:rect l="l" t="t" r="r" b="b"/>
              <a:pathLst>
                <a:path w="11654" h="10525" extrusionOk="0">
                  <a:moveTo>
                    <a:pt x="8233" y="385"/>
                  </a:moveTo>
                  <a:cubicBezTo>
                    <a:pt x="8699" y="385"/>
                    <a:pt x="9077" y="763"/>
                    <a:pt x="9077" y="1229"/>
                  </a:cubicBezTo>
                  <a:cubicBezTo>
                    <a:pt x="9077" y="1695"/>
                    <a:pt x="8699" y="2073"/>
                    <a:pt x="8233" y="2073"/>
                  </a:cubicBezTo>
                  <a:cubicBezTo>
                    <a:pt x="7767" y="2073"/>
                    <a:pt x="7388" y="1695"/>
                    <a:pt x="7388" y="1229"/>
                  </a:cubicBezTo>
                  <a:cubicBezTo>
                    <a:pt x="7388" y="763"/>
                    <a:pt x="7767" y="385"/>
                    <a:pt x="8233" y="385"/>
                  </a:cubicBezTo>
                  <a:close/>
                  <a:moveTo>
                    <a:pt x="10426" y="2305"/>
                  </a:moveTo>
                  <a:cubicBezTo>
                    <a:pt x="10891" y="2305"/>
                    <a:pt x="11270" y="2685"/>
                    <a:pt x="11270" y="3151"/>
                  </a:cubicBezTo>
                  <a:cubicBezTo>
                    <a:pt x="11270" y="3617"/>
                    <a:pt x="10891" y="3995"/>
                    <a:pt x="10426" y="3995"/>
                  </a:cubicBezTo>
                  <a:cubicBezTo>
                    <a:pt x="9960" y="3995"/>
                    <a:pt x="9582" y="3617"/>
                    <a:pt x="9582" y="3151"/>
                  </a:cubicBezTo>
                  <a:cubicBezTo>
                    <a:pt x="9582" y="2685"/>
                    <a:pt x="9960" y="2305"/>
                    <a:pt x="10426" y="2305"/>
                  </a:cubicBezTo>
                  <a:close/>
                  <a:moveTo>
                    <a:pt x="8424" y="2442"/>
                  </a:moveTo>
                  <a:lnTo>
                    <a:pt x="8424" y="2868"/>
                  </a:lnTo>
                  <a:cubicBezTo>
                    <a:pt x="8424" y="2919"/>
                    <a:pt x="8404" y="2967"/>
                    <a:pt x="8368" y="3003"/>
                  </a:cubicBezTo>
                  <a:lnTo>
                    <a:pt x="6751" y="4621"/>
                  </a:lnTo>
                  <a:lnTo>
                    <a:pt x="6751" y="4077"/>
                  </a:lnTo>
                  <a:lnTo>
                    <a:pt x="7984" y="2845"/>
                  </a:lnTo>
                  <a:cubicBezTo>
                    <a:pt x="8019" y="2808"/>
                    <a:pt x="8039" y="2759"/>
                    <a:pt x="8039" y="2708"/>
                  </a:cubicBezTo>
                  <a:lnTo>
                    <a:pt x="8039" y="2442"/>
                  </a:lnTo>
                  <a:cubicBezTo>
                    <a:pt x="8103" y="2453"/>
                    <a:pt x="8167" y="2458"/>
                    <a:pt x="8232" y="2458"/>
                  </a:cubicBezTo>
                  <a:cubicBezTo>
                    <a:pt x="8298" y="2458"/>
                    <a:pt x="8362" y="2453"/>
                    <a:pt x="8424" y="2442"/>
                  </a:cubicBezTo>
                  <a:close/>
                  <a:moveTo>
                    <a:pt x="9432" y="3872"/>
                  </a:moveTo>
                  <a:cubicBezTo>
                    <a:pt x="9508" y="3977"/>
                    <a:pt x="9600" y="4069"/>
                    <a:pt x="9703" y="4144"/>
                  </a:cubicBezTo>
                  <a:lnTo>
                    <a:pt x="7827" y="6020"/>
                  </a:lnTo>
                  <a:cubicBezTo>
                    <a:pt x="7792" y="6055"/>
                    <a:pt x="7743" y="6077"/>
                    <a:pt x="7692" y="6077"/>
                  </a:cubicBezTo>
                  <a:lnTo>
                    <a:pt x="6751" y="6077"/>
                  </a:lnTo>
                  <a:lnTo>
                    <a:pt x="6751" y="5692"/>
                  </a:lnTo>
                  <a:lnTo>
                    <a:pt x="7532" y="5692"/>
                  </a:lnTo>
                  <a:cubicBezTo>
                    <a:pt x="7583" y="5692"/>
                    <a:pt x="7632" y="5672"/>
                    <a:pt x="7669" y="5635"/>
                  </a:cubicBezTo>
                  <a:lnTo>
                    <a:pt x="9432" y="3872"/>
                  </a:lnTo>
                  <a:close/>
                  <a:moveTo>
                    <a:pt x="5012" y="1"/>
                  </a:moveTo>
                  <a:cubicBezTo>
                    <a:pt x="4474" y="1"/>
                    <a:pt x="3967" y="210"/>
                    <a:pt x="3586" y="591"/>
                  </a:cubicBezTo>
                  <a:cubicBezTo>
                    <a:pt x="3213" y="963"/>
                    <a:pt x="3004" y="1457"/>
                    <a:pt x="2995" y="1981"/>
                  </a:cubicBezTo>
                  <a:cubicBezTo>
                    <a:pt x="2585" y="2047"/>
                    <a:pt x="2202" y="2239"/>
                    <a:pt x="1904" y="2531"/>
                  </a:cubicBezTo>
                  <a:cubicBezTo>
                    <a:pt x="1827" y="2605"/>
                    <a:pt x="1825" y="2727"/>
                    <a:pt x="1901" y="2804"/>
                  </a:cubicBezTo>
                  <a:cubicBezTo>
                    <a:pt x="1938" y="2842"/>
                    <a:pt x="1988" y="2861"/>
                    <a:pt x="2038" y="2861"/>
                  </a:cubicBezTo>
                  <a:cubicBezTo>
                    <a:pt x="2086" y="2861"/>
                    <a:pt x="2134" y="2843"/>
                    <a:pt x="2171" y="2807"/>
                  </a:cubicBezTo>
                  <a:cubicBezTo>
                    <a:pt x="2449" y="2535"/>
                    <a:pt x="2814" y="2372"/>
                    <a:pt x="3200" y="2344"/>
                  </a:cubicBezTo>
                  <a:cubicBezTo>
                    <a:pt x="3301" y="2338"/>
                    <a:pt x="3380" y="2253"/>
                    <a:pt x="3380" y="2153"/>
                  </a:cubicBezTo>
                  <a:lnTo>
                    <a:pt x="3380" y="2018"/>
                  </a:lnTo>
                  <a:cubicBezTo>
                    <a:pt x="3380" y="1581"/>
                    <a:pt x="3549" y="1171"/>
                    <a:pt x="3858" y="863"/>
                  </a:cubicBezTo>
                  <a:cubicBezTo>
                    <a:pt x="4165" y="554"/>
                    <a:pt x="4576" y="384"/>
                    <a:pt x="5012" y="384"/>
                  </a:cubicBezTo>
                  <a:cubicBezTo>
                    <a:pt x="5364" y="384"/>
                    <a:pt x="5700" y="494"/>
                    <a:pt x="5982" y="703"/>
                  </a:cubicBezTo>
                  <a:cubicBezTo>
                    <a:pt x="6133" y="814"/>
                    <a:pt x="6262" y="949"/>
                    <a:pt x="6367" y="1103"/>
                  </a:cubicBezTo>
                  <a:lnTo>
                    <a:pt x="6367" y="5889"/>
                  </a:lnTo>
                  <a:cubicBezTo>
                    <a:pt x="6367" y="6427"/>
                    <a:pt x="5929" y="6864"/>
                    <a:pt x="5390" y="6864"/>
                  </a:cubicBezTo>
                  <a:cubicBezTo>
                    <a:pt x="5284" y="6864"/>
                    <a:pt x="5198" y="6950"/>
                    <a:pt x="5198" y="7056"/>
                  </a:cubicBezTo>
                  <a:cubicBezTo>
                    <a:pt x="5198" y="7162"/>
                    <a:pt x="5284" y="7248"/>
                    <a:pt x="5390" y="7248"/>
                  </a:cubicBezTo>
                  <a:cubicBezTo>
                    <a:pt x="5773" y="7248"/>
                    <a:pt x="6119" y="7090"/>
                    <a:pt x="6367" y="6835"/>
                  </a:cubicBezTo>
                  <a:lnTo>
                    <a:pt x="6367" y="9421"/>
                  </a:lnTo>
                  <a:cubicBezTo>
                    <a:pt x="6224" y="9631"/>
                    <a:pt x="6035" y="9807"/>
                    <a:pt x="5815" y="9931"/>
                  </a:cubicBezTo>
                  <a:cubicBezTo>
                    <a:pt x="5572" y="10068"/>
                    <a:pt x="5294" y="10140"/>
                    <a:pt x="5012" y="10140"/>
                  </a:cubicBezTo>
                  <a:cubicBezTo>
                    <a:pt x="4111" y="10140"/>
                    <a:pt x="3380" y="9407"/>
                    <a:pt x="3380" y="8506"/>
                  </a:cubicBezTo>
                  <a:lnTo>
                    <a:pt x="3380" y="8318"/>
                  </a:lnTo>
                  <a:lnTo>
                    <a:pt x="3799" y="8318"/>
                  </a:lnTo>
                  <a:cubicBezTo>
                    <a:pt x="4336" y="8318"/>
                    <a:pt x="4774" y="8755"/>
                    <a:pt x="4774" y="9293"/>
                  </a:cubicBezTo>
                  <a:cubicBezTo>
                    <a:pt x="4774" y="9399"/>
                    <a:pt x="4860" y="9485"/>
                    <a:pt x="4966" y="9485"/>
                  </a:cubicBezTo>
                  <a:cubicBezTo>
                    <a:pt x="5072" y="9485"/>
                    <a:pt x="5158" y="9399"/>
                    <a:pt x="5158" y="9293"/>
                  </a:cubicBezTo>
                  <a:cubicBezTo>
                    <a:pt x="5158" y="8543"/>
                    <a:pt x="4548" y="7934"/>
                    <a:pt x="3799" y="7934"/>
                  </a:cubicBezTo>
                  <a:lnTo>
                    <a:pt x="2017" y="7934"/>
                  </a:lnTo>
                  <a:cubicBezTo>
                    <a:pt x="1581" y="7934"/>
                    <a:pt x="1170" y="7763"/>
                    <a:pt x="863" y="7454"/>
                  </a:cubicBezTo>
                  <a:cubicBezTo>
                    <a:pt x="554" y="7147"/>
                    <a:pt x="385" y="6736"/>
                    <a:pt x="385" y="6300"/>
                  </a:cubicBezTo>
                  <a:cubicBezTo>
                    <a:pt x="385" y="5834"/>
                    <a:pt x="584" y="5388"/>
                    <a:pt x="932" y="5079"/>
                  </a:cubicBezTo>
                  <a:cubicBezTo>
                    <a:pt x="1123" y="4908"/>
                    <a:pt x="1353" y="4785"/>
                    <a:pt x="1599" y="4721"/>
                  </a:cubicBezTo>
                  <a:lnTo>
                    <a:pt x="3207" y="4721"/>
                  </a:lnTo>
                  <a:cubicBezTo>
                    <a:pt x="3744" y="4721"/>
                    <a:pt x="4182" y="5157"/>
                    <a:pt x="4182" y="5695"/>
                  </a:cubicBezTo>
                  <a:cubicBezTo>
                    <a:pt x="4182" y="5802"/>
                    <a:pt x="4268" y="5888"/>
                    <a:pt x="4374" y="5888"/>
                  </a:cubicBezTo>
                  <a:cubicBezTo>
                    <a:pt x="4480" y="5888"/>
                    <a:pt x="4566" y="5802"/>
                    <a:pt x="4566" y="5695"/>
                  </a:cubicBezTo>
                  <a:cubicBezTo>
                    <a:pt x="4566" y="5010"/>
                    <a:pt x="4054" y="4441"/>
                    <a:pt x="3393" y="4349"/>
                  </a:cubicBezTo>
                  <a:cubicBezTo>
                    <a:pt x="3656" y="4101"/>
                    <a:pt x="3821" y="3751"/>
                    <a:pt x="3821" y="3360"/>
                  </a:cubicBezTo>
                  <a:cubicBezTo>
                    <a:pt x="3821" y="3254"/>
                    <a:pt x="3735" y="3168"/>
                    <a:pt x="3629" y="3168"/>
                  </a:cubicBezTo>
                  <a:cubicBezTo>
                    <a:pt x="3523" y="3168"/>
                    <a:pt x="3436" y="3254"/>
                    <a:pt x="3436" y="3360"/>
                  </a:cubicBezTo>
                  <a:cubicBezTo>
                    <a:pt x="3436" y="3898"/>
                    <a:pt x="2998" y="4336"/>
                    <a:pt x="2460" y="4336"/>
                  </a:cubicBezTo>
                  <a:lnTo>
                    <a:pt x="1722" y="4336"/>
                  </a:lnTo>
                  <a:cubicBezTo>
                    <a:pt x="1698" y="4229"/>
                    <a:pt x="1684" y="4118"/>
                    <a:pt x="1682" y="4007"/>
                  </a:cubicBezTo>
                  <a:cubicBezTo>
                    <a:pt x="1681" y="4004"/>
                    <a:pt x="1681" y="4000"/>
                    <a:pt x="1681" y="3995"/>
                  </a:cubicBezTo>
                  <a:cubicBezTo>
                    <a:pt x="1681" y="3989"/>
                    <a:pt x="1681" y="3981"/>
                    <a:pt x="1681" y="3974"/>
                  </a:cubicBezTo>
                  <a:cubicBezTo>
                    <a:pt x="1681" y="3768"/>
                    <a:pt x="1719" y="3568"/>
                    <a:pt x="1793" y="3379"/>
                  </a:cubicBezTo>
                  <a:cubicBezTo>
                    <a:pt x="1831" y="3280"/>
                    <a:pt x="1782" y="3168"/>
                    <a:pt x="1684" y="3129"/>
                  </a:cubicBezTo>
                  <a:cubicBezTo>
                    <a:pt x="1661" y="3121"/>
                    <a:pt x="1637" y="3116"/>
                    <a:pt x="1614" y="3116"/>
                  </a:cubicBezTo>
                  <a:cubicBezTo>
                    <a:pt x="1537" y="3116"/>
                    <a:pt x="1464" y="3162"/>
                    <a:pt x="1435" y="3239"/>
                  </a:cubicBezTo>
                  <a:cubicBezTo>
                    <a:pt x="1342" y="3472"/>
                    <a:pt x="1296" y="3720"/>
                    <a:pt x="1296" y="3974"/>
                  </a:cubicBezTo>
                  <a:cubicBezTo>
                    <a:pt x="1296" y="3987"/>
                    <a:pt x="1296" y="4003"/>
                    <a:pt x="1298" y="4020"/>
                  </a:cubicBezTo>
                  <a:cubicBezTo>
                    <a:pt x="1299" y="4147"/>
                    <a:pt x="1315" y="4273"/>
                    <a:pt x="1341" y="4398"/>
                  </a:cubicBezTo>
                  <a:cubicBezTo>
                    <a:pt x="1098" y="4486"/>
                    <a:pt x="870" y="4619"/>
                    <a:pt x="677" y="4791"/>
                  </a:cubicBezTo>
                  <a:cubicBezTo>
                    <a:pt x="246" y="5174"/>
                    <a:pt x="0" y="5723"/>
                    <a:pt x="0" y="6300"/>
                  </a:cubicBezTo>
                  <a:cubicBezTo>
                    <a:pt x="0" y="6839"/>
                    <a:pt x="209" y="7345"/>
                    <a:pt x="591" y="7726"/>
                  </a:cubicBezTo>
                  <a:cubicBezTo>
                    <a:pt x="972" y="8108"/>
                    <a:pt x="1478" y="8318"/>
                    <a:pt x="2017" y="8318"/>
                  </a:cubicBezTo>
                  <a:lnTo>
                    <a:pt x="2995" y="8318"/>
                  </a:lnTo>
                  <a:lnTo>
                    <a:pt x="2995" y="8506"/>
                  </a:lnTo>
                  <a:cubicBezTo>
                    <a:pt x="2995" y="9619"/>
                    <a:pt x="3901" y="10525"/>
                    <a:pt x="5012" y="10525"/>
                  </a:cubicBezTo>
                  <a:cubicBezTo>
                    <a:pt x="5360" y="10525"/>
                    <a:pt x="5703" y="10434"/>
                    <a:pt x="6004" y="10265"/>
                  </a:cubicBezTo>
                  <a:cubicBezTo>
                    <a:pt x="6294" y="10100"/>
                    <a:pt x="6542" y="9863"/>
                    <a:pt x="6722" y="9581"/>
                  </a:cubicBezTo>
                  <a:cubicBezTo>
                    <a:pt x="6740" y="9550"/>
                    <a:pt x="6751" y="9514"/>
                    <a:pt x="6751" y="9478"/>
                  </a:cubicBezTo>
                  <a:lnTo>
                    <a:pt x="6751" y="6460"/>
                  </a:lnTo>
                  <a:lnTo>
                    <a:pt x="7692" y="6460"/>
                  </a:lnTo>
                  <a:lnTo>
                    <a:pt x="7692" y="6461"/>
                  </a:lnTo>
                  <a:cubicBezTo>
                    <a:pt x="7844" y="6461"/>
                    <a:pt x="7992" y="6398"/>
                    <a:pt x="8099" y="6292"/>
                  </a:cubicBezTo>
                  <a:lnTo>
                    <a:pt x="10066" y="4326"/>
                  </a:lnTo>
                  <a:cubicBezTo>
                    <a:pt x="10180" y="4361"/>
                    <a:pt x="10300" y="4379"/>
                    <a:pt x="10426" y="4379"/>
                  </a:cubicBezTo>
                  <a:cubicBezTo>
                    <a:pt x="11102" y="4379"/>
                    <a:pt x="11654" y="3827"/>
                    <a:pt x="11654" y="3151"/>
                  </a:cubicBezTo>
                  <a:cubicBezTo>
                    <a:pt x="11654" y="2473"/>
                    <a:pt x="11104" y="1921"/>
                    <a:pt x="10426" y="1921"/>
                  </a:cubicBezTo>
                  <a:cubicBezTo>
                    <a:pt x="9748" y="1921"/>
                    <a:pt x="9197" y="2473"/>
                    <a:pt x="9197" y="3151"/>
                  </a:cubicBezTo>
                  <a:cubicBezTo>
                    <a:pt x="9197" y="3276"/>
                    <a:pt x="9216" y="3397"/>
                    <a:pt x="9251" y="3511"/>
                  </a:cubicBezTo>
                  <a:lnTo>
                    <a:pt x="7452" y="5308"/>
                  </a:lnTo>
                  <a:lnTo>
                    <a:pt x="6751" y="5308"/>
                  </a:lnTo>
                  <a:lnTo>
                    <a:pt x="6751" y="5165"/>
                  </a:lnTo>
                  <a:lnTo>
                    <a:pt x="8641" y="3276"/>
                  </a:lnTo>
                  <a:cubicBezTo>
                    <a:pt x="8748" y="3166"/>
                    <a:pt x="8808" y="3022"/>
                    <a:pt x="8808" y="2868"/>
                  </a:cubicBezTo>
                  <a:lnTo>
                    <a:pt x="8808" y="2315"/>
                  </a:lnTo>
                  <a:cubicBezTo>
                    <a:pt x="9197" y="2107"/>
                    <a:pt x="9462" y="1700"/>
                    <a:pt x="9462" y="1229"/>
                  </a:cubicBezTo>
                  <a:cubicBezTo>
                    <a:pt x="9462" y="551"/>
                    <a:pt x="8910" y="1"/>
                    <a:pt x="8232" y="1"/>
                  </a:cubicBezTo>
                  <a:cubicBezTo>
                    <a:pt x="7555" y="1"/>
                    <a:pt x="7003" y="551"/>
                    <a:pt x="7003" y="1229"/>
                  </a:cubicBezTo>
                  <a:cubicBezTo>
                    <a:pt x="7003" y="1698"/>
                    <a:pt x="7268" y="2107"/>
                    <a:pt x="7655" y="2315"/>
                  </a:cubicBezTo>
                  <a:lnTo>
                    <a:pt x="7655" y="2630"/>
                  </a:lnTo>
                  <a:lnTo>
                    <a:pt x="6751" y="3534"/>
                  </a:lnTo>
                  <a:lnTo>
                    <a:pt x="6751" y="1046"/>
                  </a:lnTo>
                  <a:cubicBezTo>
                    <a:pt x="6751" y="1011"/>
                    <a:pt x="6740" y="976"/>
                    <a:pt x="6722" y="945"/>
                  </a:cubicBezTo>
                  <a:cubicBezTo>
                    <a:pt x="6585" y="730"/>
                    <a:pt x="6414" y="545"/>
                    <a:pt x="6211" y="394"/>
                  </a:cubicBezTo>
                  <a:cubicBezTo>
                    <a:pt x="5862" y="138"/>
                    <a:pt x="5447" y="1"/>
                    <a:pt x="50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9"/>
            <p:cNvSpPr/>
            <p:nvPr/>
          </p:nvSpPr>
          <p:spPr>
            <a:xfrm>
              <a:off x="2960732" y="2928904"/>
              <a:ext cx="199762" cy="178169"/>
            </a:xfrm>
            <a:custGeom>
              <a:avLst/>
              <a:gdLst/>
              <a:ahLst/>
              <a:cxnLst/>
              <a:rect l="l" t="t" r="r" b="b"/>
              <a:pathLst>
                <a:path w="6115" h="5454" extrusionOk="0">
                  <a:moveTo>
                    <a:pt x="4886" y="385"/>
                  </a:moveTo>
                  <a:cubicBezTo>
                    <a:pt x="5351" y="385"/>
                    <a:pt x="5730" y="763"/>
                    <a:pt x="5730" y="1229"/>
                  </a:cubicBezTo>
                  <a:cubicBezTo>
                    <a:pt x="5730" y="1695"/>
                    <a:pt x="5351" y="2073"/>
                    <a:pt x="4886" y="2073"/>
                  </a:cubicBezTo>
                  <a:cubicBezTo>
                    <a:pt x="4420" y="2073"/>
                    <a:pt x="4041" y="1695"/>
                    <a:pt x="4041" y="1229"/>
                  </a:cubicBezTo>
                  <a:cubicBezTo>
                    <a:pt x="4041" y="763"/>
                    <a:pt x="4420" y="385"/>
                    <a:pt x="4886" y="385"/>
                  </a:cubicBezTo>
                  <a:close/>
                  <a:moveTo>
                    <a:pt x="1229" y="3381"/>
                  </a:moveTo>
                  <a:cubicBezTo>
                    <a:pt x="1695" y="3381"/>
                    <a:pt x="2074" y="3759"/>
                    <a:pt x="2074" y="4225"/>
                  </a:cubicBezTo>
                  <a:cubicBezTo>
                    <a:pt x="2074" y="4691"/>
                    <a:pt x="1695" y="5069"/>
                    <a:pt x="1229" y="5069"/>
                  </a:cubicBezTo>
                  <a:cubicBezTo>
                    <a:pt x="763" y="5069"/>
                    <a:pt x="385" y="4691"/>
                    <a:pt x="385" y="4225"/>
                  </a:cubicBezTo>
                  <a:cubicBezTo>
                    <a:pt x="385" y="3759"/>
                    <a:pt x="763" y="3381"/>
                    <a:pt x="1229" y="3381"/>
                  </a:cubicBezTo>
                  <a:close/>
                  <a:moveTo>
                    <a:pt x="4886" y="0"/>
                  </a:moveTo>
                  <a:cubicBezTo>
                    <a:pt x="4425" y="0"/>
                    <a:pt x="4024" y="254"/>
                    <a:pt x="3813" y="629"/>
                  </a:cubicBezTo>
                  <a:lnTo>
                    <a:pt x="2439" y="629"/>
                  </a:lnTo>
                  <a:cubicBezTo>
                    <a:pt x="2285" y="629"/>
                    <a:pt x="2140" y="689"/>
                    <a:pt x="2031" y="798"/>
                  </a:cubicBezTo>
                  <a:lnTo>
                    <a:pt x="821" y="2007"/>
                  </a:lnTo>
                  <a:cubicBezTo>
                    <a:pt x="712" y="2116"/>
                    <a:pt x="652" y="2260"/>
                    <a:pt x="652" y="2416"/>
                  </a:cubicBezTo>
                  <a:lnTo>
                    <a:pt x="652" y="3140"/>
                  </a:lnTo>
                  <a:cubicBezTo>
                    <a:pt x="265" y="3347"/>
                    <a:pt x="0" y="3755"/>
                    <a:pt x="0" y="4225"/>
                  </a:cubicBezTo>
                  <a:cubicBezTo>
                    <a:pt x="0" y="4902"/>
                    <a:pt x="552" y="5454"/>
                    <a:pt x="1229" y="5454"/>
                  </a:cubicBezTo>
                  <a:cubicBezTo>
                    <a:pt x="1907" y="5454"/>
                    <a:pt x="2459" y="4902"/>
                    <a:pt x="2459" y="4225"/>
                  </a:cubicBezTo>
                  <a:cubicBezTo>
                    <a:pt x="2459" y="3755"/>
                    <a:pt x="2193" y="3347"/>
                    <a:pt x="1805" y="3140"/>
                  </a:cubicBezTo>
                  <a:lnTo>
                    <a:pt x="1805" y="2654"/>
                  </a:lnTo>
                  <a:lnTo>
                    <a:pt x="1982" y="2477"/>
                  </a:lnTo>
                  <a:cubicBezTo>
                    <a:pt x="2057" y="2403"/>
                    <a:pt x="2057" y="2282"/>
                    <a:pt x="1982" y="2206"/>
                  </a:cubicBezTo>
                  <a:cubicBezTo>
                    <a:pt x="1944" y="2169"/>
                    <a:pt x="1895" y="2150"/>
                    <a:pt x="1846" y="2150"/>
                  </a:cubicBezTo>
                  <a:cubicBezTo>
                    <a:pt x="1797" y="2150"/>
                    <a:pt x="1748" y="2169"/>
                    <a:pt x="1710" y="2206"/>
                  </a:cubicBezTo>
                  <a:lnTo>
                    <a:pt x="1478" y="2439"/>
                  </a:lnTo>
                  <a:cubicBezTo>
                    <a:pt x="1441" y="2474"/>
                    <a:pt x="1421" y="2523"/>
                    <a:pt x="1421" y="2574"/>
                  </a:cubicBezTo>
                  <a:lnTo>
                    <a:pt x="1421" y="3011"/>
                  </a:lnTo>
                  <a:cubicBezTo>
                    <a:pt x="1358" y="3001"/>
                    <a:pt x="1295" y="2995"/>
                    <a:pt x="1229" y="2995"/>
                  </a:cubicBezTo>
                  <a:cubicBezTo>
                    <a:pt x="1164" y="2995"/>
                    <a:pt x="1100" y="3001"/>
                    <a:pt x="1036" y="3011"/>
                  </a:cubicBezTo>
                  <a:lnTo>
                    <a:pt x="1036" y="2414"/>
                  </a:lnTo>
                  <a:cubicBezTo>
                    <a:pt x="1036" y="2363"/>
                    <a:pt x="1056" y="2316"/>
                    <a:pt x="1093" y="2279"/>
                  </a:cubicBezTo>
                  <a:lnTo>
                    <a:pt x="2303" y="1069"/>
                  </a:lnTo>
                  <a:cubicBezTo>
                    <a:pt x="2339" y="1033"/>
                    <a:pt x="2388" y="1013"/>
                    <a:pt x="2439" y="1013"/>
                  </a:cubicBezTo>
                  <a:lnTo>
                    <a:pt x="3676" y="1013"/>
                  </a:lnTo>
                  <a:cubicBezTo>
                    <a:pt x="3662" y="1083"/>
                    <a:pt x="3656" y="1155"/>
                    <a:pt x="3656" y="1229"/>
                  </a:cubicBezTo>
                  <a:cubicBezTo>
                    <a:pt x="3656" y="1286"/>
                    <a:pt x="3661" y="1342"/>
                    <a:pt x="3669" y="1398"/>
                  </a:cubicBezTo>
                  <a:lnTo>
                    <a:pt x="2599" y="1398"/>
                  </a:lnTo>
                  <a:cubicBezTo>
                    <a:pt x="2546" y="1398"/>
                    <a:pt x="2499" y="1418"/>
                    <a:pt x="2462" y="1453"/>
                  </a:cubicBezTo>
                  <a:lnTo>
                    <a:pt x="2250" y="1667"/>
                  </a:lnTo>
                  <a:cubicBezTo>
                    <a:pt x="2174" y="1741"/>
                    <a:pt x="2176" y="1862"/>
                    <a:pt x="2250" y="1937"/>
                  </a:cubicBezTo>
                  <a:cubicBezTo>
                    <a:pt x="2288" y="1976"/>
                    <a:pt x="2337" y="1994"/>
                    <a:pt x="2386" y="1994"/>
                  </a:cubicBezTo>
                  <a:cubicBezTo>
                    <a:pt x="2436" y="1994"/>
                    <a:pt x="2485" y="1976"/>
                    <a:pt x="2522" y="1937"/>
                  </a:cubicBezTo>
                  <a:lnTo>
                    <a:pt x="2677" y="1782"/>
                  </a:lnTo>
                  <a:lnTo>
                    <a:pt x="3788" y="1782"/>
                  </a:lnTo>
                  <a:cubicBezTo>
                    <a:pt x="3991" y="2182"/>
                    <a:pt x="4407" y="2457"/>
                    <a:pt x="4885" y="2457"/>
                  </a:cubicBezTo>
                  <a:cubicBezTo>
                    <a:pt x="5563" y="2457"/>
                    <a:pt x="6115" y="1907"/>
                    <a:pt x="6115" y="1229"/>
                  </a:cubicBezTo>
                  <a:cubicBezTo>
                    <a:pt x="6115" y="551"/>
                    <a:pt x="5563" y="0"/>
                    <a:pt x="48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49"/>
          <p:cNvGrpSpPr/>
          <p:nvPr/>
        </p:nvGrpSpPr>
        <p:grpSpPr>
          <a:xfrm>
            <a:off x="5092290" y="2422446"/>
            <a:ext cx="638085" cy="640013"/>
            <a:chOff x="4738268" y="2051030"/>
            <a:chExt cx="428532" cy="428532"/>
          </a:xfrm>
        </p:grpSpPr>
        <p:sp>
          <p:nvSpPr>
            <p:cNvPr id="366" name="Google Shape;366;p49"/>
            <p:cNvSpPr/>
            <p:nvPr/>
          </p:nvSpPr>
          <p:spPr>
            <a:xfrm>
              <a:off x="4738268" y="2051030"/>
              <a:ext cx="428532" cy="428532"/>
            </a:xfrm>
            <a:custGeom>
              <a:avLst/>
              <a:gdLst/>
              <a:ahLst/>
              <a:cxnLst/>
              <a:rect l="l" t="t" r="r" b="b"/>
              <a:pathLst>
                <a:path w="13118" h="13118" extrusionOk="0">
                  <a:moveTo>
                    <a:pt x="9054" y="385"/>
                  </a:moveTo>
                  <a:cubicBezTo>
                    <a:pt x="9990" y="385"/>
                    <a:pt x="10753" y="1148"/>
                    <a:pt x="10753" y="2084"/>
                  </a:cubicBezTo>
                  <a:cubicBezTo>
                    <a:pt x="10753" y="2539"/>
                    <a:pt x="10576" y="2965"/>
                    <a:pt x="10256" y="3286"/>
                  </a:cubicBezTo>
                  <a:cubicBezTo>
                    <a:pt x="10087" y="3455"/>
                    <a:pt x="9890" y="3583"/>
                    <a:pt x="9669" y="3669"/>
                  </a:cubicBezTo>
                  <a:cubicBezTo>
                    <a:pt x="9569" y="3707"/>
                    <a:pt x="9520" y="3820"/>
                    <a:pt x="9558" y="3918"/>
                  </a:cubicBezTo>
                  <a:cubicBezTo>
                    <a:pt x="9588" y="3994"/>
                    <a:pt x="9661" y="4040"/>
                    <a:pt x="9738" y="4040"/>
                  </a:cubicBezTo>
                  <a:cubicBezTo>
                    <a:pt x="9761" y="4040"/>
                    <a:pt x="9785" y="4036"/>
                    <a:pt x="9807" y="4027"/>
                  </a:cubicBezTo>
                  <a:cubicBezTo>
                    <a:pt x="10079" y="3923"/>
                    <a:pt x="10321" y="3764"/>
                    <a:pt x="10527" y="3558"/>
                  </a:cubicBezTo>
                  <a:cubicBezTo>
                    <a:pt x="10611" y="3474"/>
                    <a:pt x="10687" y="3385"/>
                    <a:pt x="10753" y="3291"/>
                  </a:cubicBezTo>
                  <a:lnTo>
                    <a:pt x="10753" y="3978"/>
                  </a:lnTo>
                  <a:cubicBezTo>
                    <a:pt x="10753" y="4914"/>
                    <a:pt x="9990" y="5677"/>
                    <a:pt x="9054" y="5677"/>
                  </a:cubicBezTo>
                  <a:lnTo>
                    <a:pt x="4065" y="5677"/>
                  </a:lnTo>
                  <a:cubicBezTo>
                    <a:pt x="3127" y="5677"/>
                    <a:pt x="2365" y="4914"/>
                    <a:pt x="2365" y="3978"/>
                  </a:cubicBezTo>
                  <a:lnTo>
                    <a:pt x="2365" y="3288"/>
                  </a:lnTo>
                  <a:cubicBezTo>
                    <a:pt x="2743" y="3820"/>
                    <a:pt x="3364" y="4169"/>
                    <a:pt x="4065" y="4169"/>
                  </a:cubicBezTo>
                  <a:lnTo>
                    <a:pt x="8982" y="4169"/>
                  </a:lnTo>
                  <a:cubicBezTo>
                    <a:pt x="9088" y="4169"/>
                    <a:pt x="9174" y="4083"/>
                    <a:pt x="9174" y="3976"/>
                  </a:cubicBezTo>
                  <a:cubicBezTo>
                    <a:pt x="9174" y="3870"/>
                    <a:pt x="9088" y="3784"/>
                    <a:pt x="8982" y="3784"/>
                  </a:cubicBezTo>
                  <a:lnTo>
                    <a:pt x="4065" y="3784"/>
                  </a:lnTo>
                  <a:cubicBezTo>
                    <a:pt x="3127" y="3784"/>
                    <a:pt x="2365" y="3022"/>
                    <a:pt x="2365" y="2084"/>
                  </a:cubicBezTo>
                  <a:cubicBezTo>
                    <a:pt x="2365" y="1630"/>
                    <a:pt x="2541" y="1204"/>
                    <a:pt x="2863" y="882"/>
                  </a:cubicBezTo>
                  <a:cubicBezTo>
                    <a:pt x="3184" y="562"/>
                    <a:pt x="3611" y="385"/>
                    <a:pt x="4065" y="385"/>
                  </a:cubicBezTo>
                  <a:close/>
                  <a:moveTo>
                    <a:pt x="10753" y="5182"/>
                  </a:moveTo>
                  <a:lnTo>
                    <a:pt x="10753" y="5871"/>
                  </a:lnTo>
                  <a:cubicBezTo>
                    <a:pt x="10753" y="6807"/>
                    <a:pt x="9990" y="7569"/>
                    <a:pt x="9054" y="7569"/>
                  </a:cubicBezTo>
                  <a:lnTo>
                    <a:pt x="4065" y="7569"/>
                  </a:lnTo>
                  <a:cubicBezTo>
                    <a:pt x="3127" y="7569"/>
                    <a:pt x="2365" y="6807"/>
                    <a:pt x="2365" y="5871"/>
                  </a:cubicBezTo>
                  <a:lnTo>
                    <a:pt x="2365" y="5182"/>
                  </a:lnTo>
                  <a:cubicBezTo>
                    <a:pt x="2743" y="5714"/>
                    <a:pt x="3364" y="6061"/>
                    <a:pt x="4065" y="6061"/>
                  </a:cubicBezTo>
                  <a:lnTo>
                    <a:pt x="9054" y="6061"/>
                  </a:lnTo>
                  <a:cubicBezTo>
                    <a:pt x="9755" y="6061"/>
                    <a:pt x="10376" y="5714"/>
                    <a:pt x="10753" y="5182"/>
                  </a:cubicBezTo>
                  <a:close/>
                  <a:moveTo>
                    <a:pt x="10753" y="7074"/>
                  </a:moveTo>
                  <a:lnTo>
                    <a:pt x="10753" y="7763"/>
                  </a:lnTo>
                  <a:cubicBezTo>
                    <a:pt x="10753" y="8701"/>
                    <a:pt x="9990" y="9463"/>
                    <a:pt x="9054" y="9463"/>
                  </a:cubicBezTo>
                  <a:lnTo>
                    <a:pt x="4065" y="9463"/>
                  </a:lnTo>
                  <a:cubicBezTo>
                    <a:pt x="3127" y="9463"/>
                    <a:pt x="2365" y="8701"/>
                    <a:pt x="2365" y="7763"/>
                  </a:cubicBezTo>
                  <a:lnTo>
                    <a:pt x="2365" y="7074"/>
                  </a:lnTo>
                  <a:cubicBezTo>
                    <a:pt x="2743" y="7606"/>
                    <a:pt x="3364" y="7955"/>
                    <a:pt x="4065" y="7955"/>
                  </a:cubicBezTo>
                  <a:lnTo>
                    <a:pt x="9054" y="7955"/>
                  </a:lnTo>
                  <a:cubicBezTo>
                    <a:pt x="9755" y="7955"/>
                    <a:pt x="10376" y="7606"/>
                    <a:pt x="10753" y="7074"/>
                  </a:cubicBezTo>
                  <a:close/>
                  <a:moveTo>
                    <a:pt x="6811" y="9848"/>
                  </a:moveTo>
                  <a:lnTo>
                    <a:pt x="6811" y="10055"/>
                  </a:lnTo>
                  <a:lnTo>
                    <a:pt x="6307" y="10055"/>
                  </a:lnTo>
                  <a:lnTo>
                    <a:pt x="6307" y="9848"/>
                  </a:lnTo>
                  <a:close/>
                  <a:moveTo>
                    <a:pt x="12733" y="11785"/>
                  </a:moveTo>
                  <a:lnTo>
                    <a:pt x="12733" y="12289"/>
                  </a:lnTo>
                  <a:lnTo>
                    <a:pt x="8594" y="12289"/>
                  </a:lnTo>
                  <a:lnTo>
                    <a:pt x="8594" y="11785"/>
                  </a:lnTo>
                  <a:close/>
                  <a:moveTo>
                    <a:pt x="6997" y="10440"/>
                  </a:moveTo>
                  <a:cubicBezTo>
                    <a:pt x="7140" y="10440"/>
                    <a:pt x="7255" y="10557"/>
                    <a:pt x="7255" y="10698"/>
                  </a:cubicBezTo>
                  <a:lnTo>
                    <a:pt x="7255" y="11149"/>
                  </a:lnTo>
                  <a:cubicBezTo>
                    <a:pt x="7255" y="11255"/>
                    <a:pt x="7341" y="11341"/>
                    <a:pt x="7447" y="11341"/>
                  </a:cubicBezTo>
                  <a:lnTo>
                    <a:pt x="7952" y="11341"/>
                  </a:lnTo>
                  <a:cubicBezTo>
                    <a:pt x="8095" y="11341"/>
                    <a:pt x="8210" y="11456"/>
                    <a:pt x="8210" y="11599"/>
                  </a:cubicBezTo>
                  <a:lnTo>
                    <a:pt x="8210" y="12475"/>
                  </a:lnTo>
                  <a:cubicBezTo>
                    <a:pt x="8210" y="12617"/>
                    <a:pt x="8095" y="12734"/>
                    <a:pt x="7952" y="12734"/>
                  </a:cubicBezTo>
                  <a:lnTo>
                    <a:pt x="5166" y="12734"/>
                  </a:lnTo>
                  <a:cubicBezTo>
                    <a:pt x="5024" y="12734"/>
                    <a:pt x="4907" y="12617"/>
                    <a:pt x="4907" y="12475"/>
                  </a:cubicBezTo>
                  <a:lnTo>
                    <a:pt x="4907" y="11599"/>
                  </a:lnTo>
                  <a:cubicBezTo>
                    <a:pt x="4907" y="11456"/>
                    <a:pt x="5023" y="11341"/>
                    <a:pt x="5166" y="11341"/>
                  </a:cubicBezTo>
                  <a:lnTo>
                    <a:pt x="5670" y="11341"/>
                  </a:lnTo>
                  <a:cubicBezTo>
                    <a:pt x="5778" y="11341"/>
                    <a:pt x="5862" y="11255"/>
                    <a:pt x="5862" y="11149"/>
                  </a:cubicBezTo>
                  <a:lnTo>
                    <a:pt x="5862" y="10698"/>
                  </a:lnTo>
                  <a:cubicBezTo>
                    <a:pt x="5862" y="10557"/>
                    <a:pt x="5979" y="10440"/>
                    <a:pt x="6121" y="10440"/>
                  </a:cubicBezTo>
                  <a:close/>
                  <a:moveTo>
                    <a:pt x="4065" y="1"/>
                  </a:moveTo>
                  <a:cubicBezTo>
                    <a:pt x="3508" y="1"/>
                    <a:pt x="2984" y="217"/>
                    <a:pt x="2591" y="611"/>
                  </a:cubicBezTo>
                  <a:cubicBezTo>
                    <a:pt x="2197" y="1005"/>
                    <a:pt x="1982" y="1527"/>
                    <a:pt x="1980" y="2082"/>
                  </a:cubicBezTo>
                  <a:cubicBezTo>
                    <a:pt x="1980" y="2082"/>
                    <a:pt x="1980" y="2084"/>
                    <a:pt x="1980" y="2084"/>
                  </a:cubicBezTo>
                  <a:lnTo>
                    <a:pt x="1980" y="7763"/>
                  </a:lnTo>
                  <a:cubicBezTo>
                    <a:pt x="1980" y="8913"/>
                    <a:pt x="2915" y="9848"/>
                    <a:pt x="4065" y="9848"/>
                  </a:cubicBezTo>
                  <a:lnTo>
                    <a:pt x="5922" y="9848"/>
                  </a:lnTo>
                  <a:lnTo>
                    <a:pt x="5922" y="10088"/>
                  </a:lnTo>
                  <a:cubicBezTo>
                    <a:pt x="5665" y="10171"/>
                    <a:pt x="5478" y="10414"/>
                    <a:pt x="5478" y="10698"/>
                  </a:cubicBezTo>
                  <a:lnTo>
                    <a:pt x="5478" y="10956"/>
                  </a:lnTo>
                  <a:lnTo>
                    <a:pt x="5166" y="10956"/>
                  </a:lnTo>
                  <a:cubicBezTo>
                    <a:pt x="4881" y="10956"/>
                    <a:pt x="4638" y="11142"/>
                    <a:pt x="4555" y="11401"/>
                  </a:cubicBezTo>
                  <a:lnTo>
                    <a:pt x="192" y="11401"/>
                  </a:lnTo>
                  <a:cubicBezTo>
                    <a:pt x="86" y="11401"/>
                    <a:pt x="0" y="11487"/>
                    <a:pt x="0" y="11593"/>
                  </a:cubicBezTo>
                  <a:lnTo>
                    <a:pt x="0" y="12481"/>
                  </a:lnTo>
                  <a:cubicBezTo>
                    <a:pt x="0" y="12588"/>
                    <a:pt x="86" y="12674"/>
                    <a:pt x="192" y="12674"/>
                  </a:cubicBezTo>
                  <a:lnTo>
                    <a:pt x="2069" y="12674"/>
                  </a:lnTo>
                  <a:cubicBezTo>
                    <a:pt x="2175" y="12674"/>
                    <a:pt x="2262" y="12588"/>
                    <a:pt x="2262" y="12481"/>
                  </a:cubicBezTo>
                  <a:cubicBezTo>
                    <a:pt x="2262" y="12375"/>
                    <a:pt x="2175" y="12289"/>
                    <a:pt x="2069" y="12289"/>
                  </a:cubicBezTo>
                  <a:lnTo>
                    <a:pt x="384" y="12289"/>
                  </a:lnTo>
                  <a:lnTo>
                    <a:pt x="384" y="11785"/>
                  </a:lnTo>
                  <a:lnTo>
                    <a:pt x="4523" y="11785"/>
                  </a:lnTo>
                  <a:lnTo>
                    <a:pt x="4523" y="12289"/>
                  </a:lnTo>
                  <a:lnTo>
                    <a:pt x="2838" y="12289"/>
                  </a:lnTo>
                  <a:cubicBezTo>
                    <a:pt x="2732" y="12289"/>
                    <a:pt x="2646" y="12375"/>
                    <a:pt x="2646" y="12481"/>
                  </a:cubicBezTo>
                  <a:cubicBezTo>
                    <a:pt x="2646" y="12588"/>
                    <a:pt x="2732" y="12674"/>
                    <a:pt x="2838" y="12674"/>
                  </a:cubicBezTo>
                  <a:lnTo>
                    <a:pt x="4555" y="12674"/>
                  </a:lnTo>
                  <a:cubicBezTo>
                    <a:pt x="4638" y="12930"/>
                    <a:pt x="4881" y="13118"/>
                    <a:pt x="5166" y="13118"/>
                  </a:cubicBezTo>
                  <a:lnTo>
                    <a:pt x="7952" y="13118"/>
                  </a:lnTo>
                  <a:cubicBezTo>
                    <a:pt x="8238" y="13118"/>
                    <a:pt x="8479" y="12930"/>
                    <a:pt x="8564" y="12674"/>
                  </a:cubicBezTo>
                  <a:lnTo>
                    <a:pt x="12925" y="12674"/>
                  </a:lnTo>
                  <a:cubicBezTo>
                    <a:pt x="13031" y="12674"/>
                    <a:pt x="13117" y="12588"/>
                    <a:pt x="13117" y="12481"/>
                  </a:cubicBezTo>
                  <a:lnTo>
                    <a:pt x="13117" y="11593"/>
                  </a:lnTo>
                  <a:cubicBezTo>
                    <a:pt x="13117" y="11487"/>
                    <a:pt x="13031" y="11401"/>
                    <a:pt x="12925" y="11401"/>
                  </a:cubicBezTo>
                  <a:lnTo>
                    <a:pt x="8564" y="11401"/>
                  </a:lnTo>
                  <a:cubicBezTo>
                    <a:pt x="8479" y="11142"/>
                    <a:pt x="8238" y="10956"/>
                    <a:pt x="7952" y="10956"/>
                  </a:cubicBezTo>
                  <a:lnTo>
                    <a:pt x="7640" y="10956"/>
                  </a:lnTo>
                  <a:lnTo>
                    <a:pt x="7640" y="10698"/>
                  </a:lnTo>
                  <a:cubicBezTo>
                    <a:pt x="7640" y="10414"/>
                    <a:pt x="7453" y="10171"/>
                    <a:pt x="7195" y="10088"/>
                  </a:cubicBezTo>
                  <a:lnTo>
                    <a:pt x="7195" y="9848"/>
                  </a:lnTo>
                  <a:lnTo>
                    <a:pt x="9054" y="9848"/>
                  </a:lnTo>
                  <a:cubicBezTo>
                    <a:pt x="10202" y="9848"/>
                    <a:pt x="11137" y="8912"/>
                    <a:pt x="11137" y="7763"/>
                  </a:cubicBezTo>
                  <a:lnTo>
                    <a:pt x="11137" y="2084"/>
                  </a:lnTo>
                  <a:cubicBezTo>
                    <a:pt x="11137" y="2084"/>
                    <a:pt x="11137" y="2082"/>
                    <a:pt x="11137" y="2082"/>
                  </a:cubicBezTo>
                  <a:cubicBezTo>
                    <a:pt x="11136" y="934"/>
                    <a:pt x="10202" y="1"/>
                    <a:pt x="90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4836434" y="2084482"/>
              <a:ext cx="232233" cy="69288"/>
            </a:xfrm>
            <a:custGeom>
              <a:avLst/>
              <a:gdLst/>
              <a:ahLst/>
              <a:cxnLst/>
              <a:rect l="l" t="t" r="r" b="b"/>
              <a:pathLst>
                <a:path w="7109" h="2121" extrusionOk="0">
                  <a:moveTo>
                    <a:pt x="6049" y="385"/>
                  </a:moveTo>
                  <a:cubicBezTo>
                    <a:pt x="6421" y="385"/>
                    <a:pt x="6724" y="688"/>
                    <a:pt x="6724" y="1060"/>
                  </a:cubicBezTo>
                  <a:cubicBezTo>
                    <a:pt x="6724" y="1433"/>
                    <a:pt x="6421" y="1736"/>
                    <a:pt x="6049" y="1736"/>
                  </a:cubicBezTo>
                  <a:lnTo>
                    <a:pt x="1060" y="1736"/>
                  </a:lnTo>
                  <a:cubicBezTo>
                    <a:pt x="688" y="1736"/>
                    <a:pt x="385" y="1433"/>
                    <a:pt x="385" y="1060"/>
                  </a:cubicBezTo>
                  <a:cubicBezTo>
                    <a:pt x="385" y="688"/>
                    <a:pt x="688" y="385"/>
                    <a:pt x="1060" y="385"/>
                  </a:cubicBezTo>
                  <a:close/>
                  <a:moveTo>
                    <a:pt x="1060" y="1"/>
                  </a:moveTo>
                  <a:cubicBezTo>
                    <a:pt x="476" y="1"/>
                    <a:pt x="1" y="476"/>
                    <a:pt x="1" y="1060"/>
                  </a:cubicBezTo>
                  <a:cubicBezTo>
                    <a:pt x="1" y="1644"/>
                    <a:pt x="476" y="2121"/>
                    <a:pt x="1060" y="2121"/>
                  </a:cubicBezTo>
                  <a:lnTo>
                    <a:pt x="6049" y="2121"/>
                  </a:lnTo>
                  <a:cubicBezTo>
                    <a:pt x="6633" y="2121"/>
                    <a:pt x="7108" y="1644"/>
                    <a:pt x="7108" y="1060"/>
                  </a:cubicBezTo>
                  <a:cubicBezTo>
                    <a:pt x="7108" y="476"/>
                    <a:pt x="6633" y="1"/>
                    <a:pt x="60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49"/>
          <p:cNvSpPr txBox="1"/>
          <p:nvPr/>
        </p:nvSpPr>
        <p:spPr>
          <a:xfrm>
            <a:off x="4810891" y="2037550"/>
            <a:ext cx="120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BASETABLE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369" name="Google Shape;369;p49"/>
          <p:cNvCxnSpPr/>
          <p:nvPr/>
        </p:nvCxnSpPr>
        <p:spPr>
          <a:xfrm rot="10800000" flipH="1">
            <a:off x="6286275" y="2754688"/>
            <a:ext cx="10989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9"/>
          <p:cNvCxnSpPr/>
          <p:nvPr/>
        </p:nvCxnSpPr>
        <p:spPr>
          <a:xfrm>
            <a:off x="6781675" y="2766108"/>
            <a:ext cx="0" cy="52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49"/>
          <p:cNvSpPr txBox="1">
            <a:spLocks noGrp="1"/>
          </p:cNvSpPr>
          <p:nvPr>
            <p:ph type="subTitle" idx="1"/>
          </p:nvPr>
        </p:nvSpPr>
        <p:spPr>
          <a:xfrm>
            <a:off x="5634025" y="3359293"/>
            <a:ext cx="275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Feature selection</a:t>
            </a:r>
            <a:endParaRPr sz="1100"/>
          </a:p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ML Models comparison &amp; selection</a:t>
            </a:r>
            <a:endParaRPr sz="1100"/>
          </a:p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Model Tuning</a:t>
            </a:r>
            <a:endParaRPr sz="1100"/>
          </a:p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Results </a:t>
            </a:r>
            <a:endParaRPr sz="1100"/>
          </a:p>
        </p:txBody>
      </p:sp>
      <p:sp>
        <p:nvSpPr>
          <p:cNvPr id="372" name="Google Shape;372;p49"/>
          <p:cNvSpPr txBox="1"/>
          <p:nvPr/>
        </p:nvSpPr>
        <p:spPr>
          <a:xfrm>
            <a:off x="7732616" y="2037550"/>
            <a:ext cx="120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GBTree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2197050" y="2034050"/>
            <a:ext cx="15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RAW DATA 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pSp>
        <p:nvGrpSpPr>
          <p:cNvPr id="379" name="Google Shape;379;p50"/>
          <p:cNvGrpSpPr/>
          <p:nvPr/>
        </p:nvGrpSpPr>
        <p:grpSpPr>
          <a:xfrm>
            <a:off x="4264512" y="2542541"/>
            <a:ext cx="638182" cy="501599"/>
            <a:chOff x="6030660" y="2097353"/>
            <a:chExt cx="428598" cy="335855"/>
          </a:xfrm>
        </p:grpSpPr>
        <p:sp>
          <p:nvSpPr>
            <p:cNvPr id="380" name="Google Shape;380;p50"/>
            <p:cNvSpPr/>
            <p:nvPr/>
          </p:nvSpPr>
          <p:spPr>
            <a:xfrm>
              <a:off x="6030660" y="2097353"/>
              <a:ext cx="428598" cy="335855"/>
            </a:xfrm>
            <a:custGeom>
              <a:avLst/>
              <a:gdLst/>
              <a:ahLst/>
              <a:cxnLst/>
              <a:rect l="l" t="t" r="r" b="b"/>
              <a:pathLst>
                <a:path w="13120" h="10281" extrusionOk="0">
                  <a:moveTo>
                    <a:pt x="7725" y="1047"/>
                  </a:moveTo>
                  <a:cubicBezTo>
                    <a:pt x="7714" y="1110"/>
                    <a:pt x="7708" y="1176"/>
                    <a:pt x="7708" y="1244"/>
                  </a:cubicBezTo>
                  <a:cubicBezTo>
                    <a:pt x="7708" y="1312"/>
                    <a:pt x="7714" y="1378"/>
                    <a:pt x="7725" y="1441"/>
                  </a:cubicBezTo>
                  <a:lnTo>
                    <a:pt x="6801" y="1441"/>
                  </a:lnTo>
                  <a:lnTo>
                    <a:pt x="6801" y="1047"/>
                  </a:lnTo>
                  <a:close/>
                  <a:moveTo>
                    <a:pt x="8952" y="385"/>
                  </a:moveTo>
                  <a:cubicBezTo>
                    <a:pt x="9425" y="385"/>
                    <a:pt x="9811" y="770"/>
                    <a:pt x="9811" y="1244"/>
                  </a:cubicBezTo>
                  <a:cubicBezTo>
                    <a:pt x="9811" y="1717"/>
                    <a:pt x="9425" y="2103"/>
                    <a:pt x="8952" y="2103"/>
                  </a:cubicBezTo>
                  <a:cubicBezTo>
                    <a:pt x="8478" y="2103"/>
                    <a:pt x="8092" y="1717"/>
                    <a:pt x="8092" y="1244"/>
                  </a:cubicBezTo>
                  <a:cubicBezTo>
                    <a:pt x="8092" y="770"/>
                    <a:pt x="8478" y="385"/>
                    <a:pt x="8952" y="385"/>
                  </a:cubicBezTo>
                  <a:close/>
                  <a:moveTo>
                    <a:pt x="11876" y="2248"/>
                  </a:moveTo>
                  <a:cubicBezTo>
                    <a:pt x="12349" y="2248"/>
                    <a:pt x="12735" y="2632"/>
                    <a:pt x="12735" y="3106"/>
                  </a:cubicBezTo>
                  <a:cubicBezTo>
                    <a:pt x="12735" y="3579"/>
                    <a:pt x="12349" y="3965"/>
                    <a:pt x="11876" y="3965"/>
                  </a:cubicBezTo>
                  <a:cubicBezTo>
                    <a:pt x="11402" y="3965"/>
                    <a:pt x="11018" y="3579"/>
                    <a:pt x="11018" y="3106"/>
                  </a:cubicBezTo>
                  <a:cubicBezTo>
                    <a:pt x="11018" y="2632"/>
                    <a:pt x="11402" y="2248"/>
                    <a:pt x="11876" y="2248"/>
                  </a:cubicBezTo>
                  <a:close/>
                  <a:moveTo>
                    <a:pt x="8434" y="5876"/>
                  </a:moveTo>
                  <a:cubicBezTo>
                    <a:pt x="8487" y="5876"/>
                    <a:pt x="8537" y="5898"/>
                    <a:pt x="8573" y="5935"/>
                  </a:cubicBezTo>
                  <a:lnTo>
                    <a:pt x="9385" y="6746"/>
                  </a:lnTo>
                  <a:cubicBezTo>
                    <a:pt x="9422" y="6783"/>
                    <a:pt x="9471" y="6803"/>
                    <a:pt x="9522" y="6803"/>
                  </a:cubicBezTo>
                  <a:lnTo>
                    <a:pt x="9963" y="6803"/>
                  </a:lnTo>
                  <a:cubicBezTo>
                    <a:pt x="9954" y="6868"/>
                    <a:pt x="9948" y="6934"/>
                    <a:pt x="9948" y="7000"/>
                  </a:cubicBezTo>
                  <a:cubicBezTo>
                    <a:pt x="9948" y="7068"/>
                    <a:pt x="9954" y="7134"/>
                    <a:pt x="9963" y="7198"/>
                  </a:cubicBezTo>
                  <a:lnTo>
                    <a:pt x="9361" y="7198"/>
                  </a:lnTo>
                  <a:cubicBezTo>
                    <a:pt x="9308" y="7198"/>
                    <a:pt x="9258" y="7177"/>
                    <a:pt x="9221" y="7140"/>
                  </a:cubicBezTo>
                  <a:lnTo>
                    <a:pt x="8409" y="6328"/>
                  </a:lnTo>
                  <a:cubicBezTo>
                    <a:pt x="8372" y="6293"/>
                    <a:pt x="8324" y="6271"/>
                    <a:pt x="8272" y="6271"/>
                  </a:cubicBezTo>
                  <a:lnTo>
                    <a:pt x="6801" y="6271"/>
                  </a:lnTo>
                  <a:lnTo>
                    <a:pt x="6801" y="5878"/>
                  </a:lnTo>
                  <a:lnTo>
                    <a:pt x="8434" y="5878"/>
                  </a:lnTo>
                  <a:lnTo>
                    <a:pt x="8434" y="5876"/>
                  </a:lnTo>
                  <a:close/>
                  <a:moveTo>
                    <a:pt x="11192" y="6142"/>
                  </a:moveTo>
                  <a:cubicBezTo>
                    <a:pt x="11664" y="6142"/>
                    <a:pt x="12050" y="6527"/>
                    <a:pt x="12050" y="7000"/>
                  </a:cubicBezTo>
                  <a:cubicBezTo>
                    <a:pt x="12050" y="7474"/>
                    <a:pt x="11665" y="7859"/>
                    <a:pt x="11192" y="7859"/>
                  </a:cubicBezTo>
                  <a:cubicBezTo>
                    <a:pt x="10717" y="7859"/>
                    <a:pt x="10332" y="7474"/>
                    <a:pt x="10332" y="7000"/>
                  </a:cubicBezTo>
                  <a:cubicBezTo>
                    <a:pt x="10332" y="6527"/>
                    <a:pt x="10718" y="6142"/>
                    <a:pt x="11192" y="6142"/>
                  </a:cubicBezTo>
                  <a:close/>
                  <a:moveTo>
                    <a:pt x="5427" y="581"/>
                  </a:moveTo>
                  <a:cubicBezTo>
                    <a:pt x="5760" y="581"/>
                    <a:pt x="6089" y="652"/>
                    <a:pt x="6416" y="838"/>
                  </a:cubicBezTo>
                  <a:lnTo>
                    <a:pt x="6416" y="7790"/>
                  </a:lnTo>
                  <a:cubicBezTo>
                    <a:pt x="6085" y="7639"/>
                    <a:pt x="5756" y="7580"/>
                    <a:pt x="5430" y="7580"/>
                  </a:cubicBezTo>
                  <a:cubicBezTo>
                    <a:pt x="4864" y="7580"/>
                    <a:pt x="4305" y="7757"/>
                    <a:pt x="3758" y="7930"/>
                  </a:cubicBezTo>
                  <a:cubicBezTo>
                    <a:pt x="3226" y="8099"/>
                    <a:pt x="2711" y="8263"/>
                    <a:pt x="2204" y="8263"/>
                  </a:cubicBezTo>
                  <a:cubicBezTo>
                    <a:pt x="1872" y="8263"/>
                    <a:pt x="1543" y="8192"/>
                    <a:pt x="1215" y="8006"/>
                  </a:cubicBezTo>
                  <a:lnTo>
                    <a:pt x="1215" y="1053"/>
                  </a:lnTo>
                  <a:cubicBezTo>
                    <a:pt x="1546" y="1206"/>
                    <a:pt x="1874" y="1264"/>
                    <a:pt x="2200" y="1264"/>
                  </a:cubicBezTo>
                  <a:cubicBezTo>
                    <a:pt x="2766" y="1264"/>
                    <a:pt x="3325" y="1087"/>
                    <a:pt x="3874" y="913"/>
                  </a:cubicBezTo>
                  <a:cubicBezTo>
                    <a:pt x="4406" y="745"/>
                    <a:pt x="4921" y="581"/>
                    <a:pt x="5427" y="581"/>
                  </a:cubicBezTo>
                  <a:close/>
                  <a:moveTo>
                    <a:pt x="5427" y="7966"/>
                  </a:moveTo>
                  <a:cubicBezTo>
                    <a:pt x="5760" y="7966"/>
                    <a:pt x="6089" y="8036"/>
                    <a:pt x="6416" y="8222"/>
                  </a:cubicBezTo>
                  <a:lnTo>
                    <a:pt x="6416" y="8611"/>
                  </a:lnTo>
                  <a:cubicBezTo>
                    <a:pt x="6085" y="8459"/>
                    <a:pt x="5757" y="8400"/>
                    <a:pt x="5430" y="8400"/>
                  </a:cubicBezTo>
                  <a:cubicBezTo>
                    <a:pt x="4864" y="8400"/>
                    <a:pt x="4305" y="8578"/>
                    <a:pt x="3758" y="8751"/>
                  </a:cubicBezTo>
                  <a:cubicBezTo>
                    <a:pt x="3226" y="8920"/>
                    <a:pt x="2712" y="9083"/>
                    <a:pt x="2206" y="9083"/>
                  </a:cubicBezTo>
                  <a:cubicBezTo>
                    <a:pt x="1873" y="9083"/>
                    <a:pt x="1543" y="9012"/>
                    <a:pt x="1215" y="8825"/>
                  </a:cubicBezTo>
                  <a:lnTo>
                    <a:pt x="1215" y="8438"/>
                  </a:lnTo>
                  <a:cubicBezTo>
                    <a:pt x="1546" y="8590"/>
                    <a:pt x="1875" y="8648"/>
                    <a:pt x="2201" y="8648"/>
                  </a:cubicBezTo>
                  <a:cubicBezTo>
                    <a:pt x="2767" y="8648"/>
                    <a:pt x="3326" y="8471"/>
                    <a:pt x="3874" y="8298"/>
                  </a:cubicBezTo>
                  <a:cubicBezTo>
                    <a:pt x="4406" y="8129"/>
                    <a:pt x="4921" y="7966"/>
                    <a:pt x="5427" y="7966"/>
                  </a:cubicBezTo>
                  <a:close/>
                  <a:moveTo>
                    <a:pt x="7720" y="8840"/>
                  </a:moveTo>
                  <a:cubicBezTo>
                    <a:pt x="7709" y="8905"/>
                    <a:pt x="7705" y="8971"/>
                    <a:pt x="7705" y="9037"/>
                  </a:cubicBezTo>
                  <a:cubicBezTo>
                    <a:pt x="7705" y="9105"/>
                    <a:pt x="7709" y="9171"/>
                    <a:pt x="7720" y="9235"/>
                  </a:cubicBezTo>
                  <a:lnTo>
                    <a:pt x="6801" y="9235"/>
                  </a:lnTo>
                  <a:cubicBezTo>
                    <a:pt x="6801" y="9232"/>
                    <a:pt x="6801" y="9229"/>
                    <a:pt x="6801" y="9228"/>
                  </a:cubicBezTo>
                  <a:lnTo>
                    <a:pt x="6801" y="8840"/>
                  </a:lnTo>
                  <a:close/>
                  <a:moveTo>
                    <a:pt x="8947" y="8179"/>
                  </a:moveTo>
                  <a:cubicBezTo>
                    <a:pt x="9421" y="8179"/>
                    <a:pt x="9806" y="8564"/>
                    <a:pt x="9806" y="9037"/>
                  </a:cubicBezTo>
                  <a:cubicBezTo>
                    <a:pt x="9806" y="9511"/>
                    <a:pt x="9422" y="9897"/>
                    <a:pt x="8947" y="9897"/>
                  </a:cubicBezTo>
                  <a:cubicBezTo>
                    <a:pt x="8474" y="9897"/>
                    <a:pt x="8089" y="9511"/>
                    <a:pt x="8089" y="9037"/>
                  </a:cubicBezTo>
                  <a:cubicBezTo>
                    <a:pt x="8089" y="8564"/>
                    <a:pt x="8474" y="8179"/>
                    <a:pt x="8947" y="8179"/>
                  </a:cubicBezTo>
                  <a:close/>
                  <a:moveTo>
                    <a:pt x="8952" y="0"/>
                  </a:moveTo>
                  <a:cubicBezTo>
                    <a:pt x="8477" y="0"/>
                    <a:pt x="8063" y="269"/>
                    <a:pt x="7854" y="663"/>
                  </a:cubicBezTo>
                  <a:lnTo>
                    <a:pt x="6788" y="663"/>
                  </a:lnTo>
                  <a:cubicBezTo>
                    <a:pt x="6773" y="624"/>
                    <a:pt x="6747" y="591"/>
                    <a:pt x="6712" y="567"/>
                  </a:cubicBezTo>
                  <a:cubicBezTo>
                    <a:pt x="6281" y="295"/>
                    <a:pt x="5854" y="196"/>
                    <a:pt x="5431" y="196"/>
                  </a:cubicBezTo>
                  <a:cubicBezTo>
                    <a:pt x="4864" y="196"/>
                    <a:pt x="4305" y="373"/>
                    <a:pt x="3757" y="547"/>
                  </a:cubicBezTo>
                  <a:cubicBezTo>
                    <a:pt x="3225" y="716"/>
                    <a:pt x="2711" y="879"/>
                    <a:pt x="2205" y="879"/>
                  </a:cubicBezTo>
                  <a:cubicBezTo>
                    <a:pt x="1842" y="879"/>
                    <a:pt x="1483" y="794"/>
                    <a:pt x="1125" y="567"/>
                  </a:cubicBezTo>
                  <a:cubicBezTo>
                    <a:pt x="1093" y="548"/>
                    <a:pt x="1058" y="538"/>
                    <a:pt x="1022" y="538"/>
                  </a:cubicBezTo>
                  <a:cubicBezTo>
                    <a:pt x="990" y="538"/>
                    <a:pt x="958" y="546"/>
                    <a:pt x="929" y="561"/>
                  </a:cubicBezTo>
                  <a:cubicBezTo>
                    <a:pt x="868" y="595"/>
                    <a:pt x="829" y="660"/>
                    <a:pt x="829" y="730"/>
                  </a:cubicBezTo>
                  <a:lnTo>
                    <a:pt x="829" y="1056"/>
                  </a:lnTo>
                  <a:cubicBezTo>
                    <a:pt x="365" y="1101"/>
                    <a:pt x="1" y="1495"/>
                    <a:pt x="1" y="1970"/>
                  </a:cubicBezTo>
                  <a:lnTo>
                    <a:pt x="1" y="7938"/>
                  </a:lnTo>
                  <a:cubicBezTo>
                    <a:pt x="1" y="8044"/>
                    <a:pt x="87" y="8130"/>
                    <a:pt x="193" y="8130"/>
                  </a:cubicBezTo>
                  <a:cubicBezTo>
                    <a:pt x="299" y="8130"/>
                    <a:pt x="385" y="8044"/>
                    <a:pt x="385" y="7938"/>
                  </a:cubicBezTo>
                  <a:lnTo>
                    <a:pt x="385" y="1970"/>
                  </a:lnTo>
                  <a:cubicBezTo>
                    <a:pt x="385" y="1707"/>
                    <a:pt x="577" y="1487"/>
                    <a:pt x="829" y="1444"/>
                  </a:cubicBezTo>
                  <a:lnTo>
                    <a:pt x="829" y="8934"/>
                  </a:lnTo>
                  <a:cubicBezTo>
                    <a:pt x="829" y="9000"/>
                    <a:pt x="863" y="9062"/>
                    <a:pt x="919" y="9097"/>
                  </a:cubicBezTo>
                  <a:cubicBezTo>
                    <a:pt x="1349" y="9369"/>
                    <a:pt x="1776" y="9469"/>
                    <a:pt x="2201" y="9469"/>
                  </a:cubicBezTo>
                  <a:cubicBezTo>
                    <a:pt x="2767" y="9469"/>
                    <a:pt x="3325" y="9291"/>
                    <a:pt x="3874" y="9117"/>
                  </a:cubicBezTo>
                  <a:cubicBezTo>
                    <a:pt x="4405" y="8948"/>
                    <a:pt x="4919" y="8785"/>
                    <a:pt x="5425" y="8785"/>
                  </a:cubicBezTo>
                  <a:cubicBezTo>
                    <a:pt x="5758" y="8785"/>
                    <a:pt x="6088" y="8856"/>
                    <a:pt x="6416" y="9043"/>
                  </a:cubicBezTo>
                  <a:lnTo>
                    <a:pt x="6416" y="9228"/>
                  </a:lnTo>
                  <a:cubicBezTo>
                    <a:pt x="6416" y="9521"/>
                    <a:pt x="6177" y="9761"/>
                    <a:pt x="5883" y="9761"/>
                  </a:cubicBezTo>
                  <a:lnTo>
                    <a:pt x="919" y="9761"/>
                  </a:lnTo>
                  <a:cubicBezTo>
                    <a:pt x="625" y="9761"/>
                    <a:pt x="385" y="9521"/>
                    <a:pt x="385" y="9228"/>
                  </a:cubicBezTo>
                  <a:lnTo>
                    <a:pt x="385" y="8707"/>
                  </a:lnTo>
                  <a:cubicBezTo>
                    <a:pt x="385" y="8600"/>
                    <a:pt x="299" y="8514"/>
                    <a:pt x="193" y="8514"/>
                  </a:cubicBezTo>
                  <a:cubicBezTo>
                    <a:pt x="87" y="8514"/>
                    <a:pt x="1" y="8600"/>
                    <a:pt x="1" y="8707"/>
                  </a:cubicBezTo>
                  <a:lnTo>
                    <a:pt x="1" y="9228"/>
                  </a:lnTo>
                  <a:cubicBezTo>
                    <a:pt x="1" y="9734"/>
                    <a:pt x="413" y="10146"/>
                    <a:pt x="919" y="10146"/>
                  </a:cubicBezTo>
                  <a:lnTo>
                    <a:pt x="5883" y="10146"/>
                  </a:lnTo>
                  <a:cubicBezTo>
                    <a:pt x="6247" y="10146"/>
                    <a:pt x="6564" y="9930"/>
                    <a:pt x="6712" y="9620"/>
                  </a:cubicBezTo>
                  <a:lnTo>
                    <a:pt x="7849" y="9620"/>
                  </a:lnTo>
                  <a:cubicBezTo>
                    <a:pt x="8058" y="10013"/>
                    <a:pt x="8472" y="10281"/>
                    <a:pt x="8947" y="10281"/>
                  </a:cubicBezTo>
                  <a:cubicBezTo>
                    <a:pt x="9633" y="10281"/>
                    <a:pt x="10191" y="9723"/>
                    <a:pt x="10191" y="9037"/>
                  </a:cubicBezTo>
                  <a:cubicBezTo>
                    <a:pt x="10191" y="8353"/>
                    <a:pt x="9633" y="7795"/>
                    <a:pt x="8947" y="7795"/>
                  </a:cubicBezTo>
                  <a:cubicBezTo>
                    <a:pt x="8472" y="7795"/>
                    <a:pt x="8058" y="8062"/>
                    <a:pt x="7849" y="8456"/>
                  </a:cubicBezTo>
                  <a:lnTo>
                    <a:pt x="6801" y="8456"/>
                  </a:lnTo>
                  <a:lnTo>
                    <a:pt x="6801" y="6656"/>
                  </a:lnTo>
                  <a:lnTo>
                    <a:pt x="8192" y="6656"/>
                  </a:lnTo>
                  <a:lnTo>
                    <a:pt x="8949" y="7412"/>
                  </a:lnTo>
                  <a:cubicBezTo>
                    <a:pt x="9056" y="7520"/>
                    <a:pt x="9207" y="7583"/>
                    <a:pt x="9359" y="7583"/>
                  </a:cubicBezTo>
                  <a:lnTo>
                    <a:pt x="10092" y="7583"/>
                  </a:lnTo>
                  <a:cubicBezTo>
                    <a:pt x="10302" y="7975"/>
                    <a:pt x="10715" y="8244"/>
                    <a:pt x="11190" y="8244"/>
                  </a:cubicBezTo>
                  <a:cubicBezTo>
                    <a:pt x="11876" y="8244"/>
                    <a:pt x="12434" y="7686"/>
                    <a:pt x="12434" y="7000"/>
                  </a:cubicBezTo>
                  <a:cubicBezTo>
                    <a:pt x="12434" y="6316"/>
                    <a:pt x="11876" y="5758"/>
                    <a:pt x="11190" y="5758"/>
                  </a:cubicBezTo>
                  <a:cubicBezTo>
                    <a:pt x="10715" y="5758"/>
                    <a:pt x="10302" y="6025"/>
                    <a:pt x="10092" y="6419"/>
                  </a:cubicBezTo>
                  <a:lnTo>
                    <a:pt x="9600" y="6419"/>
                  </a:lnTo>
                  <a:lnTo>
                    <a:pt x="8844" y="5664"/>
                  </a:lnTo>
                  <a:cubicBezTo>
                    <a:pt x="8735" y="5553"/>
                    <a:pt x="8589" y="5493"/>
                    <a:pt x="8434" y="5493"/>
                  </a:cubicBezTo>
                  <a:lnTo>
                    <a:pt x="6799" y="5493"/>
                  </a:lnTo>
                  <a:lnTo>
                    <a:pt x="6799" y="4614"/>
                  </a:lnTo>
                  <a:lnTo>
                    <a:pt x="9116" y="4614"/>
                  </a:lnTo>
                  <a:cubicBezTo>
                    <a:pt x="9271" y="4614"/>
                    <a:pt x="9417" y="4554"/>
                    <a:pt x="9527" y="4443"/>
                  </a:cubicBezTo>
                  <a:lnTo>
                    <a:pt x="10283" y="3688"/>
                  </a:lnTo>
                  <a:lnTo>
                    <a:pt x="10778" y="3688"/>
                  </a:lnTo>
                  <a:cubicBezTo>
                    <a:pt x="10987" y="4080"/>
                    <a:pt x="11401" y="4350"/>
                    <a:pt x="11876" y="4350"/>
                  </a:cubicBezTo>
                  <a:cubicBezTo>
                    <a:pt x="12562" y="4350"/>
                    <a:pt x="13120" y="3791"/>
                    <a:pt x="13120" y="3106"/>
                  </a:cubicBezTo>
                  <a:cubicBezTo>
                    <a:pt x="13120" y="2422"/>
                    <a:pt x="12562" y="1864"/>
                    <a:pt x="11876" y="1864"/>
                  </a:cubicBezTo>
                  <a:cubicBezTo>
                    <a:pt x="11401" y="1864"/>
                    <a:pt x="10987" y="2131"/>
                    <a:pt x="10778" y="2525"/>
                  </a:cubicBezTo>
                  <a:lnTo>
                    <a:pt x="10042" y="2525"/>
                  </a:lnTo>
                  <a:cubicBezTo>
                    <a:pt x="9886" y="2525"/>
                    <a:pt x="9740" y="2585"/>
                    <a:pt x="9631" y="2695"/>
                  </a:cubicBezTo>
                  <a:lnTo>
                    <a:pt x="8875" y="3452"/>
                  </a:lnTo>
                  <a:lnTo>
                    <a:pt x="8610" y="3452"/>
                  </a:lnTo>
                  <a:cubicBezTo>
                    <a:pt x="8504" y="3452"/>
                    <a:pt x="8418" y="3538"/>
                    <a:pt x="8418" y="3644"/>
                  </a:cubicBezTo>
                  <a:cubicBezTo>
                    <a:pt x="8418" y="3750"/>
                    <a:pt x="8504" y="3836"/>
                    <a:pt x="8610" y="3836"/>
                  </a:cubicBezTo>
                  <a:lnTo>
                    <a:pt x="8955" y="3836"/>
                  </a:lnTo>
                  <a:cubicBezTo>
                    <a:pt x="9005" y="3836"/>
                    <a:pt x="9055" y="3815"/>
                    <a:pt x="9090" y="3779"/>
                  </a:cubicBezTo>
                  <a:lnTo>
                    <a:pt x="9902" y="2967"/>
                  </a:lnTo>
                  <a:cubicBezTo>
                    <a:pt x="9940" y="2929"/>
                    <a:pt x="9989" y="2909"/>
                    <a:pt x="10043" y="2909"/>
                  </a:cubicBezTo>
                  <a:lnTo>
                    <a:pt x="10649" y="2909"/>
                  </a:lnTo>
                  <a:cubicBezTo>
                    <a:pt x="10638" y="2974"/>
                    <a:pt x="10632" y="3040"/>
                    <a:pt x="10632" y="3107"/>
                  </a:cubicBezTo>
                  <a:cubicBezTo>
                    <a:pt x="10632" y="3173"/>
                    <a:pt x="10638" y="3240"/>
                    <a:pt x="10649" y="3304"/>
                  </a:cubicBezTo>
                  <a:lnTo>
                    <a:pt x="10203" y="3304"/>
                  </a:lnTo>
                  <a:cubicBezTo>
                    <a:pt x="10152" y="3304"/>
                    <a:pt x="10103" y="3324"/>
                    <a:pt x="10068" y="3361"/>
                  </a:cubicBezTo>
                  <a:lnTo>
                    <a:pt x="9255" y="4173"/>
                  </a:lnTo>
                  <a:cubicBezTo>
                    <a:pt x="9218" y="4210"/>
                    <a:pt x="9168" y="4230"/>
                    <a:pt x="9116" y="4230"/>
                  </a:cubicBezTo>
                  <a:lnTo>
                    <a:pt x="6801" y="4230"/>
                  </a:lnTo>
                  <a:lnTo>
                    <a:pt x="6801" y="3836"/>
                  </a:lnTo>
                  <a:lnTo>
                    <a:pt x="7849" y="3836"/>
                  </a:lnTo>
                  <a:cubicBezTo>
                    <a:pt x="7955" y="3836"/>
                    <a:pt x="8041" y="3750"/>
                    <a:pt x="8041" y="3644"/>
                  </a:cubicBezTo>
                  <a:cubicBezTo>
                    <a:pt x="8041" y="3538"/>
                    <a:pt x="7955" y="3452"/>
                    <a:pt x="7849" y="3452"/>
                  </a:cubicBezTo>
                  <a:lnTo>
                    <a:pt x="6801" y="3452"/>
                  </a:lnTo>
                  <a:lnTo>
                    <a:pt x="6801" y="1827"/>
                  </a:lnTo>
                  <a:lnTo>
                    <a:pt x="7854" y="1827"/>
                  </a:lnTo>
                  <a:cubicBezTo>
                    <a:pt x="8063" y="2219"/>
                    <a:pt x="8477" y="2488"/>
                    <a:pt x="8952" y="2488"/>
                  </a:cubicBezTo>
                  <a:cubicBezTo>
                    <a:pt x="9637" y="2488"/>
                    <a:pt x="10195" y="1930"/>
                    <a:pt x="10195" y="1244"/>
                  </a:cubicBezTo>
                  <a:cubicBezTo>
                    <a:pt x="10195" y="558"/>
                    <a:pt x="9637" y="0"/>
                    <a:pt x="89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6094492" y="2148118"/>
              <a:ext cx="121196" cy="34824"/>
            </a:xfrm>
            <a:custGeom>
              <a:avLst/>
              <a:gdLst/>
              <a:ahLst/>
              <a:cxnLst/>
              <a:rect l="l" t="t" r="r" b="b"/>
              <a:pathLst>
                <a:path w="3710" h="1066" extrusionOk="0">
                  <a:moveTo>
                    <a:pt x="3469" y="0"/>
                  </a:moveTo>
                  <a:cubicBezTo>
                    <a:pt x="2905" y="0"/>
                    <a:pt x="2345" y="178"/>
                    <a:pt x="1803" y="349"/>
                  </a:cubicBezTo>
                  <a:cubicBezTo>
                    <a:pt x="1265" y="521"/>
                    <a:pt x="756" y="682"/>
                    <a:pt x="248" y="682"/>
                  </a:cubicBezTo>
                  <a:cubicBezTo>
                    <a:pt x="232" y="682"/>
                    <a:pt x="215" y="682"/>
                    <a:pt x="199" y="682"/>
                  </a:cubicBezTo>
                  <a:cubicBezTo>
                    <a:pt x="198" y="682"/>
                    <a:pt x="197" y="682"/>
                    <a:pt x="196" y="682"/>
                  </a:cubicBezTo>
                  <a:cubicBezTo>
                    <a:pt x="91" y="682"/>
                    <a:pt x="5" y="764"/>
                    <a:pt x="4" y="869"/>
                  </a:cubicBezTo>
                  <a:cubicBezTo>
                    <a:pt x="1" y="975"/>
                    <a:pt x="85" y="1063"/>
                    <a:pt x="191" y="1066"/>
                  </a:cubicBezTo>
                  <a:lnTo>
                    <a:pt x="248" y="1066"/>
                  </a:lnTo>
                  <a:cubicBezTo>
                    <a:pt x="816" y="1066"/>
                    <a:pt x="1377" y="888"/>
                    <a:pt x="1920" y="715"/>
                  </a:cubicBezTo>
                  <a:cubicBezTo>
                    <a:pt x="2457" y="545"/>
                    <a:pt x="2965" y="384"/>
                    <a:pt x="3470" y="384"/>
                  </a:cubicBezTo>
                  <a:cubicBezTo>
                    <a:pt x="3484" y="384"/>
                    <a:pt x="3498" y="385"/>
                    <a:pt x="3512" y="385"/>
                  </a:cubicBezTo>
                  <a:lnTo>
                    <a:pt x="3515" y="385"/>
                  </a:lnTo>
                  <a:cubicBezTo>
                    <a:pt x="3620" y="385"/>
                    <a:pt x="3706" y="300"/>
                    <a:pt x="3708" y="196"/>
                  </a:cubicBezTo>
                  <a:cubicBezTo>
                    <a:pt x="3709" y="90"/>
                    <a:pt x="3625" y="2"/>
                    <a:pt x="3518" y="0"/>
                  </a:cubicBezTo>
                  <a:cubicBezTo>
                    <a:pt x="3502" y="0"/>
                    <a:pt x="3486" y="0"/>
                    <a:pt x="3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6094492" y="2306196"/>
              <a:ext cx="121196" cy="34856"/>
            </a:xfrm>
            <a:custGeom>
              <a:avLst/>
              <a:gdLst/>
              <a:ahLst/>
              <a:cxnLst/>
              <a:rect l="l" t="t" r="r" b="b"/>
              <a:pathLst>
                <a:path w="3710" h="1067" extrusionOk="0">
                  <a:moveTo>
                    <a:pt x="3476" y="1"/>
                  </a:moveTo>
                  <a:cubicBezTo>
                    <a:pt x="2909" y="1"/>
                    <a:pt x="2347" y="179"/>
                    <a:pt x="1803" y="350"/>
                  </a:cubicBezTo>
                  <a:cubicBezTo>
                    <a:pt x="1267" y="521"/>
                    <a:pt x="760" y="683"/>
                    <a:pt x="254" y="683"/>
                  </a:cubicBezTo>
                  <a:cubicBezTo>
                    <a:pt x="236" y="683"/>
                    <a:pt x="217" y="683"/>
                    <a:pt x="199" y="682"/>
                  </a:cubicBezTo>
                  <a:cubicBezTo>
                    <a:pt x="198" y="682"/>
                    <a:pt x="197" y="682"/>
                    <a:pt x="196" y="682"/>
                  </a:cubicBezTo>
                  <a:cubicBezTo>
                    <a:pt x="91" y="682"/>
                    <a:pt x="5" y="765"/>
                    <a:pt x="4" y="870"/>
                  </a:cubicBezTo>
                  <a:cubicBezTo>
                    <a:pt x="1" y="976"/>
                    <a:pt x="85" y="1065"/>
                    <a:pt x="191" y="1067"/>
                  </a:cubicBezTo>
                  <a:lnTo>
                    <a:pt x="248" y="1067"/>
                  </a:lnTo>
                  <a:cubicBezTo>
                    <a:pt x="816" y="1067"/>
                    <a:pt x="1377" y="890"/>
                    <a:pt x="1920" y="718"/>
                  </a:cubicBezTo>
                  <a:cubicBezTo>
                    <a:pt x="2457" y="547"/>
                    <a:pt x="2965" y="385"/>
                    <a:pt x="3471" y="385"/>
                  </a:cubicBezTo>
                  <a:cubicBezTo>
                    <a:pt x="3485" y="385"/>
                    <a:pt x="3498" y="385"/>
                    <a:pt x="3512" y="386"/>
                  </a:cubicBezTo>
                  <a:lnTo>
                    <a:pt x="3515" y="386"/>
                  </a:lnTo>
                  <a:cubicBezTo>
                    <a:pt x="3620" y="386"/>
                    <a:pt x="3706" y="301"/>
                    <a:pt x="3708" y="197"/>
                  </a:cubicBezTo>
                  <a:cubicBezTo>
                    <a:pt x="3709" y="90"/>
                    <a:pt x="3625" y="3"/>
                    <a:pt x="3518" y="1"/>
                  </a:cubicBezTo>
                  <a:cubicBezTo>
                    <a:pt x="3504" y="1"/>
                    <a:pt x="3490" y="1"/>
                    <a:pt x="347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6094492" y="2266701"/>
              <a:ext cx="121196" cy="34824"/>
            </a:xfrm>
            <a:custGeom>
              <a:avLst/>
              <a:gdLst/>
              <a:ahLst/>
              <a:cxnLst/>
              <a:rect l="l" t="t" r="r" b="b"/>
              <a:pathLst>
                <a:path w="3710" h="1066" extrusionOk="0">
                  <a:moveTo>
                    <a:pt x="3476" y="0"/>
                  </a:moveTo>
                  <a:cubicBezTo>
                    <a:pt x="2908" y="0"/>
                    <a:pt x="2347" y="178"/>
                    <a:pt x="1803" y="349"/>
                  </a:cubicBezTo>
                  <a:cubicBezTo>
                    <a:pt x="1267" y="520"/>
                    <a:pt x="760" y="682"/>
                    <a:pt x="254" y="682"/>
                  </a:cubicBezTo>
                  <a:cubicBezTo>
                    <a:pt x="236" y="682"/>
                    <a:pt x="217" y="682"/>
                    <a:pt x="199" y="681"/>
                  </a:cubicBezTo>
                  <a:cubicBezTo>
                    <a:pt x="198" y="681"/>
                    <a:pt x="197" y="681"/>
                    <a:pt x="196" y="681"/>
                  </a:cubicBezTo>
                  <a:cubicBezTo>
                    <a:pt x="91" y="681"/>
                    <a:pt x="5" y="764"/>
                    <a:pt x="4" y="869"/>
                  </a:cubicBezTo>
                  <a:cubicBezTo>
                    <a:pt x="1" y="975"/>
                    <a:pt x="85" y="1064"/>
                    <a:pt x="191" y="1066"/>
                  </a:cubicBezTo>
                  <a:lnTo>
                    <a:pt x="248" y="1066"/>
                  </a:lnTo>
                  <a:cubicBezTo>
                    <a:pt x="816" y="1066"/>
                    <a:pt x="1377" y="889"/>
                    <a:pt x="1920" y="717"/>
                  </a:cubicBezTo>
                  <a:cubicBezTo>
                    <a:pt x="2457" y="546"/>
                    <a:pt x="2965" y="384"/>
                    <a:pt x="3471" y="384"/>
                  </a:cubicBezTo>
                  <a:cubicBezTo>
                    <a:pt x="3485" y="384"/>
                    <a:pt x="3498" y="384"/>
                    <a:pt x="3512" y="385"/>
                  </a:cubicBezTo>
                  <a:cubicBezTo>
                    <a:pt x="3513" y="385"/>
                    <a:pt x="3514" y="385"/>
                    <a:pt x="3515" y="385"/>
                  </a:cubicBezTo>
                  <a:cubicBezTo>
                    <a:pt x="3621" y="385"/>
                    <a:pt x="3706" y="301"/>
                    <a:pt x="3708" y="196"/>
                  </a:cubicBezTo>
                  <a:cubicBezTo>
                    <a:pt x="3709" y="90"/>
                    <a:pt x="3625" y="2"/>
                    <a:pt x="3518" y="0"/>
                  </a:cubicBezTo>
                  <a:cubicBezTo>
                    <a:pt x="3504" y="0"/>
                    <a:pt x="3490" y="0"/>
                    <a:pt x="34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6094492" y="2227173"/>
              <a:ext cx="121196" cy="34824"/>
            </a:xfrm>
            <a:custGeom>
              <a:avLst/>
              <a:gdLst/>
              <a:ahLst/>
              <a:cxnLst/>
              <a:rect l="l" t="t" r="r" b="b"/>
              <a:pathLst>
                <a:path w="3710" h="1066" extrusionOk="0">
                  <a:moveTo>
                    <a:pt x="3476" y="0"/>
                  </a:moveTo>
                  <a:cubicBezTo>
                    <a:pt x="2909" y="0"/>
                    <a:pt x="2347" y="178"/>
                    <a:pt x="1803" y="349"/>
                  </a:cubicBezTo>
                  <a:cubicBezTo>
                    <a:pt x="1267" y="520"/>
                    <a:pt x="760" y="682"/>
                    <a:pt x="254" y="682"/>
                  </a:cubicBezTo>
                  <a:cubicBezTo>
                    <a:pt x="236" y="682"/>
                    <a:pt x="217" y="682"/>
                    <a:pt x="199" y="681"/>
                  </a:cubicBezTo>
                  <a:cubicBezTo>
                    <a:pt x="198" y="681"/>
                    <a:pt x="197" y="681"/>
                    <a:pt x="196" y="681"/>
                  </a:cubicBezTo>
                  <a:cubicBezTo>
                    <a:pt x="91" y="681"/>
                    <a:pt x="5" y="764"/>
                    <a:pt x="4" y="869"/>
                  </a:cubicBezTo>
                  <a:cubicBezTo>
                    <a:pt x="1" y="975"/>
                    <a:pt x="85" y="1063"/>
                    <a:pt x="191" y="1066"/>
                  </a:cubicBezTo>
                  <a:lnTo>
                    <a:pt x="248" y="1066"/>
                  </a:lnTo>
                  <a:cubicBezTo>
                    <a:pt x="816" y="1066"/>
                    <a:pt x="1377" y="887"/>
                    <a:pt x="1920" y="717"/>
                  </a:cubicBezTo>
                  <a:cubicBezTo>
                    <a:pt x="2457" y="546"/>
                    <a:pt x="2965" y="384"/>
                    <a:pt x="3471" y="384"/>
                  </a:cubicBezTo>
                  <a:cubicBezTo>
                    <a:pt x="3485" y="384"/>
                    <a:pt x="3498" y="385"/>
                    <a:pt x="3512" y="385"/>
                  </a:cubicBezTo>
                  <a:lnTo>
                    <a:pt x="3515" y="385"/>
                  </a:lnTo>
                  <a:cubicBezTo>
                    <a:pt x="3620" y="385"/>
                    <a:pt x="3706" y="300"/>
                    <a:pt x="3708" y="196"/>
                  </a:cubicBezTo>
                  <a:cubicBezTo>
                    <a:pt x="3709" y="90"/>
                    <a:pt x="3625" y="2"/>
                    <a:pt x="3518" y="0"/>
                  </a:cubicBezTo>
                  <a:cubicBezTo>
                    <a:pt x="3504" y="0"/>
                    <a:pt x="3490" y="0"/>
                    <a:pt x="34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6094492" y="2187613"/>
              <a:ext cx="121196" cy="34856"/>
            </a:xfrm>
            <a:custGeom>
              <a:avLst/>
              <a:gdLst/>
              <a:ahLst/>
              <a:cxnLst/>
              <a:rect l="l" t="t" r="r" b="b"/>
              <a:pathLst>
                <a:path w="3710" h="1067" extrusionOk="0">
                  <a:moveTo>
                    <a:pt x="3469" y="1"/>
                  </a:moveTo>
                  <a:cubicBezTo>
                    <a:pt x="2903" y="1"/>
                    <a:pt x="2345" y="179"/>
                    <a:pt x="1803" y="350"/>
                  </a:cubicBezTo>
                  <a:cubicBezTo>
                    <a:pt x="1265" y="522"/>
                    <a:pt x="756" y="683"/>
                    <a:pt x="248" y="683"/>
                  </a:cubicBezTo>
                  <a:cubicBezTo>
                    <a:pt x="232" y="683"/>
                    <a:pt x="215" y="683"/>
                    <a:pt x="199" y="683"/>
                  </a:cubicBezTo>
                  <a:cubicBezTo>
                    <a:pt x="198" y="683"/>
                    <a:pt x="197" y="682"/>
                    <a:pt x="196" y="682"/>
                  </a:cubicBezTo>
                  <a:cubicBezTo>
                    <a:pt x="91" y="682"/>
                    <a:pt x="5" y="765"/>
                    <a:pt x="4" y="870"/>
                  </a:cubicBezTo>
                  <a:cubicBezTo>
                    <a:pt x="1" y="976"/>
                    <a:pt x="85" y="1064"/>
                    <a:pt x="191" y="1067"/>
                  </a:cubicBezTo>
                  <a:lnTo>
                    <a:pt x="248" y="1067"/>
                  </a:lnTo>
                  <a:cubicBezTo>
                    <a:pt x="816" y="1067"/>
                    <a:pt x="1377" y="889"/>
                    <a:pt x="1920" y="718"/>
                  </a:cubicBezTo>
                  <a:cubicBezTo>
                    <a:pt x="2457" y="547"/>
                    <a:pt x="2965" y="385"/>
                    <a:pt x="3471" y="385"/>
                  </a:cubicBezTo>
                  <a:cubicBezTo>
                    <a:pt x="3485" y="385"/>
                    <a:pt x="3498" y="386"/>
                    <a:pt x="3512" y="386"/>
                  </a:cubicBezTo>
                  <a:cubicBezTo>
                    <a:pt x="3513" y="386"/>
                    <a:pt x="3514" y="386"/>
                    <a:pt x="3515" y="386"/>
                  </a:cubicBezTo>
                  <a:cubicBezTo>
                    <a:pt x="3621" y="386"/>
                    <a:pt x="3706" y="302"/>
                    <a:pt x="3708" y="197"/>
                  </a:cubicBezTo>
                  <a:cubicBezTo>
                    <a:pt x="3709" y="91"/>
                    <a:pt x="3625" y="3"/>
                    <a:pt x="3518" y="1"/>
                  </a:cubicBezTo>
                  <a:cubicBezTo>
                    <a:pt x="3502" y="1"/>
                    <a:pt x="3486" y="1"/>
                    <a:pt x="346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50"/>
          <p:cNvSpPr txBox="1">
            <a:spLocks noGrp="1"/>
          </p:cNvSpPr>
          <p:nvPr>
            <p:ph type="subTitle" idx="4294967295"/>
          </p:nvPr>
        </p:nvSpPr>
        <p:spPr>
          <a:xfrm>
            <a:off x="5084000" y="562225"/>
            <a:ext cx="4034100" cy="45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07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TIMEDIFF:</a:t>
            </a:r>
            <a:endParaRPr sz="1100">
              <a:solidFill>
                <a:schemeClr val="dk2"/>
              </a:solidFill>
            </a:endParaRPr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Approval_time_difference_with_purchase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Delivered_carrier_time_difference_with_purchase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Delivered_customer_time_difference_with_purchase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Estimate_delivery_time_difference_with_purchase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delivery_time_difference_with_estimated</a:t>
            </a:r>
            <a:endParaRPr sz="800"/>
          </a:p>
          <a:p>
            <a:pPr marL="365760" lvl="0" indent="-207009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PARCEL INFORMATION:</a:t>
            </a:r>
            <a:endParaRPr sz="1100">
              <a:solidFill>
                <a:schemeClr val="dk2"/>
              </a:solidFill>
            </a:endParaRPr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Approx_parcel_weight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Approx_parcel_height_cm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Approx_parcel_width_cm</a:t>
            </a:r>
            <a:endParaRPr sz="800"/>
          </a:p>
          <a:p>
            <a:pPr marL="365760" lvl="0" indent="-207009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WEBSITE  INFORMATION:</a:t>
            </a:r>
            <a:endParaRPr sz="1100">
              <a:solidFill>
                <a:schemeClr val="dk2"/>
              </a:solidFill>
            </a:endParaRPr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Min_nb_photos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Min_product_name_lenght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Maxproduct_name_lenght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Mean_product_name_lenght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min_product_description_lenght</a:t>
            </a:r>
            <a:endParaRPr sz="800"/>
          </a:p>
          <a:p>
            <a:pPr marL="365760" lvl="0" indent="-207009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PAYMENT/PRICE INFORMATION:</a:t>
            </a:r>
            <a:endParaRPr sz="1100">
              <a:solidFill>
                <a:schemeClr val="dk2"/>
              </a:solidFill>
            </a:endParaRPr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Payment_installments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Total_payment_value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Credit_card_total_payment_value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Mobile_total_payment_value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Payment_installment_ratio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Order_shipping_cost</a:t>
            </a:r>
            <a:endParaRPr sz="800"/>
          </a:p>
          <a:p>
            <a:pPr marL="365760" lvl="0" indent="-207009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CONSUMER INFORMATION:</a:t>
            </a:r>
            <a:endParaRPr sz="1100">
              <a:solidFill>
                <a:schemeClr val="dk2"/>
              </a:solidFill>
            </a:endParaRPr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Order_count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loyalty</a:t>
            </a:r>
            <a:endParaRPr sz="800"/>
          </a:p>
          <a:p>
            <a:pPr marL="548640" lvl="1" indent="-965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lphaLcPeriod"/>
            </a:pPr>
            <a:r>
              <a:rPr lang="en" sz="800"/>
              <a:t>Order_number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387" name="Google Shape;387;p50"/>
          <p:cNvSpPr/>
          <p:nvPr/>
        </p:nvSpPr>
        <p:spPr>
          <a:xfrm>
            <a:off x="796200" y="1350700"/>
            <a:ext cx="3139500" cy="29772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PEARSON’S R </a:t>
            </a:r>
            <a:r>
              <a:rPr lang="en" sz="1000" i="1">
                <a:solidFill>
                  <a:schemeClr val="dk2"/>
                </a:solidFill>
              </a:rPr>
              <a:t>(numerical variables)</a:t>
            </a:r>
            <a:r>
              <a:rPr lang="en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marL="365760" lvl="0" indent="-213359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Measure of the linear relationship between 2 continuous variables</a:t>
            </a:r>
            <a:endParaRPr sz="1600">
              <a:solidFill>
                <a:schemeClr val="lt2"/>
              </a:solidFill>
            </a:endParaRPr>
          </a:p>
          <a:p>
            <a:pPr marL="365760" lvl="0" indent="-21335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Ranges from -1 to 1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57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576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919950" y="3044150"/>
            <a:ext cx="30159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        (n (∑xy)- (∑x)(∑y))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(√ [n ∑x</a:t>
            </a:r>
            <a:r>
              <a:rPr lang="en" sz="11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-(∑x)</a:t>
            </a:r>
            <a:r>
              <a:rPr lang="en" sz="11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][n ∑y</a:t>
            </a:r>
            <a:r>
              <a:rPr lang="en" sz="11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– (∑y)</a:t>
            </a:r>
            <a:r>
              <a:rPr lang="en" sz="11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855079" y="3176741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r  </a:t>
            </a: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=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90" name="Google Shape;390;p50"/>
          <p:cNvCxnSpPr/>
          <p:nvPr/>
        </p:nvCxnSpPr>
        <p:spPr>
          <a:xfrm>
            <a:off x="1481850" y="3422159"/>
            <a:ext cx="2123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/>
          <p:nvPr/>
        </p:nvSpPr>
        <p:spPr>
          <a:xfrm>
            <a:off x="855350" y="1353775"/>
            <a:ext cx="3474600" cy="29772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BASETABLE:</a:t>
            </a:r>
            <a:endParaRPr sz="1600">
              <a:solidFill>
                <a:schemeClr val="dk2"/>
              </a:solidFill>
            </a:endParaRPr>
          </a:p>
          <a:p>
            <a:pPr marL="3657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Row: 47996</a:t>
            </a:r>
            <a:endParaRPr>
              <a:solidFill>
                <a:schemeClr val="lt2"/>
              </a:solidFill>
            </a:endParaRPr>
          </a:p>
          <a:p>
            <a:pPr marL="3657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Granularity: Order_id</a:t>
            </a:r>
            <a:endParaRPr>
              <a:solidFill>
                <a:schemeClr val="lt2"/>
              </a:solidFill>
            </a:endParaRPr>
          </a:p>
          <a:p>
            <a:pPr marL="3657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Order_review : </a:t>
            </a:r>
            <a:endParaRPr>
              <a:solidFill>
                <a:schemeClr val="lt2"/>
              </a:solidFill>
            </a:endParaRPr>
          </a:p>
          <a:p>
            <a:pPr marL="640080" lvl="1" indent="-21971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lang="en">
                <a:solidFill>
                  <a:schemeClr val="lt2"/>
                </a:solidFill>
              </a:rPr>
              <a:t>0 : 3★ or less</a:t>
            </a:r>
            <a:endParaRPr>
              <a:solidFill>
                <a:schemeClr val="lt2"/>
              </a:solidFill>
            </a:endParaRPr>
          </a:p>
          <a:p>
            <a:pPr marL="640080" lvl="1" indent="-21971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lang="en">
                <a:solidFill>
                  <a:schemeClr val="lt2"/>
                </a:solidFill>
              </a:rPr>
              <a:t>1 : 4★ or 5★</a:t>
            </a:r>
            <a:endParaRPr>
              <a:solidFill>
                <a:schemeClr val="lt2"/>
              </a:solidFill>
            </a:endParaRPr>
          </a:p>
          <a:p>
            <a:pPr marL="3657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Features: </a:t>
            </a:r>
            <a:endParaRPr>
              <a:solidFill>
                <a:schemeClr val="lt2"/>
              </a:solidFill>
            </a:endParaRPr>
          </a:p>
          <a:p>
            <a:pPr marL="640080" lvl="1" indent="-21971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lang="en">
                <a:solidFill>
                  <a:schemeClr val="lt2"/>
                </a:solidFill>
              </a:rPr>
              <a:t>36 before feature selection</a:t>
            </a:r>
            <a:endParaRPr>
              <a:solidFill>
                <a:schemeClr val="lt2"/>
              </a:solidFill>
            </a:endParaRPr>
          </a:p>
          <a:p>
            <a:pPr marL="640080" lvl="1" indent="-21971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</a:pPr>
            <a:r>
              <a:rPr lang="en">
                <a:solidFill>
                  <a:schemeClr val="lt2"/>
                </a:solidFill>
              </a:rPr>
              <a:t>24 after feature selection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96" name="Google Shape;396;p5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Basetable &amp; models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>
            <a:off x="4613301" y="1353775"/>
            <a:ext cx="3675300" cy="29772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5F8195"/>
                </a:solidFill>
              </a:rPr>
              <a:t>DTree has been trained successfully</a:t>
            </a:r>
            <a:endParaRPr sz="1200" i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5F8195"/>
                </a:solidFill>
              </a:rPr>
              <a:t>DTree: AUC = 0.6377006345054238</a:t>
            </a:r>
            <a:endParaRPr sz="1200" i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5F8195"/>
                </a:solidFill>
              </a:rPr>
              <a:t>DTree: Accuracy = 0.778799841355601</a:t>
            </a:r>
            <a:endParaRPr sz="1200" i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LR has been trained successfully</a:t>
            </a:r>
            <a:endParaRPr sz="1200" i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LR: AUC = 0.690124085610881</a:t>
            </a:r>
            <a:endParaRPr sz="1200" i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LR: Accuracy = 0.766480978142894</a:t>
            </a:r>
            <a:endParaRPr sz="1200" i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5F8195"/>
                </a:solidFill>
              </a:rPr>
              <a:t>RForest has been trained successfully</a:t>
            </a:r>
            <a:endParaRPr sz="1200" i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5F8195"/>
                </a:solidFill>
              </a:rPr>
              <a:t>RForest: AUC = 0.6602725762609484</a:t>
            </a:r>
            <a:endParaRPr sz="1200" i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5F8195"/>
                </a:solidFill>
              </a:rPr>
              <a:t>RForest: Accuracy = 0.7653909968266195</a:t>
            </a:r>
            <a:endParaRPr sz="1200" i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GBT has been trained successfully</a:t>
            </a:r>
            <a:endParaRPr sz="1200" i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GBT: AUC = 0.6882037404849782</a:t>
            </a:r>
            <a:endParaRPr sz="1200" i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GBT: Accuracy = 0.7807755556741823</a:t>
            </a:r>
            <a:endParaRPr sz="16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/>
          <p:nvPr/>
        </p:nvSpPr>
        <p:spPr>
          <a:xfrm>
            <a:off x="2419775" y="2259750"/>
            <a:ext cx="4304400" cy="4116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2"/>
          <p:cNvSpPr/>
          <p:nvPr/>
        </p:nvSpPr>
        <p:spPr>
          <a:xfrm>
            <a:off x="2419775" y="3740250"/>
            <a:ext cx="4304400" cy="4116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2"/>
          <p:cNvSpPr txBox="1">
            <a:spLocks noGrp="1"/>
          </p:cNvSpPr>
          <p:nvPr>
            <p:ph type="title"/>
          </p:nvPr>
        </p:nvSpPr>
        <p:spPr>
          <a:xfrm>
            <a:off x="1746875" y="1454400"/>
            <a:ext cx="56502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>
                <a:solidFill>
                  <a:schemeClr val="dk2"/>
                </a:solidFill>
              </a:rPr>
              <a:t>.</a:t>
            </a:r>
            <a:r>
              <a:rPr lang="en"/>
              <a:t>69</a:t>
            </a:r>
            <a:endParaRPr/>
          </a:p>
        </p:txBody>
      </p:sp>
      <p:sp>
        <p:nvSpPr>
          <p:cNvPr id="405" name="Google Shape;405;p52"/>
          <p:cNvSpPr txBox="1">
            <a:spLocks noGrp="1"/>
          </p:cNvSpPr>
          <p:nvPr>
            <p:ph type="subTitle" idx="1"/>
          </p:nvPr>
        </p:nvSpPr>
        <p:spPr>
          <a:xfrm>
            <a:off x="2490325" y="2328450"/>
            <a:ext cx="416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</a:t>
            </a:r>
            <a:endParaRPr/>
          </a:p>
        </p:txBody>
      </p:sp>
      <p:sp>
        <p:nvSpPr>
          <p:cNvPr id="406" name="Google Shape;406;p52"/>
          <p:cNvSpPr txBox="1">
            <a:spLocks noGrp="1"/>
          </p:cNvSpPr>
          <p:nvPr>
            <p:ph type="title" idx="2"/>
          </p:nvPr>
        </p:nvSpPr>
        <p:spPr>
          <a:xfrm>
            <a:off x="1746875" y="2934892"/>
            <a:ext cx="56502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r>
              <a:rPr lang="en">
                <a:solidFill>
                  <a:schemeClr val="dk2"/>
                </a:solidFill>
              </a:rPr>
              <a:t>.</a:t>
            </a:r>
            <a:r>
              <a:rPr lang="en"/>
              <a:t>55</a:t>
            </a:r>
            <a:r>
              <a:rPr lang="en">
                <a:solidFill>
                  <a:schemeClr val="dk2"/>
                </a:solidFill>
              </a:rPr>
              <a:t>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7" name="Google Shape;407;p52"/>
          <p:cNvSpPr txBox="1">
            <a:spLocks noGrp="1"/>
          </p:cNvSpPr>
          <p:nvPr>
            <p:ph type="subTitle" idx="3"/>
          </p:nvPr>
        </p:nvSpPr>
        <p:spPr>
          <a:xfrm>
            <a:off x="2490325" y="3808944"/>
            <a:ext cx="416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408" name="Google Shape;408;p52"/>
          <p:cNvSpPr txBox="1"/>
          <p:nvPr/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Binary Classification Results</a:t>
            </a:r>
            <a:endParaRPr sz="3500"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/>
          <p:nvPr/>
        </p:nvSpPr>
        <p:spPr>
          <a:xfrm>
            <a:off x="2419775" y="2259750"/>
            <a:ext cx="4304400" cy="4116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3"/>
          <p:cNvSpPr/>
          <p:nvPr/>
        </p:nvSpPr>
        <p:spPr>
          <a:xfrm>
            <a:off x="2419775" y="3740250"/>
            <a:ext cx="4304400" cy="4116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1746875" y="1454400"/>
            <a:ext cx="56502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>
                <a:solidFill>
                  <a:schemeClr val="dk2"/>
                </a:solidFill>
              </a:rPr>
              <a:t>.</a:t>
            </a:r>
            <a:r>
              <a:rPr lang="en"/>
              <a:t>48</a:t>
            </a:r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subTitle" idx="1"/>
          </p:nvPr>
        </p:nvSpPr>
        <p:spPr>
          <a:xfrm>
            <a:off x="2490325" y="2328450"/>
            <a:ext cx="416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title" idx="2"/>
          </p:nvPr>
        </p:nvSpPr>
        <p:spPr>
          <a:xfrm>
            <a:off x="1746875" y="2934892"/>
            <a:ext cx="56502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</a:t>
            </a:r>
            <a:r>
              <a:rPr lang="en">
                <a:solidFill>
                  <a:schemeClr val="dk2"/>
                </a:solidFill>
              </a:rPr>
              <a:t>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3"/>
          </p:nvPr>
        </p:nvSpPr>
        <p:spPr>
          <a:xfrm>
            <a:off x="2490325" y="3808944"/>
            <a:ext cx="416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419" name="Google Shape;419;p53"/>
          <p:cNvSpPr txBox="1"/>
          <p:nvPr/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Multiclass Classification Results</a:t>
            </a:r>
            <a:endParaRPr sz="3500"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753988" y="887900"/>
            <a:ext cx="50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Challenge and an opportunity towards improvement</a:t>
            </a:r>
            <a:endParaRPr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/>
          <p:nvPr/>
        </p:nvSpPr>
        <p:spPr>
          <a:xfrm>
            <a:off x="2866425" y="2124100"/>
            <a:ext cx="3391200" cy="1440000"/>
          </a:xfrm>
          <a:prstGeom prst="roundRect">
            <a:avLst>
              <a:gd name="adj" fmla="val 31426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4"/>
          <p:cNvSpPr txBox="1"/>
          <p:nvPr/>
        </p:nvSpPr>
        <p:spPr>
          <a:xfrm>
            <a:off x="2429950" y="99720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Thanks !</a:t>
            </a:r>
            <a:endParaRPr sz="8000"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2886275" y="2113625"/>
            <a:ext cx="33912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Do you have any question ?</a:t>
            </a:r>
            <a:endParaRPr sz="1800" b="1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5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Alice Degonzague</a:t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Cyril Kancel</a:t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Nandini Gantayat</a:t>
            </a:r>
            <a:endParaRPr sz="13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720000" y="265800"/>
            <a:ext cx="274200" cy="274200"/>
          </a:xfrm>
          <a:prstGeom prst="donut">
            <a:avLst>
              <a:gd name="adj" fmla="val 25000"/>
            </a:avLst>
          </a:prstGeom>
          <a:gradFill>
            <a:gsLst>
              <a:gs pos="0">
                <a:srgbClr val="76ECFF"/>
              </a:gs>
              <a:gs pos="100000">
                <a:srgbClr val="2D42B5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4"/>
          <p:cNvSpPr txBox="1"/>
          <p:nvPr/>
        </p:nvSpPr>
        <p:spPr>
          <a:xfrm>
            <a:off x="994200" y="292063"/>
            <a:ext cx="13890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BLU</a:t>
            </a:r>
            <a:endParaRPr sz="1200"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 idx="3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</a:t>
            </a: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2286000" y="3128518"/>
            <a:ext cx="4572000" cy="4572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720000" y="2315830"/>
            <a:ext cx="7704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ubTitle" idx="1"/>
          </p:nvPr>
        </p:nvSpPr>
        <p:spPr>
          <a:xfrm>
            <a:off x="2581275" y="3127605"/>
            <a:ext cx="3981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title" idx="2"/>
          </p:nvPr>
        </p:nvSpPr>
        <p:spPr>
          <a:xfrm>
            <a:off x="3429000" y="983155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720000" y="265800"/>
            <a:ext cx="274200" cy="2742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1702325" y="1406350"/>
            <a:ext cx="3792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Leader </a:t>
            </a:r>
            <a:r>
              <a:rPr lang="en"/>
              <a:t>in growth and new customers share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subTitle" idx="1"/>
          </p:nvPr>
        </p:nvSpPr>
        <p:spPr>
          <a:xfrm>
            <a:off x="1702325" y="1863549"/>
            <a:ext cx="3072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Outperforms </a:t>
            </a:r>
            <a:r>
              <a:rPr lang="en"/>
              <a:t>peers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title" idx="2"/>
          </p:nvPr>
        </p:nvSpPr>
        <p:spPr>
          <a:xfrm>
            <a:off x="3992325" y="2409000"/>
            <a:ext cx="3449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Last </a:t>
            </a:r>
            <a:r>
              <a:rPr lang="en"/>
              <a:t>among competitors in customer retention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subTitle" idx="3"/>
          </p:nvPr>
        </p:nvSpPr>
        <p:spPr>
          <a:xfrm>
            <a:off x="4369350" y="2942388"/>
            <a:ext cx="3072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Underperforms</a:t>
            </a:r>
            <a:r>
              <a:rPr lang="en"/>
              <a:t> in repeat business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title" idx="4"/>
          </p:nvPr>
        </p:nvSpPr>
        <p:spPr>
          <a:xfrm>
            <a:off x="1702350" y="3414888"/>
            <a:ext cx="3072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understand </a:t>
            </a:r>
            <a:r>
              <a:rPr lang="en">
                <a:solidFill>
                  <a:schemeClr val="dk2"/>
                </a:solidFill>
              </a:rPr>
              <a:t>customer behaviour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5"/>
          </p:nvPr>
        </p:nvSpPr>
        <p:spPr>
          <a:xfrm>
            <a:off x="1702350" y="3872088"/>
            <a:ext cx="3072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</a:t>
            </a:r>
            <a:r>
              <a:rPr lang="en">
                <a:solidFill>
                  <a:srgbClr val="00C3B1"/>
                </a:solidFill>
              </a:rPr>
              <a:t>customer</a:t>
            </a:r>
            <a:r>
              <a:rPr lang="en"/>
              <a:t> </a:t>
            </a:r>
            <a:r>
              <a:rPr lang="en">
                <a:solidFill>
                  <a:srgbClr val="00C3B1"/>
                </a:solidFill>
              </a:rPr>
              <a:t>satisfaction</a:t>
            </a:r>
            <a:r>
              <a:rPr lang="en"/>
              <a:t> survey and </a:t>
            </a:r>
            <a:r>
              <a:rPr lang="en">
                <a:solidFill>
                  <a:srgbClr val="00C3B1"/>
                </a:solidFill>
              </a:rPr>
              <a:t>review score</a:t>
            </a:r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grpSp>
        <p:nvGrpSpPr>
          <p:cNvPr id="270" name="Google Shape;270;p41"/>
          <p:cNvGrpSpPr/>
          <p:nvPr/>
        </p:nvGrpSpPr>
        <p:grpSpPr>
          <a:xfrm>
            <a:off x="911241" y="3414899"/>
            <a:ext cx="638733" cy="640068"/>
            <a:chOff x="2064139" y="2720877"/>
            <a:chExt cx="428565" cy="428598"/>
          </a:xfrm>
        </p:grpSpPr>
        <p:sp>
          <p:nvSpPr>
            <p:cNvPr id="271" name="Google Shape;271;p41"/>
            <p:cNvSpPr/>
            <p:nvPr/>
          </p:nvSpPr>
          <p:spPr>
            <a:xfrm>
              <a:off x="2064139" y="2720877"/>
              <a:ext cx="428565" cy="428598"/>
            </a:xfrm>
            <a:custGeom>
              <a:avLst/>
              <a:gdLst/>
              <a:ahLst/>
              <a:cxnLst/>
              <a:rect l="l" t="t" r="r" b="b"/>
              <a:pathLst>
                <a:path w="13119" h="13120" extrusionOk="0">
                  <a:moveTo>
                    <a:pt x="3979" y="0"/>
                  </a:moveTo>
                  <a:cubicBezTo>
                    <a:pt x="3558" y="0"/>
                    <a:pt x="3152" y="126"/>
                    <a:pt x="2806" y="363"/>
                  </a:cubicBezTo>
                  <a:cubicBezTo>
                    <a:pt x="2718" y="423"/>
                    <a:pt x="2697" y="543"/>
                    <a:pt x="2757" y="631"/>
                  </a:cubicBezTo>
                  <a:cubicBezTo>
                    <a:pt x="2794" y="685"/>
                    <a:pt x="2854" y="714"/>
                    <a:pt x="2915" y="714"/>
                  </a:cubicBezTo>
                  <a:cubicBezTo>
                    <a:pt x="2953" y="714"/>
                    <a:pt x="2991" y="703"/>
                    <a:pt x="3024" y="680"/>
                  </a:cubicBezTo>
                  <a:cubicBezTo>
                    <a:pt x="3306" y="488"/>
                    <a:pt x="3635" y="385"/>
                    <a:pt x="3979" y="385"/>
                  </a:cubicBezTo>
                  <a:cubicBezTo>
                    <a:pt x="4912" y="385"/>
                    <a:pt x="5672" y="1144"/>
                    <a:pt x="5672" y="2077"/>
                  </a:cubicBezTo>
                  <a:cubicBezTo>
                    <a:pt x="5672" y="2560"/>
                    <a:pt x="5464" y="3017"/>
                    <a:pt x="5114" y="3333"/>
                  </a:cubicBezTo>
                  <a:lnTo>
                    <a:pt x="5114" y="1993"/>
                  </a:lnTo>
                  <a:cubicBezTo>
                    <a:pt x="5114" y="1691"/>
                    <a:pt x="4997" y="1409"/>
                    <a:pt x="4785" y="1196"/>
                  </a:cubicBezTo>
                  <a:cubicBezTo>
                    <a:pt x="4571" y="984"/>
                    <a:pt x="4288" y="866"/>
                    <a:pt x="3988" y="866"/>
                  </a:cubicBezTo>
                  <a:cubicBezTo>
                    <a:pt x="3367" y="866"/>
                    <a:pt x="2861" y="1372"/>
                    <a:pt x="2861" y="1993"/>
                  </a:cubicBezTo>
                  <a:lnTo>
                    <a:pt x="2861" y="3350"/>
                  </a:lnTo>
                  <a:cubicBezTo>
                    <a:pt x="2500" y="3032"/>
                    <a:pt x="2285" y="2569"/>
                    <a:pt x="2285" y="2077"/>
                  </a:cubicBezTo>
                  <a:cubicBezTo>
                    <a:pt x="2285" y="1756"/>
                    <a:pt x="2375" y="1444"/>
                    <a:pt x="2548" y="1173"/>
                  </a:cubicBezTo>
                  <a:cubicBezTo>
                    <a:pt x="2604" y="1084"/>
                    <a:pt x="2577" y="966"/>
                    <a:pt x="2488" y="909"/>
                  </a:cubicBezTo>
                  <a:cubicBezTo>
                    <a:pt x="2456" y="889"/>
                    <a:pt x="2420" y="879"/>
                    <a:pt x="2384" y="879"/>
                  </a:cubicBezTo>
                  <a:cubicBezTo>
                    <a:pt x="2321" y="879"/>
                    <a:pt x="2259" y="910"/>
                    <a:pt x="2223" y="967"/>
                  </a:cubicBezTo>
                  <a:cubicBezTo>
                    <a:pt x="2013" y="1299"/>
                    <a:pt x="1900" y="1682"/>
                    <a:pt x="1900" y="2077"/>
                  </a:cubicBezTo>
                  <a:cubicBezTo>
                    <a:pt x="1900" y="2789"/>
                    <a:pt x="2266" y="3450"/>
                    <a:pt x="2861" y="3830"/>
                  </a:cubicBezTo>
                  <a:lnTo>
                    <a:pt x="2861" y="7655"/>
                  </a:lnTo>
                  <a:lnTo>
                    <a:pt x="2197" y="6991"/>
                  </a:lnTo>
                  <a:cubicBezTo>
                    <a:pt x="1954" y="6748"/>
                    <a:pt x="1631" y="6614"/>
                    <a:pt x="1287" y="6614"/>
                  </a:cubicBezTo>
                  <a:cubicBezTo>
                    <a:pt x="944" y="6614"/>
                    <a:pt x="621" y="6748"/>
                    <a:pt x="377" y="6991"/>
                  </a:cubicBezTo>
                  <a:cubicBezTo>
                    <a:pt x="134" y="7234"/>
                    <a:pt x="0" y="7557"/>
                    <a:pt x="0" y="7901"/>
                  </a:cubicBezTo>
                  <a:cubicBezTo>
                    <a:pt x="0" y="8244"/>
                    <a:pt x="134" y="8567"/>
                    <a:pt x="378" y="8810"/>
                  </a:cubicBezTo>
                  <a:lnTo>
                    <a:pt x="2712" y="11143"/>
                  </a:lnTo>
                  <a:cubicBezTo>
                    <a:pt x="2938" y="11369"/>
                    <a:pt x="3195" y="11556"/>
                    <a:pt x="3478" y="11697"/>
                  </a:cubicBezTo>
                  <a:lnTo>
                    <a:pt x="3478" y="12925"/>
                  </a:lnTo>
                  <a:cubicBezTo>
                    <a:pt x="3478" y="13033"/>
                    <a:pt x="3564" y="13118"/>
                    <a:pt x="3670" y="13118"/>
                  </a:cubicBezTo>
                  <a:cubicBezTo>
                    <a:pt x="3776" y="13118"/>
                    <a:pt x="3862" y="13033"/>
                    <a:pt x="3862" y="12925"/>
                  </a:cubicBezTo>
                  <a:lnTo>
                    <a:pt x="3862" y="11576"/>
                  </a:lnTo>
                  <a:cubicBezTo>
                    <a:pt x="3862" y="11500"/>
                    <a:pt x="3817" y="11431"/>
                    <a:pt x="3750" y="11400"/>
                  </a:cubicBezTo>
                  <a:cubicBezTo>
                    <a:pt x="3464" y="11273"/>
                    <a:pt x="3206" y="11094"/>
                    <a:pt x="2984" y="10871"/>
                  </a:cubicBezTo>
                  <a:lnTo>
                    <a:pt x="650" y="8538"/>
                  </a:lnTo>
                  <a:cubicBezTo>
                    <a:pt x="480" y="8367"/>
                    <a:pt x="386" y="8141"/>
                    <a:pt x="386" y="7901"/>
                  </a:cubicBezTo>
                  <a:cubicBezTo>
                    <a:pt x="386" y="7660"/>
                    <a:pt x="480" y="7434"/>
                    <a:pt x="650" y="7263"/>
                  </a:cubicBezTo>
                  <a:cubicBezTo>
                    <a:pt x="819" y="7092"/>
                    <a:pt x="1047" y="6999"/>
                    <a:pt x="1287" y="6999"/>
                  </a:cubicBezTo>
                  <a:cubicBezTo>
                    <a:pt x="1528" y="6999"/>
                    <a:pt x="1754" y="7092"/>
                    <a:pt x="1925" y="7263"/>
                  </a:cubicBezTo>
                  <a:lnTo>
                    <a:pt x="2918" y="8256"/>
                  </a:lnTo>
                  <a:cubicBezTo>
                    <a:pt x="2955" y="8292"/>
                    <a:pt x="3005" y="8312"/>
                    <a:pt x="3055" y="8312"/>
                  </a:cubicBezTo>
                  <a:cubicBezTo>
                    <a:pt x="3080" y="8312"/>
                    <a:pt x="3104" y="8307"/>
                    <a:pt x="3127" y="8298"/>
                  </a:cubicBezTo>
                  <a:cubicBezTo>
                    <a:pt x="3199" y="8267"/>
                    <a:pt x="3246" y="8198"/>
                    <a:pt x="3246" y="8119"/>
                  </a:cubicBezTo>
                  <a:lnTo>
                    <a:pt x="3246" y="1993"/>
                  </a:lnTo>
                  <a:cubicBezTo>
                    <a:pt x="3246" y="1584"/>
                    <a:pt x="3579" y="1250"/>
                    <a:pt x="3988" y="1250"/>
                  </a:cubicBezTo>
                  <a:cubicBezTo>
                    <a:pt x="4186" y="1250"/>
                    <a:pt x="4372" y="1329"/>
                    <a:pt x="4512" y="1468"/>
                  </a:cubicBezTo>
                  <a:cubicBezTo>
                    <a:pt x="4652" y="1608"/>
                    <a:pt x="4731" y="1794"/>
                    <a:pt x="4731" y="1993"/>
                  </a:cubicBezTo>
                  <a:lnTo>
                    <a:pt x="4731" y="6560"/>
                  </a:lnTo>
                  <a:cubicBezTo>
                    <a:pt x="4731" y="6667"/>
                    <a:pt x="4817" y="6753"/>
                    <a:pt x="4923" y="6753"/>
                  </a:cubicBezTo>
                  <a:cubicBezTo>
                    <a:pt x="5029" y="6753"/>
                    <a:pt x="5115" y="6667"/>
                    <a:pt x="5115" y="6560"/>
                  </a:cubicBezTo>
                  <a:lnTo>
                    <a:pt x="5115" y="5649"/>
                  </a:lnTo>
                  <a:cubicBezTo>
                    <a:pt x="5115" y="5240"/>
                    <a:pt x="5447" y="4908"/>
                    <a:pt x="5856" y="4908"/>
                  </a:cubicBezTo>
                  <a:cubicBezTo>
                    <a:pt x="6265" y="4908"/>
                    <a:pt x="6597" y="5240"/>
                    <a:pt x="6597" y="5649"/>
                  </a:cubicBezTo>
                  <a:lnTo>
                    <a:pt x="6599" y="6560"/>
                  </a:lnTo>
                  <a:cubicBezTo>
                    <a:pt x="6599" y="6667"/>
                    <a:pt x="6683" y="6753"/>
                    <a:pt x="6791" y="6753"/>
                  </a:cubicBezTo>
                  <a:cubicBezTo>
                    <a:pt x="6897" y="6753"/>
                    <a:pt x="6983" y="6667"/>
                    <a:pt x="6983" y="6560"/>
                  </a:cubicBezTo>
                  <a:lnTo>
                    <a:pt x="6983" y="6093"/>
                  </a:lnTo>
                  <a:cubicBezTo>
                    <a:pt x="6983" y="6093"/>
                    <a:pt x="6982" y="6092"/>
                    <a:pt x="6982" y="6092"/>
                  </a:cubicBezTo>
                  <a:cubicBezTo>
                    <a:pt x="6983" y="5716"/>
                    <a:pt x="7264" y="5404"/>
                    <a:pt x="7627" y="5357"/>
                  </a:cubicBezTo>
                  <a:lnTo>
                    <a:pt x="7627" y="9026"/>
                  </a:lnTo>
                  <a:cubicBezTo>
                    <a:pt x="7627" y="9614"/>
                    <a:pt x="8107" y="10092"/>
                    <a:pt x="8694" y="10092"/>
                  </a:cubicBezTo>
                  <a:lnTo>
                    <a:pt x="10115" y="10092"/>
                  </a:lnTo>
                  <a:cubicBezTo>
                    <a:pt x="9907" y="10559"/>
                    <a:pt x="9564" y="10957"/>
                    <a:pt x="9128" y="11231"/>
                  </a:cubicBezTo>
                  <a:cubicBezTo>
                    <a:pt x="9071" y="11266"/>
                    <a:pt x="9037" y="11328"/>
                    <a:pt x="9037" y="11394"/>
                  </a:cubicBezTo>
                  <a:lnTo>
                    <a:pt x="9037" y="12927"/>
                  </a:lnTo>
                  <a:cubicBezTo>
                    <a:pt x="9037" y="13033"/>
                    <a:pt x="9123" y="13119"/>
                    <a:pt x="9229" y="13119"/>
                  </a:cubicBezTo>
                  <a:cubicBezTo>
                    <a:pt x="9335" y="13119"/>
                    <a:pt x="9421" y="13033"/>
                    <a:pt x="9421" y="12927"/>
                  </a:cubicBezTo>
                  <a:lnTo>
                    <a:pt x="9421" y="11499"/>
                  </a:lnTo>
                  <a:cubicBezTo>
                    <a:pt x="9927" y="11154"/>
                    <a:pt x="10315" y="10662"/>
                    <a:pt x="10530" y="10092"/>
                  </a:cubicBezTo>
                  <a:lnTo>
                    <a:pt x="11669" y="10092"/>
                  </a:lnTo>
                  <a:cubicBezTo>
                    <a:pt x="11775" y="10092"/>
                    <a:pt x="11861" y="10006"/>
                    <a:pt x="11861" y="9900"/>
                  </a:cubicBezTo>
                  <a:cubicBezTo>
                    <a:pt x="11861" y="9794"/>
                    <a:pt x="11775" y="9708"/>
                    <a:pt x="11669" y="9708"/>
                  </a:cubicBezTo>
                  <a:lnTo>
                    <a:pt x="8694" y="9708"/>
                  </a:lnTo>
                  <a:cubicBezTo>
                    <a:pt x="8318" y="9708"/>
                    <a:pt x="8012" y="9402"/>
                    <a:pt x="8012" y="9026"/>
                  </a:cubicBezTo>
                  <a:lnTo>
                    <a:pt x="8012" y="4588"/>
                  </a:lnTo>
                  <a:cubicBezTo>
                    <a:pt x="8012" y="4211"/>
                    <a:pt x="8318" y="3905"/>
                    <a:pt x="8694" y="3905"/>
                  </a:cubicBezTo>
                  <a:lnTo>
                    <a:pt x="12053" y="3905"/>
                  </a:lnTo>
                  <a:cubicBezTo>
                    <a:pt x="12429" y="3905"/>
                    <a:pt x="12735" y="4211"/>
                    <a:pt x="12735" y="4588"/>
                  </a:cubicBezTo>
                  <a:lnTo>
                    <a:pt x="12735" y="9026"/>
                  </a:lnTo>
                  <a:cubicBezTo>
                    <a:pt x="12735" y="9288"/>
                    <a:pt x="12582" y="9529"/>
                    <a:pt x="12346" y="9641"/>
                  </a:cubicBezTo>
                  <a:cubicBezTo>
                    <a:pt x="12250" y="9688"/>
                    <a:pt x="12209" y="9803"/>
                    <a:pt x="12255" y="9898"/>
                  </a:cubicBezTo>
                  <a:cubicBezTo>
                    <a:pt x="12288" y="9967"/>
                    <a:pt x="12357" y="10008"/>
                    <a:pt x="12428" y="10008"/>
                  </a:cubicBezTo>
                  <a:cubicBezTo>
                    <a:pt x="12456" y="10008"/>
                    <a:pt x="12484" y="10002"/>
                    <a:pt x="12510" y="9989"/>
                  </a:cubicBezTo>
                  <a:cubicBezTo>
                    <a:pt x="12881" y="9814"/>
                    <a:pt x="13119" y="9435"/>
                    <a:pt x="13119" y="9026"/>
                  </a:cubicBezTo>
                  <a:lnTo>
                    <a:pt x="13119" y="4588"/>
                  </a:lnTo>
                  <a:cubicBezTo>
                    <a:pt x="13119" y="3999"/>
                    <a:pt x="12641" y="3521"/>
                    <a:pt x="12052" y="3521"/>
                  </a:cubicBezTo>
                  <a:lnTo>
                    <a:pt x="8694" y="3521"/>
                  </a:lnTo>
                  <a:cubicBezTo>
                    <a:pt x="8105" y="3521"/>
                    <a:pt x="7627" y="3999"/>
                    <a:pt x="7627" y="4586"/>
                  </a:cubicBezTo>
                  <a:lnTo>
                    <a:pt x="7627" y="4971"/>
                  </a:lnTo>
                  <a:cubicBezTo>
                    <a:pt x="7354" y="4994"/>
                    <a:pt x="7108" y="5115"/>
                    <a:pt x="6926" y="5298"/>
                  </a:cubicBezTo>
                  <a:cubicBezTo>
                    <a:pt x="6777" y="4849"/>
                    <a:pt x="6354" y="4523"/>
                    <a:pt x="5856" y="4523"/>
                  </a:cubicBezTo>
                  <a:cubicBezTo>
                    <a:pt x="5572" y="4523"/>
                    <a:pt x="5312" y="4629"/>
                    <a:pt x="5114" y="4803"/>
                  </a:cubicBezTo>
                  <a:lnTo>
                    <a:pt x="5114" y="3818"/>
                  </a:lnTo>
                  <a:cubicBezTo>
                    <a:pt x="5698" y="3436"/>
                    <a:pt x="6056" y="2780"/>
                    <a:pt x="6056" y="2079"/>
                  </a:cubicBezTo>
                  <a:cubicBezTo>
                    <a:pt x="6056" y="933"/>
                    <a:pt x="5124" y="0"/>
                    <a:pt x="39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359356" y="2873108"/>
              <a:ext cx="92776" cy="78435"/>
            </a:xfrm>
            <a:custGeom>
              <a:avLst/>
              <a:gdLst/>
              <a:ahLst/>
              <a:cxnLst/>
              <a:rect l="l" t="t" r="r" b="b"/>
              <a:pathLst>
                <a:path w="2840" h="2401" extrusionOk="0">
                  <a:moveTo>
                    <a:pt x="1336" y="0"/>
                  </a:moveTo>
                  <a:cubicBezTo>
                    <a:pt x="810" y="0"/>
                    <a:pt x="332" y="266"/>
                    <a:pt x="55" y="715"/>
                  </a:cubicBezTo>
                  <a:cubicBezTo>
                    <a:pt x="0" y="804"/>
                    <a:pt x="28" y="923"/>
                    <a:pt x="118" y="980"/>
                  </a:cubicBezTo>
                  <a:cubicBezTo>
                    <a:pt x="149" y="999"/>
                    <a:pt x="184" y="1008"/>
                    <a:pt x="219" y="1008"/>
                  </a:cubicBezTo>
                  <a:cubicBezTo>
                    <a:pt x="283" y="1008"/>
                    <a:pt x="347" y="976"/>
                    <a:pt x="383" y="916"/>
                  </a:cubicBezTo>
                  <a:cubicBezTo>
                    <a:pt x="589" y="583"/>
                    <a:pt x="946" y="383"/>
                    <a:pt x="1336" y="383"/>
                  </a:cubicBezTo>
                  <a:cubicBezTo>
                    <a:pt x="1953" y="383"/>
                    <a:pt x="2455" y="886"/>
                    <a:pt x="2455" y="1504"/>
                  </a:cubicBezTo>
                  <a:lnTo>
                    <a:pt x="2455" y="2208"/>
                  </a:lnTo>
                  <a:cubicBezTo>
                    <a:pt x="2455" y="2314"/>
                    <a:pt x="2541" y="2400"/>
                    <a:pt x="2648" y="2400"/>
                  </a:cubicBezTo>
                  <a:cubicBezTo>
                    <a:pt x="2754" y="2400"/>
                    <a:pt x="2840" y="2314"/>
                    <a:pt x="2840" y="2208"/>
                  </a:cubicBezTo>
                  <a:lnTo>
                    <a:pt x="2840" y="1504"/>
                  </a:lnTo>
                  <a:cubicBezTo>
                    <a:pt x="2840" y="674"/>
                    <a:pt x="2165" y="0"/>
                    <a:pt x="13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53867" y="2915935"/>
              <a:ext cx="93102" cy="97414"/>
            </a:xfrm>
            <a:custGeom>
              <a:avLst/>
              <a:gdLst/>
              <a:ahLst/>
              <a:cxnLst/>
              <a:rect l="l" t="t" r="r" b="b"/>
              <a:pathLst>
                <a:path w="2850" h="2982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lnTo>
                    <a:pt x="0" y="1478"/>
                  </a:lnTo>
                  <a:cubicBezTo>
                    <a:pt x="0" y="2307"/>
                    <a:pt x="675" y="2982"/>
                    <a:pt x="1504" y="2982"/>
                  </a:cubicBezTo>
                  <a:cubicBezTo>
                    <a:pt x="2030" y="2982"/>
                    <a:pt x="2525" y="2700"/>
                    <a:pt x="2796" y="2248"/>
                  </a:cubicBezTo>
                  <a:cubicBezTo>
                    <a:pt x="2849" y="2158"/>
                    <a:pt x="2820" y="2039"/>
                    <a:pt x="2729" y="1984"/>
                  </a:cubicBezTo>
                  <a:cubicBezTo>
                    <a:pt x="2698" y="1966"/>
                    <a:pt x="2664" y="1957"/>
                    <a:pt x="2630" y="1957"/>
                  </a:cubicBezTo>
                  <a:cubicBezTo>
                    <a:pt x="2565" y="1957"/>
                    <a:pt x="2502" y="1990"/>
                    <a:pt x="2465" y="2050"/>
                  </a:cubicBezTo>
                  <a:cubicBezTo>
                    <a:pt x="2264" y="2388"/>
                    <a:pt x="1895" y="2597"/>
                    <a:pt x="1504" y="2597"/>
                  </a:cubicBezTo>
                  <a:cubicBezTo>
                    <a:pt x="886" y="2597"/>
                    <a:pt x="385" y="2095"/>
                    <a:pt x="385" y="1478"/>
                  </a:cubicBezTo>
                  <a:lnTo>
                    <a:pt x="385" y="191"/>
                  </a:ln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775" y="2893982"/>
              <a:ext cx="56417" cy="76540"/>
            </a:xfrm>
            <a:custGeom>
              <a:avLst/>
              <a:gdLst/>
              <a:ahLst/>
              <a:cxnLst/>
              <a:rect l="l" t="t" r="r" b="b"/>
              <a:pathLst>
                <a:path w="1727" h="2343" extrusionOk="0">
                  <a:moveTo>
                    <a:pt x="864" y="1"/>
                  </a:moveTo>
                  <a:cubicBezTo>
                    <a:pt x="387" y="1"/>
                    <a:pt x="0" y="388"/>
                    <a:pt x="0" y="865"/>
                  </a:cubicBezTo>
                  <a:lnTo>
                    <a:pt x="0" y="2150"/>
                  </a:lnTo>
                  <a:cubicBezTo>
                    <a:pt x="0" y="2256"/>
                    <a:pt x="86" y="2342"/>
                    <a:pt x="192" y="2342"/>
                  </a:cubicBezTo>
                  <a:cubicBezTo>
                    <a:pt x="298" y="2342"/>
                    <a:pt x="384" y="2256"/>
                    <a:pt x="384" y="2150"/>
                  </a:cubicBezTo>
                  <a:lnTo>
                    <a:pt x="384" y="865"/>
                  </a:lnTo>
                  <a:cubicBezTo>
                    <a:pt x="384" y="600"/>
                    <a:pt x="600" y="385"/>
                    <a:pt x="864" y="385"/>
                  </a:cubicBezTo>
                  <a:cubicBezTo>
                    <a:pt x="1127" y="385"/>
                    <a:pt x="1342" y="600"/>
                    <a:pt x="1342" y="865"/>
                  </a:cubicBezTo>
                  <a:cubicBezTo>
                    <a:pt x="1342" y="971"/>
                    <a:pt x="1428" y="1057"/>
                    <a:pt x="1534" y="1057"/>
                  </a:cubicBezTo>
                  <a:cubicBezTo>
                    <a:pt x="1640" y="1057"/>
                    <a:pt x="1727" y="971"/>
                    <a:pt x="1727" y="865"/>
                  </a:cubicBezTo>
                  <a:cubicBezTo>
                    <a:pt x="1727" y="388"/>
                    <a:pt x="1339" y="1"/>
                    <a:pt x="8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88724" y="2940860"/>
              <a:ext cx="42468" cy="51615"/>
            </a:xfrm>
            <a:custGeom>
              <a:avLst/>
              <a:gdLst/>
              <a:ahLst/>
              <a:cxnLst/>
              <a:rect l="l" t="t" r="r" b="b"/>
              <a:pathLst>
                <a:path w="1300" h="1580" extrusionOk="0">
                  <a:moveTo>
                    <a:pt x="1107" y="0"/>
                  </a:moveTo>
                  <a:cubicBezTo>
                    <a:pt x="1001" y="0"/>
                    <a:pt x="915" y="85"/>
                    <a:pt x="915" y="192"/>
                  </a:cubicBezTo>
                  <a:lnTo>
                    <a:pt x="915" y="715"/>
                  </a:lnTo>
                  <a:cubicBezTo>
                    <a:pt x="915" y="980"/>
                    <a:pt x="700" y="1195"/>
                    <a:pt x="437" y="1195"/>
                  </a:cubicBezTo>
                  <a:cubicBezTo>
                    <a:pt x="383" y="1195"/>
                    <a:pt x="331" y="1186"/>
                    <a:pt x="280" y="1169"/>
                  </a:cubicBezTo>
                  <a:cubicBezTo>
                    <a:pt x="259" y="1161"/>
                    <a:pt x="238" y="1158"/>
                    <a:pt x="217" y="1158"/>
                  </a:cubicBezTo>
                  <a:cubicBezTo>
                    <a:pt x="138" y="1158"/>
                    <a:pt x="64" y="1208"/>
                    <a:pt x="36" y="1287"/>
                  </a:cubicBezTo>
                  <a:cubicBezTo>
                    <a:pt x="0" y="1387"/>
                    <a:pt x="54" y="1496"/>
                    <a:pt x="154" y="1531"/>
                  </a:cubicBezTo>
                  <a:cubicBezTo>
                    <a:pt x="245" y="1562"/>
                    <a:pt x="340" y="1579"/>
                    <a:pt x="437" y="1579"/>
                  </a:cubicBezTo>
                  <a:cubicBezTo>
                    <a:pt x="912" y="1579"/>
                    <a:pt x="1300" y="1192"/>
                    <a:pt x="1300" y="715"/>
                  </a:cubicBezTo>
                  <a:lnTo>
                    <a:pt x="1300" y="192"/>
                  </a:lnTo>
                  <a:cubicBezTo>
                    <a:pt x="1300" y="85"/>
                    <a:pt x="1213" y="0"/>
                    <a:pt x="11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96695" y="2915935"/>
              <a:ext cx="12610" cy="54587"/>
            </a:xfrm>
            <a:custGeom>
              <a:avLst/>
              <a:gdLst/>
              <a:ahLst/>
              <a:cxnLst/>
              <a:rect l="l" t="t" r="r" b="b"/>
              <a:pathLst>
                <a:path w="386" h="1671" extrusionOk="0">
                  <a:moveTo>
                    <a:pt x="193" y="1"/>
                  </a:moveTo>
                  <a:cubicBezTo>
                    <a:pt x="87" y="1"/>
                    <a:pt x="1" y="85"/>
                    <a:pt x="1" y="193"/>
                  </a:cubicBezTo>
                  <a:lnTo>
                    <a:pt x="1" y="1478"/>
                  </a:lnTo>
                  <a:cubicBezTo>
                    <a:pt x="1" y="1584"/>
                    <a:pt x="87" y="1670"/>
                    <a:pt x="193" y="1670"/>
                  </a:cubicBezTo>
                  <a:cubicBezTo>
                    <a:pt x="299" y="1670"/>
                    <a:pt x="385" y="1584"/>
                    <a:pt x="385" y="1478"/>
                  </a:cubicBezTo>
                  <a:lnTo>
                    <a:pt x="385" y="193"/>
                  </a:lnTo>
                  <a:cubicBezTo>
                    <a:pt x="385" y="85"/>
                    <a:pt x="299" y="1"/>
                    <a:pt x="19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41"/>
          <p:cNvGrpSpPr/>
          <p:nvPr/>
        </p:nvGrpSpPr>
        <p:grpSpPr>
          <a:xfrm>
            <a:off x="860217" y="1372039"/>
            <a:ext cx="638684" cy="525812"/>
            <a:chOff x="1393280" y="2759098"/>
            <a:chExt cx="428532" cy="352090"/>
          </a:xfrm>
        </p:grpSpPr>
        <p:sp>
          <p:nvSpPr>
            <p:cNvPr id="278" name="Google Shape;278;p41"/>
            <p:cNvSpPr/>
            <p:nvPr/>
          </p:nvSpPr>
          <p:spPr>
            <a:xfrm>
              <a:off x="1393280" y="2759098"/>
              <a:ext cx="428532" cy="352090"/>
            </a:xfrm>
            <a:custGeom>
              <a:avLst/>
              <a:gdLst/>
              <a:ahLst/>
              <a:cxnLst/>
              <a:rect l="l" t="t" r="r" b="b"/>
              <a:pathLst>
                <a:path w="13118" h="10778" extrusionOk="0">
                  <a:moveTo>
                    <a:pt x="8207" y="8564"/>
                  </a:moveTo>
                  <a:lnTo>
                    <a:pt x="8207" y="8581"/>
                  </a:lnTo>
                  <a:cubicBezTo>
                    <a:pt x="8207" y="8863"/>
                    <a:pt x="7978" y="9093"/>
                    <a:pt x="7695" y="9093"/>
                  </a:cubicBezTo>
                  <a:lnTo>
                    <a:pt x="5425" y="9093"/>
                  </a:lnTo>
                  <a:cubicBezTo>
                    <a:pt x="5142" y="9093"/>
                    <a:pt x="4911" y="8863"/>
                    <a:pt x="4911" y="8581"/>
                  </a:cubicBezTo>
                  <a:lnTo>
                    <a:pt x="4911" y="8564"/>
                  </a:lnTo>
                  <a:close/>
                  <a:moveTo>
                    <a:pt x="2353" y="0"/>
                  </a:moveTo>
                  <a:cubicBezTo>
                    <a:pt x="1420" y="0"/>
                    <a:pt x="660" y="760"/>
                    <a:pt x="660" y="1693"/>
                  </a:cubicBezTo>
                  <a:lnTo>
                    <a:pt x="660" y="2120"/>
                  </a:lnTo>
                  <a:cubicBezTo>
                    <a:pt x="660" y="2226"/>
                    <a:pt x="746" y="2313"/>
                    <a:pt x="852" y="2313"/>
                  </a:cubicBezTo>
                  <a:cubicBezTo>
                    <a:pt x="958" y="2313"/>
                    <a:pt x="1044" y="2226"/>
                    <a:pt x="1044" y="2120"/>
                  </a:cubicBezTo>
                  <a:lnTo>
                    <a:pt x="1044" y="1693"/>
                  </a:lnTo>
                  <a:cubicBezTo>
                    <a:pt x="1044" y="972"/>
                    <a:pt x="1630" y="385"/>
                    <a:pt x="2353" y="385"/>
                  </a:cubicBezTo>
                  <a:lnTo>
                    <a:pt x="10767" y="385"/>
                  </a:lnTo>
                  <a:cubicBezTo>
                    <a:pt x="11488" y="385"/>
                    <a:pt x="12076" y="972"/>
                    <a:pt x="12076" y="1693"/>
                  </a:cubicBezTo>
                  <a:lnTo>
                    <a:pt x="12076" y="8204"/>
                  </a:lnTo>
                  <a:cubicBezTo>
                    <a:pt x="11991" y="8189"/>
                    <a:pt x="11906" y="8179"/>
                    <a:pt x="11819" y="8179"/>
                  </a:cubicBezTo>
                  <a:lnTo>
                    <a:pt x="1300" y="8179"/>
                  </a:lnTo>
                  <a:cubicBezTo>
                    <a:pt x="1212" y="8179"/>
                    <a:pt x="1128" y="8189"/>
                    <a:pt x="1044" y="8205"/>
                  </a:cubicBezTo>
                  <a:lnTo>
                    <a:pt x="1044" y="2889"/>
                  </a:lnTo>
                  <a:cubicBezTo>
                    <a:pt x="1044" y="2783"/>
                    <a:pt x="958" y="2697"/>
                    <a:pt x="852" y="2697"/>
                  </a:cubicBezTo>
                  <a:cubicBezTo>
                    <a:pt x="746" y="2697"/>
                    <a:pt x="660" y="2783"/>
                    <a:pt x="660" y="2889"/>
                  </a:cubicBezTo>
                  <a:lnTo>
                    <a:pt x="660" y="8348"/>
                  </a:lnTo>
                  <a:cubicBezTo>
                    <a:pt x="267" y="8573"/>
                    <a:pt x="1" y="8996"/>
                    <a:pt x="1" y="9478"/>
                  </a:cubicBezTo>
                  <a:cubicBezTo>
                    <a:pt x="1" y="9826"/>
                    <a:pt x="136" y="10152"/>
                    <a:pt x="382" y="10398"/>
                  </a:cubicBezTo>
                  <a:cubicBezTo>
                    <a:pt x="626" y="10644"/>
                    <a:pt x="954" y="10778"/>
                    <a:pt x="1300" y="10778"/>
                  </a:cubicBezTo>
                  <a:lnTo>
                    <a:pt x="9610" y="10778"/>
                  </a:lnTo>
                  <a:cubicBezTo>
                    <a:pt x="9716" y="10778"/>
                    <a:pt x="9802" y="10693"/>
                    <a:pt x="9802" y="10585"/>
                  </a:cubicBezTo>
                  <a:cubicBezTo>
                    <a:pt x="9802" y="10479"/>
                    <a:pt x="9716" y="10393"/>
                    <a:pt x="9610" y="10393"/>
                  </a:cubicBezTo>
                  <a:lnTo>
                    <a:pt x="1300" y="10393"/>
                  </a:lnTo>
                  <a:cubicBezTo>
                    <a:pt x="1055" y="10393"/>
                    <a:pt x="826" y="10299"/>
                    <a:pt x="652" y="10126"/>
                  </a:cubicBezTo>
                  <a:cubicBezTo>
                    <a:pt x="480" y="9954"/>
                    <a:pt x="385" y="9723"/>
                    <a:pt x="385" y="9478"/>
                  </a:cubicBezTo>
                  <a:cubicBezTo>
                    <a:pt x="385" y="8974"/>
                    <a:pt x="795" y="8564"/>
                    <a:pt x="1300" y="8564"/>
                  </a:cubicBezTo>
                  <a:lnTo>
                    <a:pt x="4527" y="8564"/>
                  </a:lnTo>
                  <a:lnTo>
                    <a:pt x="4527" y="8581"/>
                  </a:lnTo>
                  <a:cubicBezTo>
                    <a:pt x="4527" y="9074"/>
                    <a:pt x="4930" y="9477"/>
                    <a:pt x="5425" y="9477"/>
                  </a:cubicBezTo>
                  <a:lnTo>
                    <a:pt x="7695" y="9477"/>
                  </a:lnTo>
                  <a:cubicBezTo>
                    <a:pt x="8189" y="9477"/>
                    <a:pt x="8592" y="9074"/>
                    <a:pt x="8592" y="8581"/>
                  </a:cubicBezTo>
                  <a:lnTo>
                    <a:pt x="8592" y="8564"/>
                  </a:lnTo>
                  <a:lnTo>
                    <a:pt x="11819" y="8564"/>
                  </a:lnTo>
                  <a:cubicBezTo>
                    <a:pt x="12063" y="8564"/>
                    <a:pt x="12294" y="8659"/>
                    <a:pt x="12466" y="8831"/>
                  </a:cubicBezTo>
                  <a:cubicBezTo>
                    <a:pt x="12640" y="9005"/>
                    <a:pt x="12734" y="9234"/>
                    <a:pt x="12734" y="9478"/>
                  </a:cubicBezTo>
                  <a:cubicBezTo>
                    <a:pt x="12734" y="9983"/>
                    <a:pt x="12323" y="10393"/>
                    <a:pt x="11819" y="10393"/>
                  </a:cubicBezTo>
                  <a:lnTo>
                    <a:pt x="10378" y="10393"/>
                  </a:lnTo>
                  <a:cubicBezTo>
                    <a:pt x="10272" y="10393"/>
                    <a:pt x="10186" y="10479"/>
                    <a:pt x="10186" y="10585"/>
                  </a:cubicBezTo>
                  <a:cubicBezTo>
                    <a:pt x="10186" y="10693"/>
                    <a:pt x="10272" y="10778"/>
                    <a:pt x="10378" y="10778"/>
                  </a:cubicBezTo>
                  <a:lnTo>
                    <a:pt x="11819" y="10778"/>
                  </a:lnTo>
                  <a:cubicBezTo>
                    <a:pt x="12535" y="10778"/>
                    <a:pt x="13118" y="10195"/>
                    <a:pt x="13118" y="9478"/>
                  </a:cubicBezTo>
                  <a:cubicBezTo>
                    <a:pt x="13118" y="9131"/>
                    <a:pt x="12983" y="8805"/>
                    <a:pt x="12738" y="8559"/>
                  </a:cubicBezTo>
                  <a:cubicBezTo>
                    <a:pt x="12654" y="8476"/>
                    <a:pt x="12560" y="8405"/>
                    <a:pt x="12460" y="8348"/>
                  </a:cubicBezTo>
                  <a:lnTo>
                    <a:pt x="12460" y="1693"/>
                  </a:lnTo>
                  <a:cubicBezTo>
                    <a:pt x="12460" y="760"/>
                    <a:pt x="11700" y="0"/>
                    <a:pt x="1076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1435486" y="2792582"/>
              <a:ext cx="344152" cy="221159"/>
            </a:xfrm>
            <a:custGeom>
              <a:avLst/>
              <a:gdLst/>
              <a:ahLst/>
              <a:cxnLst/>
              <a:rect l="l" t="t" r="r" b="b"/>
              <a:pathLst>
                <a:path w="10535" h="6770" extrusionOk="0">
                  <a:moveTo>
                    <a:pt x="1479" y="385"/>
                  </a:moveTo>
                  <a:lnTo>
                    <a:pt x="2149" y="1054"/>
                  </a:lnTo>
                  <a:cubicBezTo>
                    <a:pt x="2045" y="1131"/>
                    <a:pt x="1953" y="1221"/>
                    <a:pt x="1877" y="1326"/>
                  </a:cubicBezTo>
                  <a:lnTo>
                    <a:pt x="1049" y="497"/>
                  </a:lnTo>
                  <a:cubicBezTo>
                    <a:pt x="1152" y="425"/>
                    <a:pt x="1276" y="385"/>
                    <a:pt x="1407" y="385"/>
                  </a:cubicBezTo>
                  <a:close/>
                  <a:moveTo>
                    <a:pt x="9128" y="385"/>
                  </a:moveTo>
                  <a:cubicBezTo>
                    <a:pt x="9258" y="385"/>
                    <a:pt x="9383" y="425"/>
                    <a:pt x="9487" y="497"/>
                  </a:cubicBezTo>
                  <a:lnTo>
                    <a:pt x="8659" y="1326"/>
                  </a:lnTo>
                  <a:cubicBezTo>
                    <a:pt x="8582" y="1221"/>
                    <a:pt x="8491" y="1131"/>
                    <a:pt x="8387" y="1054"/>
                  </a:cubicBezTo>
                  <a:lnTo>
                    <a:pt x="9055" y="385"/>
                  </a:lnTo>
                  <a:close/>
                  <a:moveTo>
                    <a:pt x="2870" y="1203"/>
                  </a:moveTo>
                  <a:cubicBezTo>
                    <a:pt x="3336" y="1203"/>
                    <a:pt x="3714" y="1583"/>
                    <a:pt x="3714" y="2049"/>
                  </a:cubicBezTo>
                  <a:cubicBezTo>
                    <a:pt x="3714" y="2514"/>
                    <a:pt x="3336" y="2893"/>
                    <a:pt x="2870" y="2893"/>
                  </a:cubicBezTo>
                  <a:cubicBezTo>
                    <a:pt x="2405" y="2893"/>
                    <a:pt x="2026" y="2514"/>
                    <a:pt x="2026" y="2049"/>
                  </a:cubicBezTo>
                  <a:cubicBezTo>
                    <a:pt x="2026" y="1583"/>
                    <a:pt x="2405" y="1203"/>
                    <a:pt x="2870" y="1203"/>
                  </a:cubicBezTo>
                  <a:close/>
                  <a:moveTo>
                    <a:pt x="7664" y="1203"/>
                  </a:moveTo>
                  <a:cubicBezTo>
                    <a:pt x="8130" y="1203"/>
                    <a:pt x="8510" y="1583"/>
                    <a:pt x="8510" y="2049"/>
                  </a:cubicBezTo>
                  <a:cubicBezTo>
                    <a:pt x="8510" y="2514"/>
                    <a:pt x="8130" y="2893"/>
                    <a:pt x="7664" y="2893"/>
                  </a:cubicBezTo>
                  <a:cubicBezTo>
                    <a:pt x="7200" y="2893"/>
                    <a:pt x="6820" y="2514"/>
                    <a:pt x="6820" y="2049"/>
                  </a:cubicBezTo>
                  <a:cubicBezTo>
                    <a:pt x="6820" y="1583"/>
                    <a:pt x="7198" y="1203"/>
                    <a:pt x="7664" y="1203"/>
                  </a:cubicBezTo>
                  <a:close/>
                  <a:moveTo>
                    <a:pt x="5267" y="2697"/>
                  </a:moveTo>
                  <a:cubicBezTo>
                    <a:pt x="5733" y="2697"/>
                    <a:pt x="6113" y="3077"/>
                    <a:pt x="6113" y="3543"/>
                  </a:cubicBezTo>
                  <a:cubicBezTo>
                    <a:pt x="6113" y="4007"/>
                    <a:pt x="5733" y="4387"/>
                    <a:pt x="5267" y="4387"/>
                  </a:cubicBezTo>
                  <a:cubicBezTo>
                    <a:pt x="4801" y="4387"/>
                    <a:pt x="4423" y="4007"/>
                    <a:pt x="4423" y="3543"/>
                  </a:cubicBezTo>
                  <a:cubicBezTo>
                    <a:pt x="4423" y="3077"/>
                    <a:pt x="4801" y="2697"/>
                    <a:pt x="5267" y="2697"/>
                  </a:cubicBezTo>
                  <a:close/>
                  <a:moveTo>
                    <a:pt x="1230" y="3338"/>
                  </a:moveTo>
                  <a:cubicBezTo>
                    <a:pt x="1694" y="3338"/>
                    <a:pt x="2074" y="3717"/>
                    <a:pt x="2074" y="4182"/>
                  </a:cubicBezTo>
                  <a:cubicBezTo>
                    <a:pt x="2074" y="4648"/>
                    <a:pt x="1694" y="5027"/>
                    <a:pt x="1230" y="5027"/>
                  </a:cubicBezTo>
                  <a:cubicBezTo>
                    <a:pt x="764" y="5027"/>
                    <a:pt x="384" y="4648"/>
                    <a:pt x="384" y="4182"/>
                  </a:cubicBezTo>
                  <a:cubicBezTo>
                    <a:pt x="384" y="3717"/>
                    <a:pt x="764" y="3338"/>
                    <a:pt x="1230" y="3338"/>
                  </a:cubicBezTo>
                  <a:close/>
                  <a:moveTo>
                    <a:pt x="9306" y="3338"/>
                  </a:moveTo>
                  <a:cubicBezTo>
                    <a:pt x="9772" y="3338"/>
                    <a:pt x="10150" y="3717"/>
                    <a:pt x="10150" y="4182"/>
                  </a:cubicBezTo>
                  <a:cubicBezTo>
                    <a:pt x="10150" y="4648"/>
                    <a:pt x="9772" y="5027"/>
                    <a:pt x="9306" y="5027"/>
                  </a:cubicBezTo>
                  <a:cubicBezTo>
                    <a:pt x="8840" y="5027"/>
                    <a:pt x="8462" y="4648"/>
                    <a:pt x="8462" y="4182"/>
                  </a:cubicBezTo>
                  <a:cubicBezTo>
                    <a:pt x="8462" y="3717"/>
                    <a:pt x="8840" y="3338"/>
                    <a:pt x="9306" y="3338"/>
                  </a:cubicBezTo>
                  <a:close/>
                  <a:moveTo>
                    <a:pt x="776" y="5325"/>
                  </a:moveTo>
                  <a:cubicBezTo>
                    <a:pt x="916" y="5380"/>
                    <a:pt x="1070" y="5411"/>
                    <a:pt x="1230" y="5411"/>
                  </a:cubicBezTo>
                  <a:cubicBezTo>
                    <a:pt x="1354" y="5411"/>
                    <a:pt x="1476" y="5392"/>
                    <a:pt x="1590" y="5357"/>
                  </a:cubicBezTo>
                  <a:lnTo>
                    <a:pt x="2123" y="5891"/>
                  </a:lnTo>
                  <a:lnTo>
                    <a:pt x="2123" y="6386"/>
                  </a:lnTo>
                  <a:lnTo>
                    <a:pt x="1407" y="6386"/>
                  </a:lnTo>
                  <a:cubicBezTo>
                    <a:pt x="1059" y="6386"/>
                    <a:pt x="776" y="6103"/>
                    <a:pt x="776" y="5755"/>
                  </a:cubicBezTo>
                  <a:lnTo>
                    <a:pt x="776" y="5325"/>
                  </a:lnTo>
                  <a:close/>
                  <a:moveTo>
                    <a:pt x="2223" y="4905"/>
                  </a:moveTo>
                  <a:lnTo>
                    <a:pt x="2835" y="5517"/>
                  </a:lnTo>
                  <a:cubicBezTo>
                    <a:pt x="2870" y="5552"/>
                    <a:pt x="2890" y="5602"/>
                    <a:pt x="2890" y="5652"/>
                  </a:cubicBezTo>
                  <a:lnTo>
                    <a:pt x="2890" y="6386"/>
                  </a:lnTo>
                  <a:lnTo>
                    <a:pt x="2506" y="6386"/>
                  </a:lnTo>
                  <a:lnTo>
                    <a:pt x="2506" y="5812"/>
                  </a:lnTo>
                  <a:cubicBezTo>
                    <a:pt x="2508" y="5761"/>
                    <a:pt x="2486" y="5712"/>
                    <a:pt x="2451" y="5675"/>
                  </a:cubicBezTo>
                  <a:lnTo>
                    <a:pt x="1951" y="5176"/>
                  </a:lnTo>
                  <a:cubicBezTo>
                    <a:pt x="2056" y="5100"/>
                    <a:pt x="2146" y="5008"/>
                    <a:pt x="2223" y="4905"/>
                  </a:cubicBezTo>
                  <a:close/>
                  <a:moveTo>
                    <a:pt x="5459" y="4756"/>
                  </a:moveTo>
                  <a:lnTo>
                    <a:pt x="5459" y="6386"/>
                  </a:lnTo>
                  <a:lnTo>
                    <a:pt x="5075" y="6386"/>
                  </a:lnTo>
                  <a:lnTo>
                    <a:pt x="5075" y="4756"/>
                  </a:lnTo>
                  <a:cubicBezTo>
                    <a:pt x="5138" y="4765"/>
                    <a:pt x="5203" y="4771"/>
                    <a:pt x="5267" y="4771"/>
                  </a:cubicBezTo>
                  <a:cubicBezTo>
                    <a:pt x="5333" y="4771"/>
                    <a:pt x="5396" y="4765"/>
                    <a:pt x="5459" y="4756"/>
                  </a:cubicBezTo>
                  <a:close/>
                  <a:moveTo>
                    <a:pt x="8513" y="385"/>
                  </a:moveTo>
                  <a:lnTo>
                    <a:pt x="8025" y="872"/>
                  </a:lnTo>
                  <a:cubicBezTo>
                    <a:pt x="7910" y="839"/>
                    <a:pt x="7790" y="819"/>
                    <a:pt x="7664" y="819"/>
                  </a:cubicBezTo>
                  <a:cubicBezTo>
                    <a:pt x="6988" y="819"/>
                    <a:pt x="6436" y="1371"/>
                    <a:pt x="6436" y="2049"/>
                  </a:cubicBezTo>
                  <a:cubicBezTo>
                    <a:pt x="6436" y="2725"/>
                    <a:pt x="6988" y="3277"/>
                    <a:pt x="7664" y="3277"/>
                  </a:cubicBezTo>
                  <a:cubicBezTo>
                    <a:pt x="8342" y="3277"/>
                    <a:pt x="8894" y="2725"/>
                    <a:pt x="8894" y="2049"/>
                  </a:cubicBezTo>
                  <a:cubicBezTo>
                    <a:pt x="8894" y="1922"/>
                    <a:pt x="8874" y="1803"/>
                    <a:pt x="8840" y="1689"/>
                  </a:cubicBezTo>
                  <a:lnTo>
                    <a:pt x="9723" y="806"/>
                  </a:lnTo>
                  <a:cubicBezTo>
                    <a:pt x="9746" y="872"/>
                    <a:pt x="9758" y="943"/>
                    <a:pt x="9758" y="1015"/>
                  </a:cubicBezTo>
                  <a:lnTo>
                    <a:pt x="9758" y="3040"/>
                  </a:lnTo>
                  <a:cubicBezTo>
                    <a:pt x="9618" y="2985"/>
                    <a:pt x="9466" y="2954"/>
                    <a:pt x="9306" y="2954"/>
                  </a:cubicBezTo>
                  <a:cubicBezTo>
                    <a:pt x="8628" y="2954"/>
                    <a:pt x="8078" y="3504"/>
                    <a:pt x="8078" y="4182"/>
                  </a:cubicBezTo>
                  <a:cubicBezTo>
                    <a:pt x="8078" y="4307"/>
                    <a:pt x="8096" y="4428"/>
                    <a:pt x="8131" y="4542"/>
                  </a:cubicBezTo>
                  <a:lnTo>
                    <a:pt x="7429" y="5245"/>
                  </a:lnTo>
                  <a:cubicBezTo>
                    <a:pt x="7321" y="5352"/>
                    <a:pt x="7260" y="5500"/>
                    <a:pt x="7260" y="5652"/>
                  </a:cubicBezTo>
                  <a:lnTo>
                    <a:pt x="7260" y="6386"/>
                  </a:lnTo>
                  <a:lnTo>
                    <a:pt x="5844" y="6386"/>
                  </a:lnTo>
                  <a:lnTo>
                    <a:pt x="5844" y="4627"/>
                  </a:lnTo>
                  <a:cubicBezTo>
                    <a:pt x="6231" y="4419"/>
                    <a:pt x="6496" y="4012"/>
                    <a:pt x="6496" y="3541"/>
                  </a:cubicBezTo>
                  <a:cubicBezTo>
                    <a:pt x="6496" y="2865"/>
                    <a:pt x="5945" y="2313"/>
                    <a:pt x="5267" y="2313"/>
                  </a:cubicBezTo>
                  <a:cubicBezTo>
                    <a:pt x="4589" y="2313"/>
                    <a:pt x="4039" y="2865"/>
                    <a:pt x="4039" y="3541"/>
                  </a:cubicBezTo>
                  <a:cubicBezTo>
                    <a:pt x="4039" y="4012"/>
                    <a:pt x="4303" y="4419"/>
                    <a:pt x="4691" y="4627"/>
                  </a:cubicBezTo>
                  <a:lnTo>
                    <a:pt x="4691" y="6386"/>
                  </a:lnTo>
                  <a:lnTo>
                    <a:pt x="3275" y="6386"/>
                  </a:lnTo>
                  <a:lnTo>
                    <a:pt x="3275" y="5652"/>
                  </a:lnTo>
                  <a:cubicBezTo>
                    <a:pt x="3275" y="5500"/>
                    <a:pt x="3213" y="5352"/>
                    <a:pt x="3107" y="5245"/>
                  </a:cubicBezTo>
                  <a:lnTo>
                    <a:pt x="2405" y="4542"/>
                  </a:lnTo>
                  <a:cubicBezTo>
                    <a:pt x="2438" y="4428"/>
                    <a:pt x="2458" y="4307"/>
                    <a:pt x="2458" y="4182"/>
                  </a:cubicBezTo>
                  <a:cubicBezTo>
                    <a:pt x="2458" y="3504"/>
                    <a:pt x="1906" y="2954"/>
                    <a:pt x="1228" y="2954"/>
                  </a:cubicBezTo>
                  <a:cubicBezTo>
                    <a:pt x="1070" y="2954"/>
                    <a:pt x="916" y="2985"/>
                    <a:pt x="776" y="3040"/>
                  </a:cubicBezTo>
                  <a:lnTo>
                    <a:pt x="776" y="1015"/>
                  </a:lnTo>
                  <a:cubicBezTo>
                    <a:pt x="776" y="943"/>
                    <a:pt x="789" y="872"/>
                    <a:pt x="813" y="806"/>
                  </a:cubicBezTo>
                  <a:lnTo>
                    <a:pt x="1696" y="1689"/>
                  </a:lnTo>
                  <a:cubicBezTo>
                    <a:pt x="1660" y="1803"/>
                    <a:pt x="1642" y="1922"/>
                    <a:pt x="1642" y="2049"/>
                  </a:cubicBezTo>
                  <a:cubicBezTo>
                    <a:pt x="1642" y="2725"/>
                    <a:pt x="2192" y="3277"/>
                    <a:pt x="2870" y="3277"/>
                  </a:cubicBezTo>
                  <a:cubicBezTo>
                    <a:pt x="3548" y="3277"/>
                    <a:pt x="4099" y="2725"/>
                    <a:pt x="4099" y="2049"/>
                  </a:cubicBezTo>
                  <a:cubicBezTo>
                    <a:pt x="4099" y="1371"/>
                    <a:pt x="3548" y="819"/>
                    <a:pt x="2870" y="819"/>
                  </a:cubicBezTo>
                  <a:cubicBezTo>
                    <a:pt x="2746" y="819"/>
                    <a:pt x="2624" y="839"/>
                    <a:pt x="2511" y="872"/>
                  </a:cubicBezTo>
                  <a:lnTo>
                    <a:pt x="2023" y="385"/>
                  </a:lnTo>
                  <a:close/>
                  <a:moveTo>
                    <a:pt x="8313" y="4905"/>
                  </a:moveTo>
                  <a:cubicBezTo>
                    <a:pt x="8388" y="5008"/>
                    <a:pt x="8479" y="5100"/>
                    <a:pt x="8583" y="5176"/>
                  </a:cubicBezTo>
                  <a:lnTo>
                    <a:pt x="8084" y="5675"/>
                  </a:lnTo>
                  <a:cubicBezTo>
                    <a:pt x="8048" y="5712"/>
                    <a:pt x="8028" y="5761"/>
                    <a:pt x="8028" y="5812"/>
                  </a:cubicBezTo>
                  <a:lnTo>
                    <a:pt x="8028" y="6386"/>
                  </a:lnTo>
                  <a:lnTo>
                    <a:pt x="7644" y="6386"/>
                  </a:lnTo>
                  <a:lnTo>
                    <a:pt x="7644" y="5652"/>
                  </a:lnTo>
                  <a:cubicBezTo>
                    <a:pt x="7644" y="5602"/>
                    <a:pt x="7664" y="5552"/>
                    <a:pt x="7699" y="5517"/>
                  </a:cubicBezTo>
                  <a:lnTo>
                    <a:pt x="8313" y="4905"/>
                  </a:lnTo>
                  <a:close/>
                  <a:moveTo>
                    <a:pt x="9758" y="5325"/>
                  </a:moveTo>
                  <a:lnTo>
                    <a:pt x="9758" y="5755"/>
                  </a:lnTo>
                  <a:cubicBezTo>
                    <a:pt x="9758" y="6103"/>
                    <a:pt x="9475" y="6386"/>
                    <a:pt x="9128" y="6386"/>
                  </a:cubicBezTo>
                  <a:lnTo>
                    <a:pt x="8413" y="6386"/>
                  </a:lnTo>
                  <a:lnTo>
                    <a:pt x="8413" y="5891"/>
                  </a:lnTo>
                  <a:lnTo>
                    <a:pt x="8946" y="5357"/>
                  </a:lnTo>
                  <a:cubicBezTo>
                    <a:pt x="9060" y="5392"/>
                    <a:pt x="9180" y="5411"/>
                    <a:pt x="9306" y="5411"/>
                  </a:cubicBezTo>
                  <a:cubicBezTo>
                    <a:pt x="9466" y="5411"/>
                    <a:pt x="9618" y="5380"/>
                    <a:pt x="9758" y="5325"/>
                  </a:cubicBezTo>
                  <a:close/>
                  <a:moveTo>
                    <a:pt x="1407" y="1"/>
                  </a:moveTo>
                  <a:cubicBezTo>
                    <a:pt x="1102" y="1"/>
                    <a:pt x="816" y="136"/>
                    <a:pt x="624" y="371"/>
                  </a:cubicBezTo>
                  <a:cubicBezTo>
                    <a:pt x="475" y="551"/>
                    <a:pt x="392" y="780"/>
                    <a:pt x="392" y="1015"/>
                  </a:cubicBezTo>
                  <a:lnTo>
                    <a:pt x="392" y="3285"/>
                  </a:lnTo>
                  <a:cubicBezTo>
                    <a:pt x="152" y="3509"/>
                    <a:pt x="0" y="3829"/>
                    <a:pt x="0" y="4182"/>
                  </a:cubicBezTo>
                  <a:cubicBezTo>
                    <a:pt x="0" y="4538"/>
                    <a:pt x="152" y="4857"/>
                    <a:pt x="392" y="5082"/>
                  </a:cubicBezTo>
                  <a:lnTo>
                    <a:pt x="392" y="5757"/>
                  </a:lnTo>
                  <a:cubicBezTo>
                    <a:pt x="392" y="6315"/>
                    <a:pt x="847" y="6770"/>
                    <a:pt x="1407" y="6770"/>
                  </a:cubicBezTo>
                  <a:lnTo>
                    <a:pt x="9128" y="6770"/>
                  </a:lnTo>
                  <a:cubicBezTo>
                    <a:pt x="9687" y="6770"/>
                    <a:pt x="10142" y="6315"/>
                    <a:pt x="10142" y="5757"/>
                  </a:cubicBezTo>
                  <a:lnTo>
                    <a:pt x="10142" y="5082"/>
                  </a:lnTo>
                  <a:cubicBezTo>
                    <a:pt x="10384" y="4857"/>
                    <a:pt x="10534" y="4538"/>
                    <a:pt x="10534" y="4182"/>
                  </a:cubicBezTo>
                  <a:cubicBezTo>
                    <a:pt x="10534" y="3829"/>
                    <a:pt x="10384" y="3509"/>
                    <a:pt x="10142" y="3285"/>
                  </a:cubicBezTo>
                  <a:lnTo>
                    <a:pt x="10142" y="1015"/>
                  </a:lnTo>
                  <a:cubicBezTo>
                    <a:pt x="10142" y="780"/>
                    <a:pt x="10061" y="551"/>
                    <a:pt x="9912" y="371"/>
                  </a:cubicBezTo>
                  <a:cubicBezTo>
                    <a:pt x="9718" y="136"/>
                    <a:pt x="9432" y="1"/>
                    <a:pt x="912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41"/>
          <p:cNvGrpSpPr/>
          <p:nvPr/>
        </p:nvGrpSpPr>
        <p:grpSpPr>
          <a:xfrm>
            <a:off x="7594041" y="2409010"/>
            <a:ext cx="640729" cy="494247"/>
            <a:chOff x="719970" y="2769682"/>
            <a:chExt cx="429904" cy="330954"/>
          </a:xfrm>
        </p:grpSpPr>
        <p:sp>
          <p:nvSpPr>
            <p:cNvPr id="281" name="Google Shape;281;p41"/>
            <p:cNvSpPr/>
            <p:nvPr/>
          </p:nvSpPr>
          <p:spPr>
            <a:xfrm>
              <a:off x="719970" y="2769682"/>
              <a:ext cx="429904" cy="330954"/>
            </a:xfrm>
            <a:custGeom>
              <a:avLst/>
              <a:gdLst/>
              <a:ahLst/>
              <a:cxnLst/>
              <a:rect l="l" t="t" r="r" b="b"/>
              <a:pathLst>
                <a:path w="13160" h="10131" extrusionOk="0">
                  <a:moveTo>
                    <a:pt x="4616" y="385"/>
                  </a:moveTo>
                  <a:cubicBezTo>
                    <a:pt x="4432" y="775"/>
                    <a:pt x="4041" y="1035"/>
                    <a:pt x="3595" y="1040"/>
                  </a:cubicBezTo>
                  <a:lnTo>
                    <a:pt x="3291" y="1045"/>
                  </a:lnTo>
                  <a:cubicBezTo>
                    <a:pt x="3196" y="1046"/>
                    <a:pt x="3116" y="1115"/>
                    <a:pt x="3103" y="1209"/>
                  </a:cubicBezTo>
                  <a:lnTo>
                    <a:pt x="2505" y="5480"/>
                  </a:lnTo>
                  <a:lnTo>
                    <a:pt x="1154" y="5480"/>
                  </a:lnTo>
                  <a:cubicBezTo>
                    <a:pt x="1045" y="5480"/>
                    <a:pt x="940" y="5495"/>
                    <a:pt x="839" y="5526"/>
                  </a:cubicBezTo>
                  <a:lnTo>
                    <a:pt x="2645" y="726"/>
                  </a:lnTo>
                  <a:cubicBezTo>
                    <a:pt x="2722" y="522"/>
                    <a:pt x="2919" y="385"/>
                    <a:pt x="3137" y="385"/>
                  </a:cubicBezTo>
                  <a:close/>
                  <a:moveTo>
                    <a:pt x="12093" y="6799"/>
                  </a:moveTo>
                  <a:cubicBezTo>
                    <a:pt x="12469" y="6799"/>
                    <a:pt x="12775" y="7107"/>
                    <a:pt x="12775" y="7483"/>
                  </a:cubicBezTo>
                  <a:lnTo>
                    <a:pt x="12775" y="8143"/>
                  </a:lnTo>
                  <a:cubicBezTo>
                    <a:pt x="12775" y="8519"/>
                    <a:pt x="12469" y="8825"/>
                    <a:pt x="12093" y="8825"/>
                  </a:cubicBezTo>
                  <a:lnTo>
                    <a:pt x="9382" y="8825"/>
                  </a:lnTo>
                  <a:cubicBezTo>
                    <a:pt x="9006" y="8825"/>
                    <a:pt x="8700" y="8519"/>
                    <a:pt x="8700" y="8143"/>
                  </a:cubicBezTo>
                  <a:lnTo>
                    <a:pt x="8700" y="7483"/>
                  </a:lnTo>
                  <a:cubicBezTo>
                    <a:pt x="8700" y="7107"/>
                    <a:pt x="9006" y="6799"/>
                    <a:pt x="9382" y="6799"/>
                  </a:cubicBezTo>
                  <a:close/>
                  <a:moveTo>
                    <a:pt x="8126" y="1"/>
                  </a:moveTo>
                  <a:cubicBezTo>
                    <a:pt x="8068" y="1"/>
                    <a:pt x="8012" y="28"/>
                    <a:pt x="7977" y="74"/>
                  </a:cubicBezTo>
                  <a:cubicBezTo>
                    <a:pt x="7940" y="119"/>
                    <a:pt x="7926" y="179"/>
                    <a:pt x="7939" y="236"/>
                  </a:cubicBezTo>
                  <a:cubicBezTo>
                    <a:pt x="8015" y="569"/>
                    <a:pt x="8205" y="871"/>
                    <a:pt x="8470" y="1086"/>
                  </a:cubicBezTo>
                  <a:cubicBezTo>
                    <a:pt x="8736" y="1300"/>
                    <a:pt x="9070" y="1421"/>
                    <a:pt x="9411" y="1424"/>
                  </a:cubicBezTo>
                  <a:lnTo>
                    <a:pt x="9551" y="1427"/>
                  </a:lnTo>
                  <a:lnTo>
                    <a:pt x="10119" y="5480"/>
                  </a:lnTo>
                  <a:lnTo>
                    <a:pt x="2893" y="5480"/>
                  </a:lnTo>
                  <a:lnTo>
                    <a:pt x="3460" y="1427"/>
                  </a:lnTo>
                  <a:lnTo>
                    <a:pt x="3600" y="1426"/>
                  </a:lnTo>
                  <a:cubicBezTo>
                    <a:pt x="4309" y="1417"/>
                    <a:pt x="4914" y="928"/>
                    <a:pt x="5073" y="236"/>
                  </a:cubicBezTo>
                  <a:cubicBezTo>
                    <a:pt x="5085" y="179"/>
                    <a:pt x="5071" y="119"/>
                    <a:pt x="5036" y="74"/>
                  </a:cubicBezTo>
                  <a:cubicBezTo>
                    <a:pt x="4999" y="28"/>
                    <a:pt x="4944" y="2"/>
                    <a:pt x="4885" y="2"/>
                  </a:cubicBezTo>
                  <a:lnTo>
                    <a:pt x="3137" y="2"/>
                  </a:lnTo>
                  <a:cubicBezTo>
                    <a:pt x="2760" y="2"/>
                    <a:pt x="2418" y="239"/>
                    <a:pt x="2285" y="591"/>
                  </a:cubicBezTo>
                  <a:lnTo>
                    <a:pt x="291" y="5890"/>
                  </a:lnTo>
                  <a:cubicBezTo>
                    <a:pt x="85" y="6144"/>
                    <a:pt x="1" y="6473"/>
                    <a:pt x="61" y="6796"/>
                  </a:cubicBezTo>
                  <a:lnTo>
                    <a:pt x="497" y="9138"/>
                  </a:lnTo>
                  <a:cubicBezTo>
                    <a:pt x="605" y="9713"/>
                    <a:pt x="1108" y="10131"/>
                    <a:pt x="1693" y="10131"/>
                  </a:cubicBezTo>
                  <a:lnTo>
                    <a:pt x="1929" y="10131"/>
                  </a:lnTo>
                  <a:cubicBezTo>
                    <a:pt x="2035" y="10131"/>
                    <a:pt x="2121" y="10045"/>
                    <a:pt x="2121" y="9939"/>
                  </a:cubicBezTo>
                  <a:cubicBezTo>
                    <a:pt x="2121" y="9832"/>
                    <a:pt x="2035" y="9746"/>
                    <a:pt x="1929" y="9746"/>
                  </a:cubicBezTo>
                  <a:lnTo>
                    <a:pt x="1693" y="9746"/>
                  </a:lnTo>
                  <a:cubicBezTo>
                    <a:pt x="1294" y="9746"/>
                    <a:pt x="949" y="9460"/>
                    <a:pt x="876" y="9067"/>
                  </a:cubicBezTo>
                  <a:lnTo>
                    <a:pt x="439" y="6725"/>
                  </a:lnTo>
                  <a:cubicBezTo>
                    <a:pt x="399" y="6512"/>
                    <a:pt x="456" y="6295"/>
                    <a:pt x="594" y="6127"/>
                  </a:cubicBezTo>
                  <a:cubicBezTo>
                    <a:pt x="733" y="5961"/>
                    <a:pt x="937" y="5864"/>
                    <a:pt x="1152" y="5864"/>
                  </a:cubicBezTo>
                  <a:lnTo>
                    <a:pt x="11859" y="5864"/>
                  </a:lnTo>
                  <a:cubicBezTo>
                    <a:pt x="12076" y="5864"/>
                    <a:pt x="12279" y="5961"/>
                    <a:pt x="12417" y="6127"/>
                  </a:cubicBezTo>
                  <a:cubicBezTo>
                    <a:pt x="12515" y="6244"/>
                    <a:pt x="12572" y="6387"/>
                    <a:pt x="12583" y="6536"/>
                  </a:cubicBezTo>
                  <a:cubicBezTo>
                    <a:pt x="12436" y="6459"/>
                    <a:pt x="12269" y="6416"/>
                    <a:pt x="12093" y="6416"/>
                  </a:cubicBezTo>
                  <a:lnTo>
                    <a:pt x="9382" y="6416"/>
                  </a:lnTo>
                  <a:cubicBezTo>
                    <a:pt x="8793" y="6416"/>
                    <a:pt x="8315" y="6894"/>
                    <a:pt x="8315" y="7483"/>
                  </a:cubicBezTo>
                  <a:lnTo>
                    <a:pt x="8315" y="8143"/>
                  </a:lnTo>
                  <a:cubicBezTo>
                    <a:pt x="8315" y="8732"/>
                    <a:pt x="8793" y="9211"/>
                    <a:pt x="9382" y="9211"/>
                  </a:cubicBezTo>
                  <a:lnTo>
                    <a:pt x="12093" y="9211"/>
                  </a:lnTo>
                  <a:cubicBezTo>
                    <a:pt x="12093" y="9211"/>
                    <a:pt x="12094" y="9210"/>
                    <a:pt x="12096" y="9210"/>
                  </a:cubicBezTo>
                  <a:cubicBezTo>
                    <a:pt x="11974" y="9528"/>
                    <a:pt x="11668" y="9746"/>
                    <a:pt x="11319" y="9746"/>
                  </a:cubicBezTo>
                  <a:lnTo>
                    <a:pt x="8192" y="9746"/>
                  </a:lnTo>
                  <a:cubicBezTo>
                    <a:pt x="7840" y="9746"/>
                    <a:pt x="7525" y="9522"/>
                    <a:pt x="7408" y="9188"/>
                  </a:cubicBezTo>
                  <a:lnTo>
                    <a:pt x="7079" y="8246"/>
                  </a:lnTo>
                  <a:cubicBezTo>
                    <a:pt x="6993" y="7998"/>
                    <a:pt x="6769" y="7838"/>
                    <a:pt x="6506" y="7838"/>
                  </a:cubicBezTo>
                  <a:cubicBezTo>
                    <a:pt x="6244" y="7838"/>
                    <a:pt x="6018" y="7998"/>
                    <a:pt x="5932" y="8246"/>
                  </a:cubicBezTo>
                  <a:lnTo>
                    <a:pt x="5603" y="9188"/>
                  </a:lnTo>
                  <a:cubicBezTo>
                    <a:pt x="5486" y="9522"/>
                    <a:pt x="5171" y="9746"/>
                    <a:pt x="4819" y="9746"/>
                  </a:cubicBezTo>
                  <a:lnTo>
                    <a:pt x="2697" y="9746"/>
                  </a:lnTo>
                  <a:cubicBezTo>
                    <a:pt x="2591" y="9746"/>
                    <a:pt x="2505" y="9832"/>
                    <a:pt x="2505" y="9939"/>
                  </a:cubicBezTo>
                  <a:cubicBezTo>
                    <a:pt x="2505" y="10045"/>
                    <a:pt x="2591" y="10131"/>
                    <a:pt x="2697" y="10131"/>
                  </a:cubicBezTo>
                  <a:lnTo>
                    <a:pt x="4819" y="10131"/>
                  </a:lnTo>
                  <a:cubicBezTo>
                    <a:pt x="5336" y="10131"/>
                    <a:pt x="5795" y="9803"/>
                    <a:pt x="5966" y="9314"/>
                  </a:cubicBezTo>
                  <a:lnTo>
                    <a:pt x="6295" y="8373"/>
                  </a:lnTo>
                  <a:cubicBezTo>
                    <a:pt x="6344" y="8234"/>
                    <a:pt x="6469" y="8223"/>
                    <a:pt x="6506" y="8223"/>
                  </a:cubicBezTo>
                  <a:cubicBezTo>
                    <a:pt x="6543" y="8223"/>
                    <a:pt x="6667" y="8234"/>
                    <a:pt x="6716" y="8373"/>
                  </a:cubicBezTo>
                  <a:lnTo>
                    <a:pt x="7045" y="9314"/>
                  </a:lnTo>
                  <a:cubicBezTo>
                    <a:pt x="7216" y="9803"/>
                    <a:pt x="7677" y="10131"/>
                    <a:pt x="8192" y="10131"/>
                  </a:cubicBezTo>
                  <a:lnTo>
                    <a:pt x="11318" y="10131"/>
                  </a:lnTo>
                  <a:cubicBezTo>
                    <a:pt x="11904" y="10131"/>
                    <a:pt x="12406" y="9713"/>
                    <a:pt x="12514" y="9138"/>
                  </a:cubicBezTo>
                  <a:lnTo>
                    <a:pt x="12515" y="9122"/>
                  </a:lnTo>
                  <a:cubicBezTo>
                    <a:pt x="12894" y="8958"/>
                    <a:pt x="13160" y="8581"/>
                    <a:pt x="13160" y="8143"/>
                  </a:cubicBezTo>
                  <a:lnTo>
                    <a:pt x="13160" y="7483"/>
                  </a:lnTo>
                  <a:cubicBezTo>
                    <a:pt x="13160" y="7242"/>
                    <a:pt x="13078" y="7019"/>
                    <a:pt x="12943" y="6839"/>
                  </a:cubicBezTo>
                  <a:lnTo>
                    <a:pt x="12951" y="6796"/>
                  </a:lnTo>
                  <a:cubicBezTo>
                    <a:pt x="13011" y="6473"/>
                    <a:pt x="12927" y="6144"/>
                    <a:pt x="12720" y="5890"/>
                  </a:cubicBezTo>
                  <a:lnTo>
                    <a:pt x="11598" y="2906"/>
                  </a:lnTo>
                  <a:cubicBezTo>
                    <a:pt x="11569" y="2830"/>
                    <a:pt x="11495" y="2782"/>
                    <a:pt x="11417" y="2782"/>
                  </a:cubicBezTo>
                  <a:cubicBezTo>
                    <a:pt x="11395" y="2782"/>
                    <a:pt x="11372" y="2786"/>
                    <a:pt x="11350" y="2794"/>
                  </a:cubicBezTo>
                  <a:cubicBezTo>
                    <a:pt x="11252" y="2833"/>
                    <a:pt x="11201" y="2943"/>
                    <a:pt x="11238" y="3042"/>
                  </a:cubicBezTo>
                  <a:lnTo>
                    <a:pt x="12173" y="5526"/>
                  </a:lnTo>
                  <a:cubicBezTo>
                    <a:pt x="12071" y="5495"/>
                    <a:pt x="11967" y="5480"/>
                    <a:pt x="11859" y="5480"/>
                  </a:cubicBezTo>
                  <a:lnTo>
                    <a:pt x="10506" y="5480"/>
                  </a:lnTo>
                  <a:lnTo>
                    <a:pt x="9910" y="1209"/>
                  </a:lnTo>
                  <a:cubicBezTo>
                    <a:pt x="9896" y="1115"/>
                    <a:pt x="9816" y="1046"/>
                    <a:pt x="9720" y="1045"/>
                  </a:cubicBezTo>
                  <a:lnTo>
                    <a:pt x="9418" y="1040"/>
                  </a:lnTo>
                  <a:cubicBezTo>
                    <a:pt x="9161" y="1037"/>
                    <a:pt x="8910" y="948"/>
                    <a:pt x="8712" y="786"/>
                  </a:cubicBezTo>
                  <a:cubicBezTo>
                    <a:pt x="8577" y="679"/>
                    <a:pt x="8469" y="540"/>
                    <a:pt x="8395" y="385"/>
                  </a:cubicBezTo>
                  <a:lnTo>
                    <a:pt x="9874" y="385"/>
                  </a:lnTo>
                  <a:cubicBezTo>
                    <a:pt x="10092" y="385"/>
                    <a:pt x="10289" y="522"/>
                    <a:pt x="10366" y="726"/>
                  </a:cubicBezTo>
                  <a:lnTo>
                    <a:pt x="10967" y="2324"/>
                  </a:lnTo>
                  <a:cubicBezTo>
                    <a:pt x="10996" y="2400"/>
                    <a:pt x="11069" y="2448"/>
                    <a:pt x="11148" y="2448"/>
                  </a:cubicBezTo>
                  <a:cubicBezTo>
                    <a:pt x="11170" y="2448"/>
                    <a:pt x="11193" y="2444"/>
                    <a:pt x="11215" y="2436"/>
                  </a:cubicBezTo>
                  <a:cubicBezTo>
                    <a:pt x="11315" y="2397"/>
                    <a:pt x="11364" y="2287"/>
                    <a:pt x="11327" y="2188"/>
                  </a:cubicBezTo>
                  <a:lnTo>
                    <a:pt x="10726" y="591"/>
                  </a:lnTo>
                  <a:cubicBezTo>
                    <a:pt x="10594" y="239"/>
                    <a:pt x="10251" y="1"/>
                    <a:pt x="987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1020870" y="2998910"/>
              <a:ext cx="52007" cy="5200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797" y="385"/>
                  </a:moveTo>
                  <a:cubicBezTo>
                    <a:pt x="1023" y="385"/>
                    <a:pt x="1207" y="569"/>
                    <a:pt x="1207" y="795"/>
                  </a:cubicBezTo>
                  <a:cubicBezTo>
                    <a:pt x="1207" y="1023"/>
                    <a:pt x="1023" y="1207"/>
                    <a:pt x="797" y="1207"/>
                  </a:cubicBezTo>
                  <a:cubicBezTo>
                    <a:pt x="569" y="1207"/>
                    <a:pt x="385" y="1023"/>
                    <a:pt x="385" y="795"/>
                  </a:cubicBezTo>
                  <a:cubicBezTo>
                    <a:pt x="385" y="569"/>
                    <a:pt x="569" y="385"/>
                    <a:pt x="797" y="385"/>
                  </a:cubicBezTo>
                  <a:close/>
                  <a:moveTo>
                    <a:pt x="797" y="0"/>
                  </a:moveTo>
                  <a:cubicBezTo>
                    <a:pt x="357" y="0"/>
                    <a:pt x="1" y="357"/>
                    <a:pt x="1" y="795"/>
                  </a:cubicBezTo>
                  <a:cubicBezTo>
                    <a:pt x="1" y="1235"/>
                    <a:pt x="357" y="1592"/>
                    <a:pt x="797" y="1592"/>
                  </a:cubicBezTo>
                  <a:cubicBezTo>
                    <a:pt x="1235" y="1592"/>
                    <a:pt x="1592" y="1235"/>
                    <a:pt x="1592" y="795"/>
                  </a:cubicBezTo>
                  <a:cubicBezTo>
                    <a:pt x="1592" y="357"/>
                    <a:pt x="1235" y="0"/>
                    <a:pt x="79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Main conclusions and proposed actions</a:t>
            </a:r>
            <a:endParaRPr sz="2600"/>
          </a:p>
        </p:txBody>
      </p:sp>
      <p:sp>
        <p:nvSpPr>
          <p:cNvPr id="288" name="Google Shape;288;p42"/>
          <p:cNvSpPr/>
          <p:nvPr/>
        </p:nvSpPr>
        <p:spPr>
          <a:xfrm>
            <a:off x="855350" y="1353775"/>
            <a:ext cx="3474600" cy="29772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2"/>
                </a:solidFill>
              </a:rPr>
              <a:t>Main Conclusions:</a:t>
            </a:r>
            <a:endParaRPr sz="19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F8195"/>
              </a:buClr>
              <a:buSzPts val="1600"/>
              <a:buChar char="-"/>
            </a:pPr>
            <a:r>
              <a:rPr lang="en" sz="1600">
                <a:solidFill>
                  <a:srgbClr val="00C3B1"/>
                </a:solidFill>
              </a:rPr>
              <a:t>High delay </a:t>
            </a:r>
            <a:r>
              <a:rPr lang="en" sz="1600">
                <a:solidFill>
                  <a:srgbClr val="5F8195"/>
                </a:solidFill>
              </a:rPr>
              <a:t>and </a:t>
            </a:r>
            <a:r>
              <a:rPr lang="en" sz="1600">
                <a:solidFill>
                  <a:srgbClr val="00C3B1"/>
                </a:solidFill>
              </a:rPr>
              <a:t>shipping cost</a:t>
            </a:r>
            <a:r>
              <a:rPr lang="en" sz="1600">
                <a:solidFill>
                  <a:srgbClr val="5F8195"/>
                </a:solidFill>
              </a:rPr>
              <a:t> need addressed</a:t>
            </a:r>
            <a:endParaRPr sz="1600">
              <a:solidFill>
                <a:srgbClr val="5F819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F819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-"/>
            </a:pPr>
            <a:r>
              <a:rPr lang="en" sz="1600">
                <a:solidFill>
                  <a:schemeClr val="lt2"/>
                </a:solidFill>
              </a:rPr>
              <a:t>Some categories need to be </a:t>
            </a:r>
            <a:r>
              <a:rPr lang="en" sz="1600">
                <a:solidFill>
                  <a:srgbClr val="00C3B1"/>
                </a:solidFill>
              </a:rPr>
              <a:t>investigated</a:t>
            </a:r>
            <a:r>
              <a:rPr lang="en" sz="1600">
                <a:solidFill>
                  <a:schemeClr val="lt2"/>
                </a:solidFill>
              </a:rPr>
              <a:t> to </a:t>
            </a:r>
            <a:r>
              <a:rPr lang="en" sz="1600">
                <a:solidFill>
                  <a:srgbClr val="00C3B1"/>
                </a:solidFill>
              </a:rPr>
              <a:t>identify</a:t>
            </a:r>
            <a:r>
              <a:rPr lang="en" sz="1600">
                <a:solidFill>
                  <a:schemeClr val="lt2"/>
                </a:solidFill>
              </a:rPr>
              <a:t> the </a:t>
            </a:r>
            <a:r>
              <a:rPr lang="en" sz="1600">
                <a:solidFill>
                  <a:srgbClr val="00C3B1"/>
                </a:solidFill>
              </a:rPr>
              <a:t>dissatisfactory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products</a:t>
            </a:r>
            <a:r>
              <a:rPr lang="en" sz="1600">
                <a:solidFill>
                  <a:schemeClr val="lt2"/>
                </a:solidFill>
              </a:rPr>
              <a:t> </a:t>
            </a:r>
            <a:endParaRPr sz="160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4613301" y="1353775"/>
            <a:ext cx="3675300" cy="29772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F8195"/>
                </a:solidFill>
              </a:rPr>
              <a:t>Proposed actions:</a:t>
            </a:r>
            <a:endParaRPr sz="1900" b="1">
              <a:solidFill>
                <a:srgbClr val="5F819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F8195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-"/>
            </a:pPr>
            <a:r>
              <a:rPr lang="en" sz="1600">
                <a:solidFill>
                  <a:schemeClr val="lt2"/>
                </a:solidFill>
              </a:rPr>
              <a:t>Consider a </a:t>
            </a:r>
            <a:r>
              <a:rPr lang="en" sz="1600">
                <a:solidFill>
                  <a:srgbClr val="00C3B1"/>
                </a:solidFill>
              </a:rPr>
              <a:t>change</a:t>
            </a:r>
            <a:r>
              <a:rPr lang="en" sz="1600">
                <a:solidFill>
                  <a:schemeClr val="lt2"/>
                </a:solidFill>
              </a:rPr>
              <a:t> in </a:t>
            </a:r>
            <a:r>
              <a:rPr lang="en" sz="1600">
                <a:solidFill>
                  <a:srgbClr val="00C3B1"/>
                </a:solidFill>
              </a:rPr>
              <a:t>shipping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company</a:t>
            </a:r>
            <a:endParaRPr sz="1600">
              <a:solidFill>
                <a:srgbClr val="00C3B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C3B1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8195"/>
              </a:buClr>
              <a:buSzPts val="1600"/>
              <a:buChar char="-"/>
            </a:pPr>
            <a:r>
              <a:rPr lang="en" sz="1600">
                <a:solidFill>
                  <a:srgbClr val="00C3B1"/>
                </a:solidFill>
              </a:rPr>
              <a:t>Split</a:t>
            </a:r>
            <a:r>
              <a:rPr lang="en" sz="1600">
                <a:solidFill>
                  <a:srgbClr val="5F8195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categories</a:t>
            </a:r>
            <a:r>
              <a:rPr lang="en" sz="1600">
                <a:solidFill>
                  <a:srgbClr val="5F8195"/>
                </a:solidFill>
              </a:rPr>
              <a:t> to identify products that are a </a:t>
            </a:r>
            <a:r>
              <a:rPr lang="en" sz="1600">
                <a:solidFill>
                  <a:srgbClr val="00C3B1"/>
                </a:solidFill>
              </a:rPr>
              <a:t>source</a:t>
            </a:r>
            <a:r>
              <a:rPr lang="en" sz="1600">
                <a:solidFill>
                  <a:srgbClr val="5F8195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of</a:t>
            </a:r>
            <a:r>
              <a:rPr lang="en" sz="1600">
                <a:solidFill>
                  <a:srgbClr val="5F8195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bad</a:t>
            </a:r>
            <a:r>
              <a:rPr lang="en" sz="1600">
                <a:solidFill>
                  <a:srgbClr val="5F8195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review</a:t>
            </a:r>
            <a:endParaRPr sz="1600">
              <a:solidFill>
                <a:srgbClr val="00C3B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C3B1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-"/>
            </a:pPr>
            <a:r>
              <a:rPr lang="en" sz="1600">
                <a:solidFill>
                  <a:schemeClr val="lt2"/>
                </a:solidFill>
              </a:rPr>
              <a:t>Improve/implement a </a:t>
            </a:r>
            <a:r>
              <a:rPr lang="en" sz="1600">
                <a:solidFill>
                  <a:srgbClr val="00C3B1"/>
                </a:solidFill>
              </a:rPr>
              <a:t>recommendation</a:t>
            </a:r>
            <a:r>
              <a:rPr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rgbClr val="00C3B1"/>
                </a:solidFill>
              </a:rPr>
              <a:t>system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533700" y="3113075"/>
            <a:ext cx="4304400" cy="457200"/>
          </a:xfrm>
          <a:prstGeom prst="roundRect">
            <a:avLst>
              <a:gd name="adj" fmla="val 50000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720000" y="2148900"/>
            <a:ext cx="6732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Section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subTitle" idx="1"/>
          </p:nvPr>
        </p:nvSpPr>
        <p:spPr>
          <a:xfrm>
            <a:off x="720000" y="3113075"/>
            <a:ext cx="3931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insights &amp; Business actions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title" idx="2"/>
          </p:nvPr>
        </p:nvSpPr>
        <p:spPr>
          <a:xfrm>
            <a:off x="720000" y="663825"/>
            <a:ext cx="228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" name="Google Shape;298;p43"/>
          <p:cNvSpPr/>
          <p:nvPr/>
        </p:nvSpPr>
        <p:spPr>
          <a:xfrm>
            <a:off x="720000" y="265800"/>
            <a:ext cx="274200" cy="2742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title" idx="3"/>
          </p:nvPr>
        </p:nvSpPr>
        <p:spPr>
          <a:xfrm>
            <a:off x="1012900" y="287863"/>
            <a:ext cx="1389000" cy="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 idx="3"/>
          </p:nvPr>
        </p:nvSpPr>
        <p:spPr>
          <a:xfrm>
            <a:off x="1012900" y="287899"/>
            <a:ext cx="3816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Overview</a:t>
            </a:r>
            <a:endParaRPr sz="2500"/>
          </a:p>
        </p:txBody>
      </p:sp>
      <p:sp>
        <p:nvSpPr>
          <p:cNvPr id="305" name="Google Shape;305;p44"/>
          <p:cNvSpPr txBox="1"/>
          <p:nvPr/>
        </p:nvSpPr>
        <p:spPr>
          <a:xfrm>
            <a:off x="248175" y="3870750"/>
            <a:ext cx="403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47996 total orders</a:t>
            </a:r>
            <a:endParaRPr sz="25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306" name="Google Shape;306;p44"/>
          <p:cNvGraphicFramePr/>
          <p:nvPr/>
        </p:nvGraphicFramePr>
        <p:xfrm>
          <a:off x="297963" y="83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{290FBEEC-EA81-4632-8677-072D44ADDDE4}</a:tableStyleId>
              </a:tblPr>
              <a:tblGrid>
                <a:gridCol w="13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Review score</a:t>
                      </a:r>
                      <a:endParaRPr sz="2200" b="1">
                        <a:solidFill>
                          <a:schemeClr val="lt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8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Nbr of orders</a:t>
                      </a:r>
                      <a:endParaRPr sz="2200" b="1"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8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Share</a:t>
                      </a:r>
                      <a:endParaRPr sz="2200" b="1"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8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</a:t>
                      </a:r>
                      <a:endParaRPr sz="1300">
                        <a:solidFill>
                          <a:schemeClr val="lt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4820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10%</a:t>
                      </a:r>
                      <a:endParaRPr sz="1300">
                        <a:solidFill>
                          <a:schemeClr val="lt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</a:t>
                      </a:r>
                      <a:endParaRPr sz="2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1509</a:t>
                      </a:r>
                      <a:endParaRPr sz="2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3%</a:t>
                      </a:r>
                      <a:endParaRPr sz="2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4026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8%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4</a:t>
                      </a:r>
                      <a:endParaRPr sz="2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9503</a:t>
                      </a:r>
                      <a:endParaRPr sz="2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20%</a:t>
                      </a:r>
                      <a:endParaRPr sz="2200">
                        <a:solidFill>
                          <a:schemeClr val="l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</a:t>
                      </a:r>
                      <a:endParaRPr sz="1300">
                        <a:solidFill>
                          <a:schemeClr val="lt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28138</a:t>
                      </a:r>
                      <a:endParaRPr sz="1300">
                        <a:solidFill>
                          <a:schemeClr val="lt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59%</a:t>
                      </a:r>
                      <a:endParaRPr sz="1300">
                        <a:solidFill>
                          <a:schemeClr val="lt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" name="Google Shape;307;p44"/>
          <p:cNvSpPr/>
          <p:nvPr/>
        </p:nvSpPr>
        <p:spPr>
          <a:xfrm>
            <a:off x="4466000" y="745100"/>
            <a:ext cx="4271100" cy="3951900"/>
          </a:xfrm>
          <a:prstGeom prst="roundRect">
            <a:avLst>
              <a:gd name="adj" fmla="val 101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More than 3 orders out of 4 review score is 4 or 5</a:t>
            </a:r>
            <a:endParaRPr sz="17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Third highest review score is 1</a:t>
            </a:r>
            <a:endParaRPr sz="1600" b="1">
              <a:solidFill>
                <a:schemeClr val="lt2"/>
              </a:solidFill>
            </a:endParaRPr>
          </a:p>
        </p:txBody>
      </p:sp>
      <p:pic>
        <p:nvPicPr>
          <p:cNvPr id="308" name="Google Shape;3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57" y="1031156"/>
            <a:ext cx="3816300" cy="2042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308200" y="618575"/>
            <a:ext cx="4101300" cy="3744900"/>
          </a:xfrm>
          <a:prstGeom prst="roundRect">
            <a:avLst>
              <a:gd name="adj" fmla="val 101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Bed_bath_table is by far the category with the highest number of negative reviews</a:t>
            </a:r>
            <a:endParaRPr sz="15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45325" y="618575"/>
            <a:ext cx="4214700" cy="3744900"/>
          </a:xfrm>
          <a:prstGeom prst="roundRect">
            <a:avLst>
              <a:gd name="adj" fmla="val 101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Almost 1 order out of 5 including a product from these categories end up receiving a negative review</a:t>
            </a:r>
            <a:endParaRPr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5" name="Google Shape;315;p45"/>
          <p:cNvSpPr txBox="1">
            <a:spLocks noGrp="1"/>
          </p:cNvSpPr>
          <p:nvPr>
            <p:ph type="title" idx="3"/>
          </p:nvPr>
        </p:nvSpPr>
        <p:spPr>
          <a:xfrm>
            <a:off x="308200" y="87775"/>
            <a:ext cx="46026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Product Category Overview</a:t>
            </a:r>
            <a:endParaRPr sz="2500"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758975"/>
            <a:ext cx="3928500" cy="257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529" y="758971"/>
            <a:ext cx="3989700" cy="257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18" name="Google Shape;318;p45"/>
          <p:cNvSpPr/>
          <p:nvPr/>
        </p:nvSpPr>
        <p:spPr>
          <a:xfrm>
            <a:off x="346050" y="4504550"/>
            <a:ext cx="8414100" cy="3738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These 5 categories are receiving the highest number of bad reviews overall</a:t>
            </a:r>
            <a:endParaRPr sz="15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 idx="3"/>
          </p:nvPr>
        </p:nvSpPr>
        <p:spPr>
          <a:xfrm>
            <a:off x="308200" y="87775"/>
            <a:ext cx="57660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324" name="Google Shape;324;p46"/>
          <p:cNvSpPr txBox="1">
            <a:spLocks noGrp="1"/>
          </p:cNvSpPr>
          <p:nvPr>
            <p:ph type="title" idx="3"/>
          </p:nvPr>
        </p:nvSpPr>
        <p:spPr>
          <a:xfrm>
            <a:off x="308200" y="87775"/>
            <a:ext cx="57660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Key factors influencing review score</a:t>
            </a:r>
            <a:endParaRPr sz="2500"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832075"/>
            <a:ext cx="3922500" cy="257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319" y="832075"/>
            <a:ext cx="3857400" cy="257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27" name="Google Shape;327;p46"/>
          <p:cNvSpPr/>
          <p:nvPr/>
        </p:nvSpPr>
        <p:spPr>
          <a:xfrm>
            <a:off x="423225" y="3722800"/>
            <a:ext cx="3922500" cy="1069200"/>
          </a:xfrm>
          <a:prstGeom prst="roundRect">
            <a:avLst>
              <a:gd name="adj" fmla="val 101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Clear negative relationship between long time difference and review score</a:t>
            </a:r>
            <a:endParaRPr sz="15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8" name="Google Shape;328;p46"/>
          <p:cNvSpPr/>
          <p:nvPr/>
        </p:nvSpPr>
        <p:spPr>
          <a:xfrm>
            <a:off x="4837775" y="3722800"/>
            <a:ext cx="3922500" cy="1069200"/>
          </a:xfrm>
          <a:prstGeom prst="roundRect">
            <a:avLst>
              <a:gd name="adj" fmla="val 101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Clear negative relationship between high order shipping cost and review score</a:t>
            </a:r>
            <a:endParaRPr sz="1500" b="1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 idx="3"/>
          </p:nvPr>
        </p:nvSpPr>
        <p:spPr>
          <a:xfrm>
            <a:off x="308200" y="87775"/>
            <a:ext cx="57660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Business actions</a:t>
            </a:r>
            <a:endParaRPr sz="2500"/>
          </a:p>
        </p:txBody>
      </p:sp>
      <p:sp>
        <p:nvSpPr>
          <p:cNvPr id="334" name="Google Shape;334;p47"/>
          <p:cNvSpPr/>
          <p:nvPr/>
        </p:nvSpPr>
        <p:spPr>
          <a:xfrm>
            <a:off x="4118500" y="1238396"/>
            <a:ext cx="380952" cy="213099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7"/>
          <p:cNvSpPr/>
          <p:nvPr/>
        </p:nvSpPr>
        <p:spPr>
          <a:xfrm>
            <a:off x="4146262" y="2465196"/>
            <a:ext cx="380952" cy="213099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7"/>
          <p:cNvSpPr/>
          <p:nvPr/>
        </p:nvSpPr>
        <p:spPr>
          <a:xfrm>
            <a:off x="4146262" y="3628996"/>
            <a:ext cx="380952" cy="213099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7"/>
          <p:cNvSpPr/>
          <p:nvPr/>
        </p:nvSpPr>
        <p:spPr>
          <a:xfrm>
            <a:off x="348400" y="782375"/>
            <a:ext cx="3643800" cy="4073400"/>
          </a:xfrm>
          <a:prstGeom prst="roundRect">
            <a:avLst>
              <a:gd name="adj" fmla="val 10112"/>
            </a:avLst>
          </a:prstGeom>
          <a:solidFill>
            <a:srgbClr val="FFFFFF">
              <a:alpha val="208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Correct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delivery time delay</a:t>
            </a:r>
            <a:r>
              <a:rPr lang="en" sz="17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and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high shipping cost</a:t>
            </a:r>
            <a:endParaRPr sz="1700" b="1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Investigate the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product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categories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with the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lowest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review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score</a:t>
            </a: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Incentivize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existing customers</a:t>
            </a: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8" name="Google Shape;338;p47"/>
          <p:cNvSpPr/>
          <p:nvPr/>
        </p:nvSpPr>
        <p:spPr>
          <a:xfrm>
            <a:off x="4681275" y="668675"/>
            <a:ext cx="4123800" cy="4300800"/>
          </a:xfrm>
          <a:prstGeom prst="roundRect">
            <a:avLst>
              <a:gd name="adj" fmla="val 1011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Identify the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bottlenecks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and consider a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 change of shipping company</a:t>
            </a:r>
            <a:endParaRPr sz="1700" b="1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Consider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splitting the categories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to further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 identify products 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which are the cause of the bad reviews</a:t>
            </a: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Implement/improve the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recommendation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700"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system</a:t>
            </a:r>
            <a:r>
              <a:rPr lang="en" sz="17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Technology Style for Business by Slidesgo">
  <a:themeElements>
    <a:clrScheme name="Simple Light">
      <a:dk1>
        <a:srgbClr val="001638"/>
      </a:dk1>
      <a:lt1>
        <a:srgbClr val="2D42B5"/>
      </a:lt1>
      <a:dk2>
        <a:srgbClr val="76EC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On-screen Show (16:9)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Archivo</vt:lpstr>
      <vt:lpstr>Roboto</vt:lpstr>
      <vt:lpstr>Global Technology Style for Business by Slidesgo</vt:lpstr>
      <vt:lpstr>FACTORS INFLUENCING CONSUMERS’ SATISFACTION</vt:lpstr>
      <vt:lpstr>BLU</vt:lpstr>
      <vt:lpstr>Leader in growth and new customers share</vt:lpstr>
      <vt:lpstr>Main conclusions and proposed actions</vt:lpstr>
      <vt:lpstr>Business Section</vt:lpstr>
      <vt:lpstr>Data Overview</vt:lpstr>
      <vt:lpstr>Product Category Overview</vt:lpstr>
      <vt:lpstr> </vt:lpstr>
      <vt:lpstr>Business actions</vt:lpstr>
      <vt:lpstr> Data Strategy</vt:lpstr>
      <vt:lpstr>Data Processing</vt:lpstr>
      <vt:lpstr>Feature Selection</vt:lpstr>
      <vt:lpstr>Basetable &amp; models</vt:lpstr>
      <vt:lpstr>0.69</vt:lpstr>
      <vt:lpstr>0.48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CONSUMERS’ SATISFACTION</dc:title>
  <dc:creator>Kancel Cyril</dc:creator>
  <cp:lastModifiedBy>Kancel Cyril</cp:lastModifiedBy>
  <cp:revision>1</cp:revision>
  <dcterms:modified xsi:type="dcterms:W3CDTF">2023-02-09T01:45:55Z</dcterms:modified>
</cp:coreProperties>
</file>