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74" r:id="rId2"/>
    <p:sldId id="278" r:id="rId3"/>
    <p:sldId id="296" r:id="rId4"/>
    <p:sldId id="279" r:id="rId5"/>
    <p:sldId id="280" r:id="rId6"/>
    <p:sldId id="281" r:id="rId7"/>
    <p:sldId id="282" r:id="rId8"/>
    <p:sldId id="283" r:id="rId9"/>
    <p:sldId id="284" r:id="rId10"/>
    <p:sldId id="285" r:id="rId11"/>
    <p:sldId id="291" r:id="rId12"/>
    <p:sldId id="295" r:id="rId13"/>
    <p:sldId id="287" r:id="rId14"/>
    <p:sldId id="288" r:id="rId15"/>
    <p:sldId id="289" r:id="rId16"/>
    <p:sldId id="292" r:id="rId17"/>
    <p:sldId id="290" r:id="rId18"/>
    <p:sldId id="294" r:id="rId19"/>
    <p:sldId id="29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25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4" autoAdjust="0"/>
    <p:restoredTop sz="94660"/>
  </p:normalViewPr>
  <p:slideViewPr>
    <p:cSldViewPr showGuides="1">
      <p:cViewPr varScale="1">
        <p:scale>
          <a:sx n="84" d="100"/>
          <a:sy n="84" d="100"/>
        </p:scale>
        <p:origin x="1282" y="48"/>
      </p:cViewPr>
      <p:guideLst>
        <p:guide orient="horz" pos="2160"/>
        <p:guide pos="2880"/>
      </p:guideLst>
    </p:cSldViewPr>
  </p:slideViewPr>
  <p:notesTextViewPr>
    <p:cViewPr>
      <p:scale>
        <a:sx n="66" d="100"/>
        <a:sy n="66" d="100"/>
      </p:scale>
      <p:origin x="0" y="0"/>
    </p:cViewPr>
  </p:notesTextViewPr>
  <p:sorterViewPr>
    <p:cViewPr>
      <p:scale>
        <a:sx n="100" d="100"/>
        <a:sy n="100" d="100"/>
      </p:scale>
      <p:origin x="0" y="-738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6F65E-711F-4AAA-900E-2EE73E3CD8A0}" type="datetimeFigureOut">
              <a:rPr lang="en-US" smtClean="0"/>
              <a:t>9/16/2022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69F58B-AF0B-469C-98B8-5C2C5A5B3A8E}" type="slidenum">
              <a:rPr lang="en-US" smtClean="0"/>
              <a:t>‹#›</a:t>
            </a:fld>
            <a:endParaRPr lang="en-US"/>
          </a:p>
        </p:txBody>
      </p:sp>
    </p:spTree>
    <p:extLst>
      <p:ext uri="{BB962C8B-B14F-4D97-AF65-F5344CB8AC3E}">
        <p14:creationId xmlns:p14="http://schemas.microsoft.com/office/powerpoint/2010/main" val="2600400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86422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868362"/>
          </a:xfrm>
        </p:spPr>
        <p:txBody>
          <a:bodyPr>
            <a:normAutofit/>
          </a:bodyPr>
          <a:lstStyle>
            <a:lvl1pPr>
              <a:defRPr lang="en-US" sz="3400" b="1" kern="1200" dirty="0">
                <a:solidFill>
                  <a:schemeClr val="tx1">
                    <a:lumMod val="95000"/>
                    <a:lumOff val="5000"/>
                  </a:schemeClr>
                </a:soli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a:xfrm>
            <a:off x="685800" y="1371600"/>
            <a:ext cx="8229600" cy="48768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txBox="1">
            <a:spLocks/>
          </p:cNvSpPr>
          <p:nvPr userDrawn="1"/>
        </p:nvSpPr>
        <p:spPr>
          <a:xfrm>
            <a:off x="533401" y="6519285"/>
            <a:ext cx="4953000" cy="338715"/>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pPr algn="ct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8" name="Title Placeholder 1"/>
          <p:cNvSpPr txBox="1">
            <a:spLocks/>
          </p:cNvSpPr>
          <p:nvPr userDrawn="1"/>
        </p:nvSpPr>
        <p:spPr>
          <a:xfrm>
            <a:off x="5410201" y="6519284"/>
            <a:ext cx="3733800" cy="338716"/>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endParaRPr lang="en-IN" sz="1600" kern="1200" spc="-50" baseline="0" dirty="0">
              <a:solidFill>
                <a:schemeClr val="bg1"/>
              </a:solidFill>
              <a:effectLst/>
              <a:latin typeface="Times New Roman" panose="02020603050405020304" pitchFamily="18" charset="0"/>
              <a:ea typeface="+mj-ea"/>
              <a:cs typeface="Times New Roman" panose="02020603050405020304" pitchFamily="18" charset="0"/>
            </a:endParaRPr>
          </a:p>
        </p:txBody>
      </p:sp>
      <p:sp>
        <p:nvSpPr>
          <p:cNvPr id="9" name="Title Placeholder 1"/>
          <p:cNvSpPr txBox="1">
            <a:spLocks/>
          </p:cNvSpPr>
          <p:nvPr userDrawn="1"/>
        </p:nvSpPr>
        <p:spPr>
          <a:xfrm>
            <a:off x="0" y="6519284"/>
            <a:ext cx="762000" cy="338716"/>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85000"/>
              </a:lnSpc>
              <a:spcBef>
                <a:spcPct val="0"/>
              </a:spcBef>
              <a:spcAft>
                <a:spcPts val="0"/>
              </a:spcAft>
              <a:buClrTx/>
              <a:buSzTx/>
              <a:buFontTx/>
              <a:buNone/>
              <a:tabLst/>
              <a:defRPr/>
            </a:pPr>
            <a:r>
              <a:rPr lang="en-US" sz="1600" dirty="0" smtClean="0">
                <a:solidFill>
                  <a:schemeClr val="bg1"/>
                </a:solidFill>
                <a:latin typeface="Times New Roman" panose="02020603050405020304" pitchFamily="18" charset="0"/>
                <a:cs typeface="Times New Roman" panose="02020603050405020304" pitchFamily="18" charset="0"/>
              </a:rPr>
              <a:t> </a:t>
            </a:r>
            <a:fld id="{BFC9C227-3A15-4745-9AC8-2D38211BF8D0}" type="slidenum">
              <a:rPr kumimoji="0" lang="en-IN" sz="1600" b="1" i="0" u="none" strike="noStrike" kern="1200" cap="none" spc="0" normalizeH="0" baseline="0" noProof="0" smtClean="0">
                <a:ln>
                  <a:noFill/>
                </a:ln>
                <a:solidFill>
                  <a:schemeClr val="bg1"/>
                </a:solidFill>
                <a:effectLst/>
                <a:uLnTx/>
                <a:uFillTx/>
                <a:latin typeface="Times New Roman" panose="02020603050405020304" pitchFamily="18" charset="0"/>
                <a:ea typeface="+mj-ea"/>
                <a:cs typeface="Times New Roman" panose="02020603050405020304" pitchFamily="18" charset="0"/>
              </a:rPr>
              <a:pPr marL="0" marR="0" lvl="0" indent="0" algn="ctr" defTabSz="914400" rtl="0" eaLnBrk="1" fontAlgn="auto" latinLnBrk="0" hangingPunct="1">
                <a:lnSpc>
                  <a:spcPct val="85000"/>
                </a:lnSpc>
                <a:spcBef>
                  <a:spcPct val="0"/>
                </a:spcBef>
                <a:spcAft>
                  <a:spcPts val="0"/>
                </a:spcAft>
                <a:buClrTx/>
                <a:buSzTx/>
                <a:buFontTx/>
                <a:buNone/>
                <a:tabLst/>
                <a:defRPr/>
              </a:pPr>
              <a:t>‹#›</a:t>
            </a:fld>
            <a:endParaRPr kumimoji="0" lang="en-IN" sz="1600" b="1" i="0" u="none" strike="noStrike" kern="1200" cap="none" spc="0" normalizeH="0" baseline="0" noProof="0" dirty="0" smtClean="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0094189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Title Placeholder 1"/>
          <p:cNvSpPr txBox="1">
            <a:spLocks/>
          </p:cNvSpPr>
          <p:nvPr userDrawn="1"/>
        </p:nvSpPr>
        <p:spPr>
          <a:xfrm>
            <a:off x="533401" y="6519285"/>
            <a:ext cx="4953000" cy="338715"/>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pPr algn="ct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8" name="Title Placeholder 1"/>
          <p:cNvSpPr txBox="1">
            <a:spLocks/>
          </p:cNvSpPr>
          <p:nvPr userDrawn="1"/>
        </p:nvSpPr>
        <p:spPr>
          <a:xfrm>
            <a:off x="5410201" y="6519284"/>
            <a:ext cx="3733800" cy="338716"/>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endParaRPr lang="en-IN" sz="1600" kern="1200" spc="-50" baseline="0" dirty="0">
              <a:solidFill>
                <a:schemeClr val="bg1"/>
              </a:solidFill>
              <a:effectLst/>
              <a:latin typeface="Times New Roman" panose="02020603050405020304" pitchFamily="18" charset="0"/>
              <a:ea typeface="+mj-ea"/>
              <a:cs typeface="Times New Roman" panose="02020603050405020304" pitchFamily="18" charset="0"/>
            </a:endParaRPr>
          </a:p>
        </p:txBody>
      </p:sp>
      <p:sp>
        <p:nvSpPr>
          <p:cNvPr id="9" name="Title Placeholder 1"/>
          <p:cNvSpPr txBox="1">
            <a:spLocks/>
          </p:cNvSpPr>
          <p:nvPr userDrawn="1"/>
        </p:nvSpPr>
        <p:spPr>
          <a:xfrm>
            <a:off x="0" y="6519284"/>
            <a:ext cx="762000" cy="338716"/>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85000"/>
              </a:lnSpc>
              <a:spcBef>
                <a:spcPct val="0"/>
              </a:spcBef>
              <a:spcAft>
                <a:spcPts val="0"/>
              </a:spcAft>
              <a:buClrTx/>
              <a:buSzTx/>
              <a:buFontTx/>
              <a:buNone/>
              <a:tabLst/>
              <a:defRPr/>
            </a:pPr>
            <a:r>
              <a:rPr lang="en-US" sz="1600" dirty="0" smtClean="0">
                <a:solidFill>
                  <a:schemeClr val="bg1"/>
                </a:solidFill>
                <a:latin typeface="Times New Roman" panose="02020603050405020304" pitchFamily="18" charset="0"/>
                <a:cs typeface="Times New Roman" panose="02020603050405020304" pitchFamily="18" charset="0"/>
              </a:rPr>
              <a:t> </a:t>
            </a:r>
            <a:fld id="{BFC9C227-3A15-4745-9AC8-2D38211BF8D0}" type="slidenum">
              <a:rPr kumimoji="0" lang="en-IN" sz="1600" b="1" i="0" u="none" strike="noStrike" kern="1200" cap="none" spc="0" normalizeH="0" baseline="0" noProof="0" smtClean="0">
                <a:ln>
                  <a:noFill/>
                </a:ln>
                <a:solidFill>
                  <a:schemeClr val="bg1"/>
                </a:solidFill>
                <a:effectLst/>
                <a:uLnTx/>
                <a:uFillTx/>
                <a:latin typeface="Times New Roman" panose="02020603050405020304" pitchFamily="18" charset="0"/>
                <a:ea typeface="+mj-ea"/>
                <a:cs typeface="Times New Roman" panose="02020603050405020304" pitchFamily="18" charset="0"/>
              </a:rPr>
              <a:pPr marL="0" marR="0" lvl="0" indent="0" algn="ctr" defTabSz="914400" rtl="0" eaLnBrk="1" fontAlgn="auto" latinLnBrk="0" hangingPunct="1">
                <a:lnSpc>
                  <a:spcPct val="85000"/>
                </a:lnSpc>
                <a:spcBef>
                  <a:spcPct val="0"/>
                </a:spcBef>
                <a:spcAft>
                  <a:spcPts val="0"/>
                </a:spcAft>
                <a:buClrTx/>
                <a:buSzTx/>
                <a:buFontTx/>
                <a:buNone/>
                <a:tabLst/>
                <a:defRPr/>
              </a:pPr>
              <a:t>‹#›</a:t>
            </a:fld>
            <a:endParaRPr kumimoji="0" lang="en-IN" sz="1600" b="1" i="0" u="none" strike="noStrike" kern="1200" cap="none" spc="0" normalizeH="0" baseline="0" noProof="0" dirty="0" smtClean="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2876828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lang="en-US" sz="3400" kern="1200" dirty="0">
                <a:solidFill>
                  <a:schemeClr val="tx1">
                    <a:lumMod val="95000"/>
                    <a:lumOff val="5000"/>
                  </a:schemeClr>
                </a:soli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4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7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txBox="1">
            <a:spLocks/>
          </p:cNvSpPr>
          <p:nvPr userDrawn="1"/>
        </p:nvSpPr>
        <p:spPr>
          <a:xfrm>
            <a:off x="533401" y="6519285"/>
            <a:ext cx="4953000" cy="338715"/>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pPr algn="ct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9" name="Title Placeholder 1"/>
          <p:cNvSpPr txBox="1">
            <a:spLocks/>
          </p:cNvSpPr>
          <p:nvPr userDrawn="1"/>
        </p:nvSpPr>
        <p:spPr>
          <a:xfrm>
            <a:off x="5410201" y="6519284"/>
            <a:ext cx="3733800" cy="338716"/>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endParaRPr lang="en-IN" sz="1600" kern="1200" spc="-50" baseline="0" dirty="0">
              <a:solidFill>
                <a:schemeClr val="bg1"/>
              </a:solidFill>
              <a:effectLst/>
              <a:latin typeface="Times New Roman" panose="02020603050405020304" pitchFamily="18" charset="0"/>
              <a:ea typeface="+mj-ea"/>
              <a:cs typeface="Times New Roman" panose="02020603050405020304" pitchFamily="18" charset="0"/>
            </a:endParaRPr>
          </a:p>
        </p:txBody>
      </p:sp>
      <p:sp>
        <p:nvSpPr>
          <p:cNvPr id="10" name="Title Placeholder 1"/>
          <p:cNvSpPr txBox="1">
            <a:spLocks/>
          </p:cNvSpPr>
          <p:nvPr userDrawn="1"/>
        </p:nvSpPr>
        <p:spPr>
          <a:xfrm>
            <a:off x="0" y="6519284"/>
            <a:ext cx="762000" cy="338716"/>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85000"/>
              </a:lnSpc>
              <a:spcBef>
                <a:spcPct val="0"/>
              </a:spcBef>
              <a:spcAft>
                <a:spcPts val="0"/>
              </a:spcAft>
              <a:buClrTx/>
              <a:buSzTx/>
              <a:buFontTx/>
              <a:buNone/>
              <a:tabLst/>
              <a:defRPr/>
            </a:pPr>
            <a:r>
              <a:rPr lang="en-US" sz="1600" dirty="0" smtClean="0">
                <a:solidFill>
                  <a:schemeClr val="bg1"/>
                </a:solidFill>
                <a:latin typeface="Times New Roman" panose="02020603050405020304" pitchFamily="18" charset="0"/>
                <a:cs typeface="Times New Roman" panose="02020603050405020304" pitchFamily="18" charset="0"/>
              </a:rPr>
              <a:t> </a:t>
            </a:r>
            <a:fld id="{BFC9C227-3A15-4745-9AC8-2D38211BF8D0}" type="slidenum">
              <a:rPr kumimoji="0" lang="en-IN" sz="1600" b="1" i="0" u="none" strike="noStrike" kern="1200" cap="none" spc="0" normalizeH="0" baseline="0" noProof="0" smtClean="0">
                <a:ln>
                  <a:noFill/>
                </a:ln>
                <a:solidFill>
                  <a:schemeClr val="bg1"/>
                </a:solidFill>
                <a:effectLst/>
                <a:uLnTx/>
                <a:uFillTx/>
                <a:latin typeface="Times New Roman" panose="02020603050405020304" pitchFamily="18" charset="0"/>
                <a:ea typeface="+mj-ea"/>
                <a:cs typeface="Times New Roman" panose="02020603050405020304" pitchFamily="18" charset="0"/>
              </a:rPr>
              <a:pPr marL="0" marR="0" lvl="0" indent="0" algn="ctr" defTabSz="914400" rtl="0" eaLnBrk="1" fontAlgn="auto" latinLnBrk="0" hangingPunct="1">
                <a:lnSpc>
                  <a:spcPct val="85000"/>
                </a:lnSpc>
                <a:spcBef>
                  <a:spcPct val="0"/>
                </a:spcBef>
                <a:spcAft>
                  <a:spcPts val="0"/>
                </a:spcAft>
                <a:buClrTx/>
                <a:buSzTx/>
                <a:buFontTx/>
                <a:buNone/>
                <a:tabLst/>
                <a:defRPr/>
              </a:pPr>
              <a:t>‹#›</a:t>
            </a:fld>
            <a:endParaRPr kumimoji="0" lang="en-IN" sz="1600" b="1" i="0" u="none" strike="noStrike" kern="1200" cap="none" spc="0" normalizeH="0" baseline="0" noProof="0" dirty="0" smtClean="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
        <p:nvSpPr>
          <p:cNvPr id="11" name="Content Placeholder 2"/>
          <p:cNvSpPr>
            <a:spLocks noGrp="1"/>
          </p:cNvSpPr>
          <p:nvPr>
            <p:ph sz="half" idx="10"/>
          </p:nvPr>
        </p:nvSpPr>
        <p:spPr>
          <a:xfrm>
            <a:off x="4724400" y="1600200"/>
            <a:ext cx="4038600" cy="4525963"/>
          </a:xfrm>
        </p:spPr>
        <p:txBody>
          <a:bodyPr/>
          <a:lstStyle>
            <a:lvl1pPr>
              <a:defRPr sz="24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7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84901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400" rtl="0" eaLnBrk="1" latinLnBrk="0" hangingPunct="1">
              <a:spcBef>
                <a:spcPct val="0"/>
              </a:spcBef>
              <a:buNone/>
              <a:defRPr lang="en-US" sz="3400" kern="1200" dirty="0">
                <a:solidFill>
                  <a:schemeClr val="tx1">
                    <a:lumMod val="95000"/>
                    <a:lumOff val="5000"/>
                  </a:schemeClr>
                </a:solidFill>
                <a:latin typeface="+mj-lt"/>
                <a:ea typeface="+mj-ea"/>
                <a:cs typeface="+mj-cs"/>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6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6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Placeholder 1"/>
          <p:cNvSpPr txBox="1">
            <a:spLocks/>
          </p:cNvSpPr>
          <p:nvPr userDrawn="1"/>
        </p:nvSpPr>
        <p:spPr>
          <a:xfrm>
            <a:off x="533401" y="6519285"/>
            <a:ext cx="4953000" cy="338715"/>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pPr algn="ct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11" name="Title Placeholder 1"/>
          <p:cNvSpPr txBox="1">
            <a:spLocks/>
          </p:cNvSpPr>
          <p:nvPr userDrawn="1"/>
        </p:nvSpPr>
        <p:spPr>
          <a:xfrm>
            <a:off x="5410201" y="6519284"/>
            <a:ext cx="3733800" cy="338716"/>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endParaRPr lang="en-IN" sz="1600" kern="1200" spc="-50" baseline="0" dirty="0">
              <a:solidFill>
                <a:schemeClr val="bg1"/>
              </a:solidFill>
              <a:effectLst/>
              <a:latin typeface="Times New Roman" panose="02020603050405020304" pitchFamily="18" charset="0"/>
              <a:ea typeface="+mj-ea"/>
              <a:cs typeface="Times New Roman" panose="02020603050405020304" pitchFamily="18" charset="0"/>
            </a:endParaRPr>
          </a:p>
        </p:txBody>
      </p:sp>
      <p:sp>
        <p:nvSpPr>
          <p:cNvPr id="12" name="Title Placeholder 1"/>
          <p:cNvSpPr txBox="1">
            <a:spLocks/>
          </p:cNvSpPr>
          <p:nvPr userDrawn="1"/>
        </p:nvSpPr>
        <p:spPr>
          <a:xfrm>
            <a:off x="0" y="6519284"/>
            <a:ext cx="762000" cy="338716"/>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85000"/>
              </a:lnSpc>
              <a:spcBef>
                <a:spcPct val="0"/>
              </a:spcBef>
              <a:spcAft>
                <a:spcPts val="0"/>
              </a:spcAft>
              <a:buClrTx/>
              <a:buSzTx/>
              <a:buFontTx/>
              <a:buNone/>
              <a:tabLst/>
              <a:defRPr/>
            </a:pPr>
            <a:r>
              <a:rPr lang="en-US" sz="1600" dirty="0" smtClean="0">
                <a:solidFill>
                  <a:schemeClr val="bg1"/>
                </a:solidFill>
                <a:latin typeface="Times New Roman" panose="02020603050405020304" pitchFamily="18" charset="0"/>
                <a:cs typeface="Times New Roman" panose="02020603050405020304" pitchFamily="18" charset="0"/>
              </a:rPr>
              <a:t> </a:t>
            </a:r>
            <a:fld id="{BFC9C227-3A15-4745-9AC8-2D38211BF8D0}" type="slidenum">
              <a:rPr kumimoji="0" lang="en-IN" sz="1600" b="1" i="0" u="none" strike="noStrike" kern="1200" cap="none" spc="0" normalizeH="0" baseline="0" noProof="0" smtClean="0">
                <a:ln>
                  <a:noFill/>
                </a:ln>
                <a:solidFill>
                  <a:schemeClr val="bg1"/>
                </a:solidFill>
                <a:effectLst/>
                <a:uLnTx/>
                <a:uFillTx/>
                <a:latin typeface="Times New Roman" panose="02020603050405020304" pitchFamily="18" charset="0"/>
                <a:ea typeface="+mj-ea"/>
                <a:cs typeface="Times New Roman" panose="02020603050405020304" pitchFamily="18" charset="0"/>
              </a:rPr>
              <a:pPr marL="0" marR="0" lvl="0" indent="0" algn="ctr" defTabSz="914400" rtl="0" eaLnBrk="1" fontAlgn="auto" latinLnBrk="0" hangingPunct="1">
                <a:lnSpc>
                  <a:spcPct val="85000"/>
                </a:lnSpc>
                <a:spcBef>
                  <a:spcPct val="0"/>
                </a:spcBef>
                <a:spcAft>
                  <a:spcPts val="0"/>
                </a:spcAft>
                <a:buClrTx/>
                <a:buSzTx/>
                <a:buFontTx/>
                <a:buNone/>
                <a:tabLst/>
                <a:defRPr/>
              </a:pPr>
              <a:t>‹#›</a:t>
            </a:fld>
            <a:endParaRPr kumimoji="0" lang="en-IN" sz="1600" b="1" i="0" u="none" strike="noStrike" kern="1200" cap="none" spc="0" normalizeH="0" baseline="0" noProof="0" dirty="0" smtClean="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8667304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lang="en-US" sz="3400" kern="1200" dirty="0">
                <a:solidFill>
                  <a:schemeClr val="tx1">
                    <a:lumMod val="95000"/>
                    <a:lumOff val="5000"/>
                  </a:schemeClr>
                </a:solidFill>
                <a:latin typeface="+mj-lt"/>
                <a:ea typeface="+mj-ea"/>
                <a:cs typeface="+mj-cs"/>
              </a:defRPr>
            </a:lvl1pPr>
          </a:lstStyle>
          <a:p>
            <a:r>
              <a:rPr lang="en-US" dirty="0"/>
              <a:t>Click to edit Master title style</a:t>
            </a:r>
          </a:p>
        </p:txBody>
      </p:sp>
      <p:sp>
        <p:nvSpPr>
          <p:cNvPr id="6" name="Title Placeholder 1"/>
          <p:cNvSpPr txBox="1">
            <a:spLocks/>
          </p:cNvSpPr>
          <p:nvPr userDrawn="1"/>
        </p:nvSpPr>
        <p:spPr>
          <a:xfrm>
            <a:off x="533401" y="6519285"/>
            <a:ext cx="4953000" cy="338715"/>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pPr algn="ct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7" name="Title Placeholder 1"/>
          <p:cNvSpPr txBox="1">
            <a:spLocks/>
          </p:cNvSpPr>
          <p:nvPr userDrawn="1"/>
        </p:nvSpPr>
        <p:spPr>
          <a:xfrm>
            <a:off x="5410201" y="6519284"/>
            <a:ext cx="3733800" cy="338716"/>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endParaRPr lang="en-IN" sz="1600" kern="1200" spc="-50" baseline="0" dirty="0">
              <a:solidFill>
                <a:schemeClr val="bg1"/>
              </a:solidFill>
              <a:effectLst/>
              <a:latin typeface="Times New Roman" panose="02020603050405020304" pitchFamily="18" charset="0"/>
              <a:ea typeface="+mj-ea"/>
              <a:cs typeface="Times New Roman" panose="02020603050405020304" pitchFamily="18" charset="0"/>
            </a:endParaRPr>
          </a:p>
        </p:txBody>
      </p:sp>
      <p:sp>
        <p:nvSpPr>
          <p:cNvPr id="8" name="Title Placeholder 1"/>
          <p:cNvSpPr txBox="1">
            <a:spLocks/>
          </p:cNvSpPr>
          <p:nvPr userDrawn="1"/>
        </p:nvSpPr>
        <p:spPr>
          <a:xfrm>
            <a:off x="0" y="6519284"/>
            <a:ext cx="762000" cy="338716"/>
          </a:xfrm>
          <a:prstGeom prst="rect">
            <a:avLst/>
          </a:prstGeom>
          <a:solidFill>
            <a:schemeClr val="bg2">
              <a:lumMod val="50000"/>
            </a:schemeClr>
          </a:solidFill>
        </p:spPr>
        <p:txBody>
          <a:bodyPr vert="horz" lIns="91440" tIns="45720" rIns="91440" bIns="45720" rtlCol="0" anchor="ctr">
            <a:noAutofit/>
          </a:bodyPr>
          <a:lstStyle>
            <a:lvl1pPr algn="ctr" defTabSz="914400" rtl="0" eaLnBrk="1" latinLnBrk="0" hangingPunct="1">
              <a:lnSpc>
                <a:spcPct val="85000"/>
              </a:lnSpc>
              <a:spcBef>
                <a:spcPct val="0"/>
              </a:spcBef>
              <a:buNone/>
              <a:defRPr sz="4800" kern="1200" spc="-50" baseline="0">
                <a:solidFill>
                  <a:srgbClr val="0070C0"/>
                </a:solidFill>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85000"/>
              </a:lnSpc>
              <a:spcBef>
                <a:spcPct val="0"/>
              </a:spcBef>
              <a:spcAft>
                <a:spcPts val="0"/>
              </a:spcAft>
              <a:buClrTx/>
              <a:buSzTx/>
              <a:buFontTx/>
              <a:buNone/>
              <a:tabLst/>
              <a:defRPr/>
            </a:pPr>
            <a:r>
              <a:rPr lang="en-US" sz="1600" dirty="0" smtClean="0">
                <a:solidFill>
                  <a:schemeClr val="bg1"/>
                </a:solidFill>
                <a:latin typeface="Times New Roman" panose="02020603050405020304" pitchFamily="18" charset="0"/>
                <a:cs typeface="Times New Roman" panose="02020603050405020304" pitchFamily="18" charset="0"/>
              </a:rPr>
              <a:t> </a:t>
            </a:r>
            <a:fld id="{BFC9C227-3A15-4745-9AC8-2D38211BF8D0}" type="slidenum">
              <a:rPr kumimoji="0" lang="en-IN" sz="1600" b="1" i="0" u="none" strike="noStrike" kern="1200" cap="none" spc="0" normalizeH="0" baseline="0" noProof="0" smtClean="0">
                <a:ln>
                  <a:noFill/>
                </a:ln>
                <a:solidFill>
                  <a:schemeClr val="bg1"/>
                </a:solidFill>
                <a:effectLst/>
                <a:uLnTx/>
                <a:uFillTx/>
                <a:latin typeface="Times New Roman" panose="02020603050405020304" pitchFamily="18" charset="0"/>
                <a:ea typeface="+mj-ea"/>
                <a:cs typeface="Times New Roman" panose="02020603050405020304" pitchFamily="18" charset="0"/>
              </a:rPr>
              <a:pPr marL="0" marR="0" lvl="0" indent="0" algn="ctr" defTabSz="914400" rtl="0" eaLnBrk="1" fontAlgn="auto" latinLnBrk="0" hangingPunct="1">
                <a:lnSpc>
                  <a:spcPct val="85000"/>
                </a:lnSpc>
                <a:spcBef>
                  <a:spcPct val="0"/>
                </a:spcBef>
                <a:spcAft>
                  <a:spcPts val="0"/>
                </a:spcAft>
                <a:buClrTx/>
                <a:buSzTx/>
                <a:buFontTx/>
                <a:buNone/>
                <a:tabLst/>
                <a:defRPr/>
              </a:pPr>
              <a:t>‹#›</a:t>
            </a:fld>
            <a:endParaRPr kumimoji="0" lang="en-IN" sz="1600" b="1" i="0" u="none" strike="noStrike" kern="1200" cap="none" spc="0" normalizeH="0" baseline="0" noProof="0" dirty="0" smtClean="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3922931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1"/>
          <p:cNvSpPr txBox="1">
            <a:spLocks/>
          </p:cNvSpPr>
          <p:nvPr userDrawn="1"/>
        </p:nvSpPr>
        <p:spPr>
          <a:xfrm>
            <a:off x="457200" y="0"/>
            <a:ext cx="8686800" cy="12563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lumMod val="95000"/>
                    <a:lumOff val="5000"/>
                  </a:schemeClr>
                </a:solidFill>
                <a:latin typeface="+mj-lt"/>
                <a:ea typeface="+mj-ea"/>
                <a:cs typeface="+mj-cs"/>
              </a:defRPr>
            </a:lvl1pPr>
          </a:lstStyle>
          <a:p>
            <a:r>
              <a:rPr lang="en-IN" sz="3200" b="1" dirty="0" smtClean="0">
                <a:solidFill>
                  <a:srgbClr val="C00000"/>
                </a:solidFill>
                <a:latin typeface="Times New Roman" panose="02020603050405020304" pitchFamily="18" charset="0"/>
                <a:cs typeface="Times New Roman" panose="02020603050405020304" pitchFamily="18" charset="0"/>
              </a:rPr>
              <a:t>Symbiosis International (Deemed University)</a:t>
            </a:r>
            <a:br>
              <a:rPr lang="en-IN" sz="3200" b="1" dirty="0" smtClean="0">
                <a:solidFill>
                  <a:srgbClr val="C00000"/>
                </a:solidFill>
                <a:latin typeface="Times New Roman" panose="02020603050405020304" pitchFamily="18" charset="0"/>
                <a:cs typeface="Times New Roman" panose="02020603050405020304" pitchFamily="18" charset="0"/>
              </a:rPr>
            </a:br>
            <a:r>
              <a:rPr lang="en-IN" sz="2000" dirty="0" smtClean="0">
                <a:solidFill>
                  <a:srgbClr val="C00000"/>
                </a:solidFill>
                <a:latin typeface="Times New Roman" panose="02020603050405020304" pitchFamily="18" charset="0"/>
                <a:cs typeface="Times New Roman" panose="02020603050405020304" pitchFamily="18" charset="0"/>
              </a:rPr>
              <a:t>Faculty of Engineering </a:t>
            </a:r>
            <a:endParaRPr lang="en-IN" sz="2400" dirty="0">
              <a:solidFill>
                <a:srgbClr val="C00000"/>
              </a:solidFill>
              <a:latin typeface="Times New Roman" panose="02020603050405020304" pitchFamily="18" charset="0"/>
              <a:cs typeface="Times New Roman" panose="02020603050405020304" pitchFamily="18" charset="0"/>
            </a:endParaRPr>
          </a:p>
        </p:txBody>
      </p:sp>
      <p:sp>
        <p:nvSpPr>
          <p:cNvPr id="5" name="Date Placeholder 5"/>
          <p:cNvSpPr txBox="1">
            <a:spLocks/>
          </p:cNvSpPr>
          <p:nvPr userDrawn="1"/>
        </p:nvSpPr>
        <p:spPr>
          <a:xfrm>
            <a:off x="457200" y="3429000"/>
            <a:ext cx="8686800" cy="39013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668F79E0-1BBD-45DB-88EC-0541AF412182}" type="datetime2">
              <a:rPr kumimoji="0" lang="en-US" sz="2400" b="1" i="0" u="none" strike="noStrike" kern="1200" cap="none" spc="0" normalizeH="0" baseline="0" noProof="0">
                <a:ln>
                  <a:noFill/>
                </a:ln>
                <a:solidFill>
                  <a:srgbClr val="C00000"/>
                </a:solidFill>
                <a:effectLst/>
                <a:uLnTx/>
                <a:uFillTx/>
                <a:latin typeface="Times New Roman" panose="02020603050405020304" pitchFamily="18" charset="0"/>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Friday, September 16, 2022</a:t>
            </a:fld>
            <a:endParaRPr kumimoji="0" lang="en-IN" sz="22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8" name="Title 1"/>
          <p:cNvSpPr>
            <a:spLocks noGrp="1"/>
          </p:cNvSpPr>
          <p:nvPr>
            <p:ph type="title" hasCustomPrompt="1"/>
          </p:nvPr>
        </p:nvSpPr>
        <p:spPr>
          <a:xfrm>
            <a:off x="457200" y="2057400"/>
            <a:ext cx="8686800" cy="1143000"/>
          </a:xfrm>
        </p:spPr>
        <p:txBody>
          <a:bodyPr>
            <a:normAutofit/>
          </a:bodyPr>
          <a:lstStyle>
            <a:lvl1pPr>
              <a:defRPr sz="3200" b="1">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IN" dirty="0"/>
          </a:p>
        </p:txBody>
      </p:sp>
      <p:sp>
        <p:nvSpPr>
          <p:cNvPr id="7" name="Title 1"/>
          <p:cNvSpPr txBox="1">
            <a:spLocks/>
          </p:cNvSpPr>
          <p:nvPr userDrawn="1"/>
        </p:nvSpPr>
        <p:spPr>
          <a:xfrm>
            <a:off x="457200" y="990600"/>
            <a:ext cx="8655424" cy="533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lumMod val="95000"/>
                    <a:lumOff val="5000"/>
                  </a:schemeClr>
                </a:solidFill>
                <a:latin typeface="+mj-lt"/>
                <a:ea typeface="+mj-ea"/>
                <a:cs typeface="+mj-cs"/>
              </a:defRPr>
            </a:lvl1pPr>
          </a:lstStyle>
          <a:p>
            <a:r>
              <a:rPr lang="en-IN" sz="2400" b="1" baseline="0" dirty="0" smtClean="0">
                <a:solidFill>
                  <a:srgbClr val="C00000"/>
                </a:solidFill>
                <a:latin typeface="Times New Roman" panose="02020603050405020304" pitchFamily="18" charset="0"/>
                <a:cs typeface="Times New Roman" panose="02020603050405020304" pitchFamily="18" charset="0"/>
              </a:rPr>
              <a:t>Department of </a:t>
            </a:r>
            <a:r>
              <a:rPr lang="en-IN" sz="2400" b="1" dirty="0" smtClean="0">
                <a:solidFill>
                  <a:srgbClr val="C00000"/>
                </a:solidFill>
                <a:latin typeface="Times New Roman" panose="02020603050405020304" pitchFamily="18" charset="0"/>
                <a:cs typeface="Times New Roman" panose="02020603050405020304" pitchFamily="18" charset="0"/>
              </a:rPr>
              <a:t>Robotics</a:t>
            </a:r>
            <a:r>
              <a:rPr lang="en-IN" sz="2400" b="1" baseline="0" dirty="0" smtClean="0">
                <a:solidFill>
                  <a:srgbClr val="C00000"/>
                </a:solidFill>
                <a:latin typeface="Times New Roman" panose="02020603050405020304" pitchFamily="18" charset="0"/>
                <a:cs typeface="Times New Roman" panose="02020603050405020304" pitchFamily="18" charset="0"/>
              </a:rPr>
              <a:t> &amp; Automation Engineering</a:t>
            </a:r>
            <a:endParaRPr lang="en-IN" sz="18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04211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85800" y="304800"/>
            <a:ext cx="8229600" cy="8382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0" y="1371600"/>
            <a:ext cx="8229600" cy="5105400"/>
          </a:xfrm>
          <a:prstGeom prst="rect">
            <a:avLst/>
          </a:prstGeom>
        </p:spPr>
        <p:txBody>
          <a:bodyPr vert="horz" lIns="91440" tIns="45720" rIns="91440" bIns="45720" rtlCol="0">
            <a:normAutofit/>
          </a:bodyPr>
          <a:lstStyle/>
          <a:p>
            <a:pPr lvl="0"/>
            <a:r>
              <a:rPr lang="en-US" dirty="0" smtClean="0"/>
              <a:t>Click to </a:t>
            </a: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p:cNvSpPr txBox="1"/>
          <p:nvPr userDrawn="1"/>
        </p:nvSpPr>
        <p:spPr>
          <a:xfrm rot="16200000">
            <a:off x="-2295250" y="3666851"/>
            <a:ext cx="5112233" cy="369332"/>
          </a:xfrm>
          <a:prstGeom prst="rect">
            <a:avLst/>
          </a:prstGeom>
          <a:noFill/>
        </p:spPr>
        <p:txBody>
          <a:bodyPr wrap="square" rtlCol="0">
            <a:spAutoFit/>
          </a:bodyPr>
          <a:lstStyle/>
          <a:p>
            <a:pPr algn="r"/>
            <a:r>
              <a:rPr lang="en-US" sz="1800" b="1" i="0" kern="1200" dirty="0">
                <a:solidFill>
                  <a:schemeClr val="bg1">
                    <a:alpha val="40000"/>
                  </a:schemeClr>
                </a:solidFill>
                <a:effectLst/>
                <a:latin typeface="+mn-lt"/>
                <a:ea typeface="+mn-ea"/>
                <a:cs typeface="+mn-cs"/>
              </a:rPr>
              <a:t>Symbiosis Institute of  Technology, Pune</a:t>
            </a:r>
            <a:r>
              <a:rPr lang="en-US" sz="1800" b="1" i="0" kern="1200" baseline="0" dirty="0">
                <a:solidFill>
                  <a:schemeClr val="bg1">
                    <a:alpha val="40000"/>
                  </a:schemeClr>
                </a:solidFill>
                <a:effectLst/>
                <a:latin typeface="+mn-lt"/>
                <a:ea typeface="+mn-ea"/>
                <a:cs typeface="+mn-cs"/>
              </a:rPr>
              <a:t> </a:t>
            </a:r>
            <a:endParaRPr lang="en-US" sz="1200" b="1" dirty="0">
              <a:solidFill>
                <a:schemeClr val="bg1">
                  <a:alpha val="40000"/>
                </a:schemeClr>
              </a:solidFill>
              <a:latin typeface="Optima LT Std DemiBold" panose="020B0602050508020304" pitchFamily="34" charset="0"/>
            </a:endParaRPr>
          </a:p>
        </p:txBody>
      </p:sp>
    </p:spTree>
    <p:extLst>
      <p:ext uri="{BB962C8B-B14F-4D97-AF65-F5344CB8AC3E}">
        <p14:creationId xmlns:p14="http://schemas.microsoft.com/office/powerpoint/2010/main" val="3155994622"/>
      </p:ext>
    </p:extLst>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49" r:id="rId7"/>
  </p:sldLayoutIdLst>
  <p:timing>
    <p:tnLst>
      <p:par>
        <p:cTn id="1" dur="indefinite" restart="never" nodeType="tmRoot"/>
      </p:par>
    </p:tnLst>
  </p:timing>
  <p:hf hdr="0" ftr="0" dt="0"/>
  <p:txStyles>
    <p:titleStyle>
      <a:lvl1pPr algn="ctr" defTabSz="914400" rtl="0" eaLnBrk="1" latinLnBrk="0" hangingPunct="1">
        <a:spcBef>
          <a:spcPct val="0"/>
        </a:spcBef>
        <a:buNone/>
        <a:defRPr lang="en-US" sz="3400" b="1" kern="1200" dirty="0">
          <a:solidFill>
            <a:schemeClr val="tx1">
              <a:lumMod val="95000"/>
              <a:lumOff val="5000"/>
            </a:schemeClr>
          </a:solidFill>
          <a:latin typeface="+mj-lt"/>
          <a:ea typeface="+mj-ea"/>
          <a:cs typeface="+mj-cs"/>
        </a:defRPr>
      </a:lvl1pPr>
    </p:titleStyle>
    <p:bodyStyle>
      <a:lvl1pPr marL="342900" indent="-342900" algn="just" defTabSz="914400" rtl="0" eaLnBrk="1" latinLnBrk="0" hangingPunct="1">
        <a:spcBef>
          <a:spcPct val="20000"/>
        </a:spcBef>
        <a:buClr>
          <a:schemeClr val="tx1">
            <a:lumMod val="95000"/>
            <a:lumOff val="5000"/>
          </a:schemeClr>
        </a:buClr>
        <a:buFont typeface="Arial" pitchFamily="34" charset="0"/>
        <a:buChar char="•"/>
        <a:defRPr sz="3200" kern="1200">
          <a:solidFill>
            <a:schemeClr val="tx1">
              <a:lumMod val="95000"/>
              <a:lumOff val="5000"/>
            </a:schemeClr>
          </a:solidFill>
          <a:latin typeface="Times New Roman" panose="02020603050405020304" pitchFamily="18" charset="0"/>
          <a:ea typeface="+mn-ea"/>
          <a:cs typeface="Times New Roman" panose="02020603050405020304" pitchFamily="18" charset="0"/>
        </a:defRPr>
      </a:lvl1pPr>
      <a:lvl2pPr marL="914400" indent="-457200" algn="l" defTabSz="914400" rtl="0" eaLnBrk="1" latinLnBrk="0" hangingPunct="1">
        <a:spcBef>
          <a:spcPct val="20000"/>
        </a:spcBef>
        <a:buClr>
          <a:schemeClr val="tx1">
            <a:lumMod val="95000"/>
            <a:lumOff val="5000"/>
          </a:schemeClr>
        </a:buClr>
        <a:buFont typeface="Wingdings" panose="05000000000000000000" pitchFamily="2" charset="2"/>
        <a:buChar char="Ø"/>
        <a:defRPr sz="2800" kern="1200">
          <a:solidFill>
            <a:schemeClr val="tx1">
              <a:lumMod val="95000"/>
              <a:lumOff val="5000"/>
            </a:schemeClr>
          </a:solidFill>
          <a:latin typeface="Times New Roman" panose="02020603050405020304" pitchFamily="18" charset="0"/>
          <a:ea typeface="+mn-ea"/>
          <a:cs typeface="Times New Roman" panose="02020603050405020304" pitchFamily="18" charset="0"/>
        </a:defRPr>
      </a:lvl2pPr>
      <a:lvl3pPr marL="1344613" indent="-430213" algn="l" defTabSz="914400" rtl="0" eaLnBrk="1" latinLnBrk="0" hangingPunct="1">
        <a:spcBef>
          <a:spcPct val="20000"/>
        </a:spcBef>
        <a:buClr>
          <a:schemeClr val="tx1">
            <a:lumMod val="95000"/>
            <a:lumOff val="5000"/>
          </a:schemeClr>
        </a:buClr>
        <a:buFont typeface="Wingdings" panose="05000000000000000000" pitchFamily="2" charset="2"/>
        <a:buChar char="ü"/>
        <a:defRPr sz="2400" kern="1200">
          <a:solidFill>
            <a:schemeClr val="tx1">
              <a:lumMod val="95000"/>
              <a:lumOff val="5000"/>
            </a:schemeClr>
          </a:solidFill>
          <a:latin typeface="Times New Roman" panose="02020603050405020304" pitchFamily="18" charset="0"/>
          <a:ea typeface="+mn-ea"/>
          <a:cs typeface="Times New Roman" panose="02020603050405020304" pitchFamily="18" charset="0"/>
        </a:defRPr>
      </a:lvl3pPr>
      <a:lvl4pPr marL="1708150" indent="-336550" algn="l" defTabSz="914400" rtl="0" eaLnBrk="1" latinLnBrk="0" hangingPunct="1">
        <a:spcBef>
          <a:spcPct val="20000"/>
        </a:spcBef>
        <a:buClr>
          <a:schemeClr val="tx1">
            <a:lumMod val="95000"/>
            <a:lumOff val="5000"/>
          </a:schemeClr>
        </a:buClr>
        <a:buFont typeface="Wingdings" panose="05000000000000000000" pitchFamily="2" charset="2"/>
        <a:buChar char="q"/>
        <a:defRPr sz="2000" kern="1200">
          <a:solidFill>
            <a:schemeClr val="tx1">
              <a:lumMod val="95000"/>
              <a:lumOff val="5000"/>
            </a:schemeClr>
          </a:solidFill>
          <a:latin typeface="Times New Roman" panose="02020603050405020304" pitchFamily="18" charset="0"/>
          <a:ea typeface="+mn-ea"/>
          <a:cs typeface="Times New Roman" panose="02020603050405020304" pitchFamily="18" charset="0"/>
        </a:defRPr>
      </a:lvl4pPr>
      <a:lvl5pPr marL="2246313" indent="-417513" algn="l" defTabSz="914400" rtl="0" eaLnBrk="1" latinLnBrk="0" hangingPunct="1">
        <a:spcBef>
          <a:spcPct val="20000"/>
        </a:spcBef>
        <a:buClr>
          <a:schemeClr val="tx1">
            <a:lumMod val="95000"/>
            <a:lumOff val="5000"/>
          </a:schemeClr>
        </a:buClr>
        <a:buFont typeface="Wingdings" panose="05000000000000000000" pitchFamily="2" charset="2"/>
        <a:buChar char="v"/>
        <a:defRPr sz="2000" kern="1200">
          <a:solidFill>
            <a:schemeClr val="tx1">
              <a:lumMod val="95000"/>
              <a:lumOff val="5000"/>
            </a:schemeClr>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0400" y="2286000"/>
            <a:ext cx="2895599" cy="646331"/>
          </a:xfrm>
          <a:prstGeom prst="rect">
            <a:avLst/>
          </a:prstGeom>
        </p:spPr>
        <p:txBody>
          <a:bodyPr wrap="square">
            <a:spAutoFit/>
          </a:bodyPr>
          <a:lstStyle/>
          <a:p>
            <a:r>
              <a:rPr lang="en-US" sz="3600" b="1" dirty="0" smtClean="0">
                <a:effectLst>
                  <a:outerShdw blurRad="38100" dist="38100" dir="2700000" algn="tl">
                    <a:srgbClr val="000000">
                      <a:alpha val="43137"/>
                    </a:srgbClr>
                  </a:outerShdw>
                </a:effectLst>
              </a:rPr>
              <a:t>MINI PROJECT</a:t>
            </a:r>
            <a:endParaRPr lang="en-US" sz="3600" b="1" dirty="0">
              <a:effectLst>
                <a:outerShdw blurRad="38100" dist="38100" dir="2700000" algn="tl">
                  <a:srgbClr val="000000">
                    <a:alpha val="43137"/>
                  </a:srgbClr>
                </a:outerShdw>
              </a:effectLst>
            </a:endParaRPr>
          </a:p>
        </p:txBody>
      </p:sp>
      <p:sp>
        <p:nvSpPr>
          <p:cNvPr id="4" name="Subtitle 2"/>
          <p:cNvSpPr txBox="1">
            <a:spLocks/>
          </p:cNvSpPr>
          <p:nvPr/>
        </p:nvSpPr>
        <p:spPr>
          <a:xfrm>
            <a:off x="2971800" y="4419600"/>
            <a:ext cx="2906973" cy="1882684"/>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200"/>
              </a:spcBef>
              <a:spcAft>
                <a:spcPts val="0"/>
              </a:spcAft>
              <a:buClr>
                <a:srgbClr val="000000">
                  <a:lumMod val="75000"/>
                </a:srgbClr>
              </a:buClr>
              <a:buSzPct val="85000"/>
              <a:buFont typeface="Wingdings" pitchFamily="2" charset="2"/>
              <a:buNone/>
              <a:tabLst/>
              <a:defRPr/>
            </a:pPr>
            <a:r>
              <a:rPr kumimoji="0" lang="en-IN" sz="1800" b="1" i="0" u="none" strike="noStrike" kern="1200" cap="none" spc="0" normalizeH="0" baseline="0" noProof="0" dirty="0" smtClean="0">
                <a:ln>
                  <a:noFill/>
                </a:ln>
                <a:solidFill>
                  <a:srgbClr val="C00000"/>
                </a:solidFill>
                <a:effectLst/>
                <a:uLnTx/>
                <a:uFillTx/>
                <a:latin typeface="Times New Roman" panose="02020603050405020304" pitchFamily="18" charset="0"/>
                <a:cs typeface="Times New Roman" panose="02020603050405020304" pitchFamily="18" charset="0"/>
              </a:rPr>
              <a:t>Presented </a:t>
            </a:r>
            <a:r>
              <a:rPr lang="en-IN" sz="1800" b="1" dirty="0" smtClean="0">
                <a:solidFill>
                  <a:srgbClr val="C00000"/>
                </a:solidFill>
                <a:latin typeface="Times New Roman" panose="02020603050405020304" pitchFamily="18" charset="0"/>
                <a:cs typeface="Times New Roman" panose="02020603050405020304" pitchFamily="18" charset="0"/>
              </a:rPr>
              <a:t>b</a:t>
            </a:r>
            <a:r>
              <a:rPr kumimoji="0" lang="en-IN" sz="1800" b="1" i="0" u="none" strike="noStrike" kern="1200" cap="none" spc="0" normalizeH="0" baseline="0" noProof="0" dirty="0" smtClean="0">
                <a:ln>
                  <a:noFill/>
                </a:ln>
                <a:solidFill>
                  <a:srgbClr val="C00000"/>
                </a:solidFill>
                <a:effectLst/>
                <a:uLnTx/>
                <a:uFillTx/>
                <a:latin typeface="Times New Roman" panose="02020603050405020304" pitchFamily="18" charset="0"/>
                <a:cs typeface="Times New Roman" panose="02020603050405020304" pitchFamily="18" charset="0"/>
              </a:rPr>
              <a:t>y </a:t>
            </a:r>
          </a:p>
          <a:p>
            <a:pPr marL="342900" marR="0" lvl="0" indent="-342900" algn="ctr" defTabSz="914400" rtl="0" eaLnBrk="1" fontAlgn="auto" latinLnBrk="0" hangingPunct="1">
              <a:lnSpc>
                <a:spcPct val="90000"/>
              </a:lnSpc>
              <a:spcBef>
                <a:spcPts val="1200"/>
              </a:spcBef>
              <a:spcAft>
                <a:spcPts val="0"/>
              </a:spcAft>
              <a:buClr>
                <a:srgbClr val="C00000"/>
              </a:buClr>
              <a:buSzPct val="85000"/>
              <a:buFont typeface="+mj-lt"/>
              <a:buAutoNum type="arabicPeriod"/>
              <a:tabLst/>
              <a:defRPr/>
            </a:pPr>
            <a:r>
              <a:rPr lang="en-IN" sz="1800" b="1" dirty="0" smtClean="0">
                <a:solidFill>
                  <a:srgbClr val="C00000"/>
                </a:solidFill>
                <a:latin typeface="Times New Roman" panose="02020603050405020304" pitchFamily="18" charset="0"/>
                <a:cs typeface="Times New Roman" panose="02020603050405020304" pitchFamily="18" charset="0"/>
              </a:rPr>
              <a:t>Krishi Shah (2107012023)</a:t>
            </a:r>
          </a:p>
          <a:p>
            <a:pPr marL="342900" marR="0" lvl="0" indent="-342900" algn="ctr" defTabSz="914400" rtl="0" eaLnBrk="1" fontAlgn="auto" latinLnBrk="0" hangingPunct="1">
              <a:lnSpc>
                <a:spcPct val="90000"/>
              </a:lnSpc>
              <a:spcBef>
                <a:spcPts val="1200"/>
              </a:spcBef>
              <a:spcAft>
                <a:spcPts val="0"/>
              </a:spcAft>
              <a:buClr>
                <a:srgbClr val="C00000"/>
              </a:buClr>
              <a:buSzPct val="85000"/>
              <a:buFont typeface="+mj-lt"/>
              <a:buAutoNum type="arabicPeriod"/>
              <a:tabLst/>
              <a:defRPr/>
            </a:pPr>
            <a:r>
              <a:rPr lang="en-IN" sz="1800" b="1" dirty="0" smtClean="0">
                <a:solidFill>
                  <a:srgbClr val="C00000"/>
                </a:solidFill>
                <a:latin typeface="Times New Roman" panose="02020603050405020304" pitchFamily="18" charset="0"/>
                <a:cs typeface="Times New Roman" panose="02020603050405020304" pitchFamily="18" charset="0"/>
              </a:rPr>
              <a:t>Nandini Khandelwal</a:t>
            </a:r>
            <a:r>
              <a:rPr lang="en-IN" sz="1800" b="1" dirty="0" smtClean="0">
                <a:solidFill>
                  <a:srgbClr val="C00000"/>
                </a:solidFill>
                <a:latin typeface="Times New Roman" panose="02020603050405020304" pitchFamily="18" charset="0"/>
                <a:cs typeface="Times New Roman" panose="02020603050405020304" pitchFamily="18" charset="0"/>
              </a:rPr>
              <a:t> (2100127031)</a:t>
            </a:r>
          </a:p>
          <a:p>
            <a:pPr marL="342900" marR="0" lvl="0" indent="-342900" algn="ctr" defTabSz="914400" rtl="0" eaLnBrk="1" fontAlgn="auto" latinLnBrk="0" hangingPunct="1">
              <a:lnSpc>
                <a:spcPct val="90000"/>
              </a:lnSpc>
              <a:spcBef>
                <a:spcPts val="1200"/>
              </a:spcBef>
              <a:spcAft>
                <a:spcPts val="0"/>
              </a:spcAft>
              <a:buClr>
                <a:srgbClr val="C00000"/>
              </a:buClr>
              <a:buSzPct val="85000"/>
              <a:buFont typeface="+mj-lt"/>
              <a:buAutoNum type="arabicPeriod"/>
              <a:tabLst/>
              <a:defRPr/>
            </a:pPr>
            <a:r>
              <a:rPr lang="en-IN" sz="1800" b="1" dirty="0" smtClean="0">
                <a:solidFill>
                  <a:srgbClr val="C00000"/>
                </a:solidFill>
                <a:latin typeface="Times New Roman" panose="02020603050405020304" pitchFamily="18" charset="0"/>
                <a:cs typeface="Times New Roman" panose="02020603050405020304" pitchFamily="18" charset="0"/>
              </a:rPr>
              <a:t>Shourya Sharma</a:t>
            </a:r>
            <a:r>
              <a:rPr lang="en-IN" sz="1800" b="1" dirty="0" smtClean="0">
                <a:solidFill>
                  <a:srgbClr val="C00000"/>
                </a:solidFill>
                <a:latin typeface="Times New Roman" panose="02020603050405020304" pitchFamily="18" charset="0"/>
                <a:cs typeface="Times New Roman" panose="02020603050405020304" pitchFamily="18" charset="0"/>
              </a:rPr>
              <a:t> (21070127048)</a:t>
            </a:r>
            <a:endParaRPr lang="en-IN" sz="1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9709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1"/>
                </a:solidFill>
                <a:latin typeface="Times New Roman" panose="02020603050405020304" pitchFamily="18" charset="0"/>
                <a:cs typeface="Times New Roman" panose="02020603050405020304" pitchFamily="18" charset="0"/>
              </a:rPr>
              <a:t>CONTRIBUTION</a:t>
            </a:r>
            <a:endParaRPr lang="en-US" dirty="0">
              <a:solidFill>
                <a:schemeClr val="tx1"/>
              </a:solidFill>
            </a:endParaRPr>
          </a:p>
        </p:txBody>
      </p:sp>
      <p:sp>
        <p:nvSpPr>
          <p:cNvPr id="3" name="Content Placeholder 2"/>
          <p:cNvSpPr>
            <a:spLocks noGrp="1"/>
          </p:cNvSpPr>
          <p:nvPr>
            <p:ph idx="1"/>
          </p:nvPr>
        </p:nvSpPr>
        <p:spPr/>
        <p:txBody>
          <a:bodyPr>
            <a:normAutofit fontScale="85000" lnSpcReduction="10000"/>
          </a:bodyPr>
          <a:lstStyle/>
          <a:p>
            <a:pPr marL="0" indent="0" algn="ctr">
              <a:lnSpc>
                <a:spcPts val="6052"/>
              </a:lnSpc>
              <a:buNone/>
            </a:pPr>
            <a:r>
              <a:rPr lang="en-US" dirty="0">
                <a:solidFill>
                  <a:schemeClr val="tx1"/>
                </a:solidFill>
              </a:rPr>
              <a:t>Krishi   - Code, Wire Connection, Laser Cutting of Models </a:t>
            </a:r>
            <a:r>
              <a:rPr lang="en-US" dirty="0" smtClean="0">
                <a:solidFill>
                  <a:schemeClr val="tx1"/>
                </a:solidFill>
              </a:rPr>
              <a:t>Parts</a:t>
            </a:r>
            <a:endParaRPr lang="en-US" dirty="0">
              <a:solidFill>
                <a:schemeClr val="tx1"/>
              </a:solidFill>
            </a:endParaRPr>
          </a:p>
          <a:p>
            <a:pPr marL="0" indent="0" algn="ctr">
              <a:lnSpc>
                <a:spcPts val="6052"/>
              </a:lnSpc>
              <a:buNone/>
            </a:pPr>
            <a:r>
              <a:rPr lang="en-US" dirty="0">
                <a:solidFill>
                  <a:schemeClr val="tx1"/>
                </a:solidFill>
              </a:rPr>
              <a:t>Nandini - Code, Wire Connection, Laser Cutting of Models </a:t>
            </a:r>
            <a:r>
              <a:rPr lang="en-US" dirty="0" smtClean="0">
                <a:solidFill>
                  <a:schemeClr val="tx1"/>
                </a:solidFill>
              </a:rPr>
              <a:t>Parts</a:t>
            </a:r>
            <a:endParaRPr lang="en-US" dirty="0">
              <a:solidFill>
                <a:schemeClr val="tx1"/>
              </a:solidFill>
            </a:endParaRPr>
          </a:p>
          <a:p>
            <a:pPr marL="0" indent="0" algn="ctr">
              <a:lnSpc>
                <a:spcPts val="6052"/>
              </a:lnSpc>
              <a:buNone/>
            </a:pPr>
            <a:r>
              <a:rPr lang="en-US" dirty="0">
                <a:solidFill>
                  <a:schemeClr val="tx1"/>
                </a:solidFill>
              </a:rPr>
              <a:t>Shourya - Code, Wire Connection, Laser Cutting of Models Parts</a:t>
            </a:r>
          </a:p>
          <a:p>
            <a:pPr marL="0" indent="0" algn="ctr">
              <a:lnSpc>
                <a:spcPts val="6052"/>
              </a:lnSpc>
              <a:spcBef>
                <a:spcPct val="0"/>
              </a:spcBef>
              <a:buNone/>
            </a:pP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3039931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a:latin typeface="Times New Roman" panose="02020603050405020304" pitchFamily="18" charset="0"/>
                <a:cs typeface="Times New Roman" panose="02020603050405020304" pitchFamily="18" charset="0"/>
              </a:rPr>
              <a:t>PROJECT 2</a:t>
            </a:r>
          </a:p>
        </p:txBody>
      </p:sp>
      <p:sp>
        <p:nvSpPr>
          <p:cNvPr id="3" name="Content Placeholder 2"/>
          <p:cNvSpPr>
            <a:spLocks noGrp="1"/>
          </p:cNvSpPr>
          <p:nvPr>
            <p:ph idx="1"/>
          </p:nvPr>
        </p:nvSpPr>
        <p:spPr/>
        <p:txBody>
          <a:bodyPr>
            <a:normAutofit/>
          </a:bodyPr>
          <a:lstStyle/>
          <a:p>
            <a:pPr marL="0" indent="0" algn="ctr">
              <a:lnSpc>
                <a:spcPts val="8684"/>
              </a:lnSpc>
              <a:buNone/>
            </a:pPr>
            <a:r>
              <a:rPr lang="en-US" sz="3200" i="1" dirty="0">
                <a:solidFill>
                  <a:schemeClr val="tx1"/>
                </a:solidFill>
              </a:rPr>
              <a:t>ARDUINO HUMAN FOLLOWING ROBOT</a:t>
            </a:r>
            <a:endParaRPr lang="en-US" sz="3200" i="1" dirty="0">
              <a:solidFill>
                <a:schemeClr val="tx1"/>
              </a:solidFill>
            </a:endParaRPr>
          </a:p>
        </p:txBody>
      </p:sp>
      <p:grpSp>
        <p:nvGrpSpPr>
          <p:cNvPr id="7" name="Group 5"/>
          <p:cNvGrpSpPr>
            <a:grpSpLocks noChangeAspect="1"/>
          </p:cNvGrpSpPr>
          <p:nvPr/>
        </p:nvGrpSpPr>
        <p:grpSpPr>
          <a:xfrm>
            <a:off x="3048000" y="2667000"/>
            <a:ext cx="3505199" cy="3688079"/>
            <a:chOff x="0" y="0"/>
            <a:chExt cx="5842000" cy="6146800"/>
          </a:xfrm>
        </p:grpSpPr>
        <p:sp>
          <p:nvSpPr>
            <p:cNvPr id="8" name="Freeform 6"/>
            <p:cNvSpPr/>
            <p:nvPr/>
          </p:nvSpPr>
          <p:spPr>
            <a:xfrm>
              <a:off x="0" y="0"/>
              <a:ext cx="5842000" cy="6146800"/>
            </a:xfrm>
            <a:custGeom>
              <a:avLst/>
              <a:gdLst/>
              <a:ahLst/>
              <a:cxnLst/>
              <a:rect l="l" t="t" r="r" b="b"/>
              <a:pathLst>
                <a:path w="5842000" h="6146800">
                  <a:moveTo>
                    <a:pt x="5842000" y="6146800"/>
                  </a:moveTo>
                  <a:lnTo>
                    <a:pt x="0" y="6146800"/>
                  </a:lnTo>
                  <a:lnTo>
                    <a:pt x="0" y="0"/>
                  </a:lnTo>
                  <a:lnTo>
                    <a:pt x="5842000" y="0"/>
                  </a:lnTo>
                  <a:lnTo>
                    <a:pt x="5842000" y="6146800"/>
                  </a:lnTo>
                  <a:close/>
                </a:path>
              </a:pathLst>
            </a:custGeom>
            <a:blipFill>
              <a:blip r:embed="rId2"/>
              <a:stretch>
                <a:fillRect l="-35655" t="-33602" r="-128120" b="-7413"/>
              </a:stretch>
            </a:blipFill>
          </p:spPr>
        </p:sp>
        <p:sp>
          <p:nvSpPr>
            <p:cNvPr id="9" name="Freeform 7"/>
            <p:cNvSpPr/>
            <p:nvPr/>
          </p:nvSpPr>
          <p:spPr>
            <a:xfrm>
              <a:off x="0" y="0"/>
              <a:ext cx="5842000" cy="6146800"/>
            </a:xfrm>
            <a:custGeom>
              <a:avLst/>
              <a:gdLst/>
              <a:ahLst/>
              <a:cxnLst/>
              <a:rect l="l" t="t" r="r" b="b"/>
              <a:pathLst>
                <a:path w="5842000" h="6146800">
                  <a:moveTo>
                    <a:pt x="5842000" y="6146800"/>
                  </a:moveTo>
                  <a:lnTo>
                    <a:pt x="0" y="6146800"/>
                  </a:lnTo>
                  <a:lnTo>
                    <a:pt x="0" y="0"/>
                  </a:lnTo>
                  <a:lnTo>
                    <a:pt x="5842000" y="0"/>
                  </a:lnTo>
                  <a:lnTo>
                    <a:pt x="5842000" y="6146800"/>
                  </a:lnTo>
                  <a:close/>
                </a:path>
              </a:pathLst>
            </a:custGeom>
            <a:blipFill>
              <a:blip r:embed="rId3"/>
              <a:stretch>
                <a:fillRect t="-286" b="-286"/>
              </a:stretch>
            </a:blipFill>
          </p:spPr>
        </p:sp>
      </p:grpSp>
    </p:spTree>
    <p:extLst>
      <p:ext uri="{BB962C8B-B14F-4D97-AF65-F5344CB8AC3E}">
        <p14:creationId xmlns:p14="http://schemas.microsoft.com/office/powerpoint/2010/main" val="1264922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98981152"/>
              </p:ext>
            </p:extLst>
          </p:nvPr>
        </p:nvGraphicFramePr>
        <p:xfrm>
          <a:off x="685800" y="1371600"/>
          <a:ext cx="8077200" cy="4114803"/>
        </p:xfrm>
        <a:graphic>
          <a:graphicData uri="http://schemas.openxmlformats.org/drawingml/2006/table">
            <a:tbl>
              <a:tblPr firstRow="1" bandRow="1">
                <a:tableStyleId>{5C22544A-7EE6-4342-B048-85BDC9FD1C3A}</a:tableStyleId>
              </a:tblPr>
              <a:tblGrid>
                <a:gridCol w="2692400"/>
                <a:gridCol w="2692400"/>
                <a:gridCol w="2692400"/>
              </a:tblGrid>
              <a:tr h="587829">
                <a:tc>
                  <a:txBody>
                    <a:bodyPr/>
                    <a:lstStyle/>
                    <a:p>
                      <a:pPr algn="ctr"/>
                      <a:r>
                        <a:rPr lang="en-US" dirty="0" smtClean="0"/>
                        <a:t>Sr.</a:t>
                      </a:r>
                      <a:r>
                        <a:rPr lang="en-US" baseline="0" dirty="0" smtClean="0"/>
                        <a:t> No.</a:t>
                      </a:r>
                      <a:endParaRPr lang="en-US" dirty="0"/>
                    </a:p>
                  </a:txBody>
                  <a:tcPr/>
                </a:tc>
                <a:tc>
                  <a:txBody>
                    <a:bodyPr/>
                    <a:lstStyle/>
                    <a:p>
                      <a:pPr algn="ctr"/>
                      <a:r>
                        <a:rPr lang="en-US" dirty="0" smtClean="0"/>
                        <a:t>Title</a:t>
                      </a:r>
                      <a:endParaRPr lang="en-US" dirty="0"/>
                    </a:p>
                  </a:txBody>
                  <a:tcPr/>
                </a:tc>
                <a:tc>
                  <a:txBody>
                    <a:bodyPr/>
                    <a:lstStyle/>
                    <a:p>
                      <a:pPr algn="ctr"/>
                      <a:r>
                        <a:rPr lang="en-US" dirty="0" smtClean="0"/>
                        <a:t>Slide No.</a:t>
                      </a:r>
                      <a:endParaRPr lang="en-US" dirty="0"/>
                    </a:p>
                  </a:txBody>
                  <a:tcPr/>
                </a:tc>
              </a:tr>
              <a:tr h="587829">
                <a:tc>
                  <a:txBody>
                    <a:bodyPr/>
                    <a:lstStyle/>
                    <a:p>
                      <a:pPr algn="ctr"/>
                      <a:r>
                        <a:rPr lang="en-US" dirty="0" smtClean="0"/>
                        <a:t>1.</a:t>
                      </a:r>
                      <a:endParaRPr lang="en-US" dirty="0"/>
                    </a:p>
                  </a:txBody>
                  <a:tcPr/>
                </a:tc>
                <a:tc>
                  <a:txBody>
                    <a:bodyPr/>
                    <a:lstStyle/>
                    <a:p>
                      <a:pPr algn="ctr"/>
                      <a:r>
                        <a:rPr lang="en-US" dirty="0" smtClean="0"/>
                        <a:t>Introduction</a:t>
                      </a:r>
                      <a:endParaRPr lang="en-US" dirty="0"/>
                    </a:p>
                  </a:txBody>
                  <a:tcPr/>
                </a:tc>
                <a:tc>
                  <a:txBody>
                    <a:bodyPr/>
                    <a:lstStyle/>
                    <a:p>
                      <a:pPr algn="ctr"/>
                      <a:r>
                        <a:rPr lang="en-US" dirty="0" smtClean="0"/>
                        <a:t>13</a:t>
                      </a:r>
                      <a:endParaRPr lang="en-US" dirty="0"/>
                    </a:p>
                  </a:txBody>
                  <a:tcPr/>
                </a:tc>
              </a:tr>
              <a:tr h="587829">
                <a:tc>
                  <a:txBody>
                    <a:bodyPr/>
                    <a:lstStyle/>
                    <a:p>
                      <a:pPr algn="ctr"/>
                      <a:r>
                        <a:rPr lang="en-US" dirty="0" smtClean="0"/>
                        <a:t>2.</a:t>
                      </a:r>
                      <a:endParaRPr lang="en-US" dirty="0"/>
                    </a:p>
                  </a:txBody>
                  <a:tcPr/>
                </a:tc>
                <a:tc>
                  <a:txBody>
                    <a:bodyPr/>
                    <a:lstStyle/>
                    <a:p>
                      <a:pPr algn="ctr"/>
                      <a:r>
                        <a:rPr lang="en-US" dirty="0" smtClean="0"/>
                        <a:t>Literature</a:t>
                      </a:r>
                      <a:r>
                        <a:rPr lang="en-US" baseline="0" dirty="0" smtClean="0"/>
                        <a:t> Survey</a:t>
                      </a:r>
                      <a:endParaRPr lang="en-US" dirty="0"/>
                    </a:p>
                  </a:txBody>
                  <a:tcPr/>
                </a:tc>
                <a:tc>
                  <a:txBody>
                    <a:bodyPr/>
                    <a:lstStyle/>
                    <a:p>
                      <a:pPr algn="ctr"/>
                      <a:r>
                        <a:rPr lang="en-US" dirty="0" smtClean="0"/>
                        <a:t>14</a:t>
                      </a:r>
                      <a:endParaRPr lang="en-US" dirty="0"/>
                    </a:p>
                  </a:txBody>
                  <a:tcPr/>
                </a:tc>
              </a:tr>
              <a:tr h="587829">
                <a:tc>
                  <a:txBody>
                    <a:bodyPr/>
                    <a:lstStyle/>
                    <a:p>
                      <a:pPr algn="ctr"/>
                      <a:r>
                        <a:rPr lang="en-US" dirty="0" smtClean="0"/>
                        <a:t>3.</a:t>
                      </a:r>
                      <a:endParaRPr lang="en-US" dirty="0"/>
                    </a:p>
                  </a:txBody>
                  <a:tcPr/>
                </a:tc>
                <a:tc>
                  <a:txBody>
                    <a:bodyPr/>
                    <a:lstStyle/>
                    <a:p>
                      <a:pPr algn="ctr"/>
                      <a:r>
                        <a:rPr lang="en-US" dirty="0" smtClean="0"/>
                        <a:t>Methodology</a:t>
                      </a:r>
                      <a:endParaRPr lang="en-US" dirty="0"/>
                    </a:p>
                  </a:txBody>
                  <a:tcPr/>
                </a:tc>
                <a:tc>
                  <a:txBody>
                    <a:bodyPr/>
                    <a:lstStyle/>
                    <a:p>
                      <a:pPr algn="ctr"/>
                      <a:r>
                        <a:rPr lang="en-US" dirty="0" smtClean="0"/>
                        <a:t>15</a:t>
                      </a:r>
                      <a:endParaRPr lang="en-US" dirty="0"/>
                    </a:p>
                  </a:txBody>
                  <a:tcPr/>
                </a:tc>
              </a:tr>
              <a:tr h="587829">
                <a:tc>
                  <a:txBody>
                    <a:bodyPr/>
                    <a:lstStyle/>
                    <a:p>
                      <a:pPr algn="ctr"/>
                      <a:r>
                        <a:rPr lang="en-US" dirty="0" smtClean="0"/>
                        <a:t>4.</a:t>
                      </a:r>
                      <a:endParaRPr lang="en-US" dirty="0"/>
                    </a:p>
                  </a:txBody>
                  <a:tcPr/>
                </a:tc>
                <a:tc>
                  <a:txBody>
                    <a:bodyPr/>
                    <a:lstStyle/>
                    <a:p>
                      <a:pPr algn="ctr"/>
                      <a:r>
                        <a:rPr lang="en-US" dirty="0" smtClean="0"/>
                        <a:t>Block Diagram</a:t>
                      </a:r>
                      <a:endParaRPr lang="en-US" dirty="0"/>
                    </a:p>
                  </a:txBody>
                  <a:tcPr/>
                </a:tc>
                <a:tc>
                  <a:txBody>
                    <a:bodyPr/>
                    <a:lstStyle/>
                    <a:p>
                      <a:pPr algn="ctr"/>
                      <a:r>
                        <a:rPr lang="en-US" dirty="0" smtClean="0"/>
                        <a:t>16</a:t>
                      </a:r>
                      <a:endParaRPr lang="en-US" dirty="0"/>
                    </a:p>
                  </a:txBody>
                  <a:tcPr/>
                </a:tc>
              </a:tr>
              <a:tr h="587829">
                <a:tc>
                  <a:txBody>
                    <a:bodyPr/>
                    <a:lstStyle/>
                    <a:p>
                      <a:pPr algn="ctr"/>
                      <a:r>
                        <a:rPr lang="en-US" dirty="0" smtClean="0"/>
                        <a:t>5.</a:t>
                      </a:r>
                      <a:endParaRPr lang="en-US" dirty="0"/>
                    </a:p>
                  </a:txBody>
                  <a:tcPr/>
                </a:tc>
                <a:tc>
                  <a:txBody>
                    <a:bodyPr/>
                    <a:lstStyle/>
                    <a:p>
                      <a:pPr algn="ctr"/>
                      <a:r>
                        <a:rPr lang="en-US" dirty="0" smtClean="0"/>
                        <a:t>Materials</a:t>
                      </a:r>
                      <a:r>
                        <a:rPr lang="en-US" baseline="0" dirty="0" smtClean="0"/>
                        <a:t> Needed</a:t>
                      </a:r>
                      <a:endParaRPr lang="en-US" dirty="0"/>
                    </a:p>
                  </a:txBody>
                  <a:tcPr/>
                </a:tc>
                <a:tc>
                  <a:txBody>
                    <a:bodyPr/>
                    <a:lstStyle/>
                    <a:p>
                      <a:pPr algn="ctr"/>
                      <a:r>
                        <a:rPr lang="en-US" dirty="0" smtClean="0"/>
                        <a:t>17</a:t>
                      </a:r>
                      <a:endParaRPr lang="en-US" dirty="0"/>
                    </a:p>
                  </a:txBody>
                  <a:tcPr/>
                </a:tc>
              </a:tr>
              <a:tr h="587829">
                <a:tc>
                  <a:txBody>
                    <a:bodyPr/>
                    <a:lstStyle/>
                    <a:p>
                      <a:pPr algn="ctr"/>
                      <a:r>
                        <a:rPr lang="en-US" dirty="0" smtClean="0"/>
                        <a:t>6.</a:t>
                      </a:r>
                      <a:endParaRPr lang="en-US" dirty="0"/>
                    </a:p>
                  </a:txBody>
                  <a:tcPr/>
                </a:tc>
                <a:tc>
                  <a:txBody>
                    <a:bodyPr/>
                    <a:lstStyle/>
                    <a:p>
                      <a:pPr algn="ctr"/>
                      <a:r>
                        <a:rPr lang="en-US" dirty="0" smtClean="0"/>
                        <a:t>Contribution</a:t>
                      </a:r>
                      <a:endParaRPr lang="en-US" dirty="0"/>
                    </a:p>
                  </a:txBody>
                  <a:tcPr/>
                </a:tc>
                <a:tc>
                  <a:txBody>
                    <a:bodyPr/>
                    <a:lstStyle/>
                    <a:p>
                      <a:pPr algn="ctr"/>
                      <a:r>
                        <a:rPr lang="en-US" dirty="0" smtClean="0"/>
                        <a:t>18</a:t>
                      </a:r>
                      <a:endParaRPr lang="en-US" dirty="0"/>
                    </a:p>
                  </a:txBody>
                  <a:tcPr/>
                </a:tc>
              </a:tr>
            </a:tbl>
          </a:graphicData>
        </a:graphic>
      </p:graphicFrame>
    </p:spTree>
    <p:extLst>
      <p:ext uri="{BB962C8B-B14F-4D97-AF65-F5344CB8AC3E}">
        <p14:creationId xmlns:p14="http://schemas.microsoft.com/office/powerpoint/2010/main" val="963750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tx1"/>
                </a:solidFill>
                <a:latin typeface="Times New Roman" panose="02020603050405020304" pitchFamily="18" charset="0"/>
                <a:cs typeface="Times New Roman" panose="02020603050405020304" pitchFamily="18" charset="0"/>
              </a:rPr>
              <a:t>INTRODUCTION</a:t>
            </a:r>
            <a:endParaRPr lang="en-US" dirty="0">
              <a:solidFill>
                <a:schemeClr val="tx1"/>
              </a:solidFill>
            </a:endParaRPr>
          </a:p>
        </p:txBody>
      </p:sp>
      <p:sp>
        <p:nvSpPr>
          <p:cNvPr id="3" name="Content Placeholder 2"/>
          <p:cNvSpPr>
            <a:spLocks noGrp="1"/>
          </p:cNvSpPr>
          <p:nvPr>
            <p:ph idx="1"/>
          </p:nvPr>
        </p:nvSpPr>
        <p:spPr>
          <a:xfrm>
            <a:off x="1295400" y="1371600"/>
            <a:ext cx="7010400" cy="4876800"/>
          </a:xfrm>
        </p:spPr>
        <p:txBody>
          <a:bodyPr>
            <a:noAutofit/>
          </a:bodyPr>
          <a:lstStyle/>
          <a:p>
            <a:pPr marL="0" indent="0" algn="ctr">
              <a:buNone/>
            </a:pPr>
            <a:r>
              <a:rPr lang="en-US" sz="2400" dirty="0">
                <a:solidFill>
                  <a:schemeClr val="tx1"/>
                </a:solidFill>
              </a:rPr>
              <a:t>Human following is a technique used by robots and autonomous vehicles to follow a human within a specific range. </a:t>
            </a:r>
          </a:p>
          <a:p>
            <a:pPr marL="0" indent="0" algn="ctr">
              <a:buNone/>
            </a:pPr>
            <a:r>
              <a:rPr lang="en-US" sz="2400" dirty="0">
                <a:solidFill>
                  <a:schemeClr val="tx1"/>
                </a:solidFill>
              </a:rPr>
              <a:t>A human following robot is a bot that follows a human on detecting it. The robot should also be able to exhibit effective obstacle avoidance with target following and exploration behaviors. The human follower robot can help us in a domestic environment as well as in an industrial area.</a:t>
            </a:r>
          </a:p>
        </p:txBody>
      </p:sp>
    </p:spTree>
    <p:extLst>
      <p:ext uri="{BB962C8B-B14F-4D97-AF65-F5344CB8AC3E}">
        <p14:creationId xmlns:p14="http://schemas.microsoft.com/office/powerpoint/2010/main" val="3077269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LITERATURE </a:t>
            </a:r>
            <a:r>
              <a:rPr lang="en-US" sz="3600" dirty="0" smtClean="0">
                <a:solidFill>
                  <a:schemeClr val="tx1"/>
                </a:solidFill>
                <a:latin typeface="Times New Roman" panose="02020603050405020304" pitchFamily="18" charset="0"/>
                <a:cs typeface="Times New Roman" panose="02020603050405020304" pitchFamily="18" charset="0"/>
              </a:rPr>
              <a:t>SURVEY</a:t>
            </a:r>
            <a:endParaRPr lang="en-US" dirty="0">
              <a:solidFill>
                <a:schemeClr val="tx1"/>
              </a:solidFill>
            </a:endParaRPr>
          </a:p>
        </p:txBody>
      </p:sp>
      <p:sp>
        <p:nvSpPr>
          <p:cNvPr id="3" name="Content Placeholder 2"/>
          <p:cNvSpPr>
            <a:spLocks noGrp="1"/>
          </p:cNvSpPr>
          <p:nvPr>
            <p:ph idx="1"/>
          </p:nvPr>
        </p:nvSpPr>
        <p:spPr/>
        <p:txBody>
          <a:bodyPr>
            <a:noAutofit/>
          </a:bodyPr>
          <a:lstStyle/>
          <a:p>
            <a:pPr marL="0" indent="0" algn="ctr">
              <a:buNone/>
            </a:pPr>
            <a:r>
              <a:rPr lang="en-US" dirty="0">
                <a:solidFill>
                  <a:schemeClr val="tx1"/>
                </a:solidFill>
              </a:rPr>
              <a:t>In this project, we will be making use of Arduino Uno. We will use Arduino Motor Shield which allows you to easily control motor direction and speed using an Arduino. The wheels and TT gear motors will be used to move the robot. A Servo motor will be used for the movement of the head of the robot. </a:t>
            </a:r>
            <a:r>
              <a:rPr lang="en-US" dirty="0">
                <a:solidFill>
                  <a:schemeClr val="tx1"/>
                </a:solidFill>
              </a:rPr>
              <a:t>Ultrasonic and Infrared sensors will be used for the detection of any object on the way. </a:t>
            </a:r>
          </a:p>
        </p:txBody>
      </p:sp>
    </p:spTree>
    <p:extLst>
      <p:ext uri="{BB962C8B-B14F-4D97-AF65-F5344CB8AC3E}">
        <p14:creationId xmlns:p14="http://schemas.microsoft.com/office/powerpoint/2010/main" val="3509790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ts val="10069"/>
              </a:lnSpc>
            </a:pPr>
            <a:r>
              <a:rPr lang="en-US" sz="3600" dirty="0" smtClean="0">
                <a:solidFill>
                  <a:schemeClr val="tx1"/>
                </a:solidFill>
                <a:latin typeface="Times New Roman" panose="02020603050405020304" pitchFamily="18" charset="0"/>
                <a:cs typeface="Times New Roman" panose="02020603050405020304" pitchFamily="18" charset="0"/>
              </a:rPr>
              <a:t>METHODOLOGY</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lgn="ctr">
              <a:buNone/>
            </a:pPr>
            <a:r>
              <a:rPr lang="en-US" dirty="0">
                <a:solidFill>
                  <a:schemeClr val="tx1"/>
                </a:solidFill>
              </a:rPr>
              <a:t>This robot uses ultrasonic range sensors and Infrared sensors. The test was performed on the both ultrasonic sensor and the infrared sensor and the sensor was working accurately within the range of 10 cm. An ultrasonic sensor is used to move the robot forward and backward. Infrared sensors are used to move the robot in the left or right direction accordingly. Then we test the serial communication of Arduino, motor shield, and various motors.</a:t>
            </a:r>
          </a:p>
        </p:txBody>
      </p:sp>
    </p:spTree>
    <p:extLst>
      <p:ext uri="{BB962C8B-B14F-4D97-AF65-F5344CB8AC3E}">
        <p14:creationId xmlns:p14="http://schemas.microsoft.com/office/powerpoint/2010/main" val="1209360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BLOCK </a:t>
            </a:r>
            <a:r>
              <a:rPr lang="en-US" sz="3600" dirty="0" smtClean="0">
                <a:solidFill>
                  <a:schemeClr val="tx1"/>
                </a:solidFill>
                <a:latin typeface="Times New Roman" panose="02020603050405020304" pitchFamily="18" charset="0"/>
                <a:cs typeface="Times New Roman" panose="02020603050405020304" pitchFamily="18" charset="0"/>
              </a:rPr>
              <a:t>DIAGRAM</a:t>
            </a:r>
            <a:endParaRPr lang="en-US" dirty="0">
              <a:solidFill>
                <a:schemeClr val="tx1"/>
              </a:solidFill>
            </a:endParaRPr>
          </a:p>
        </p:txBody>
      </p:sp>
      <p:pic>
        <p:nvPicPr>
          <p:cNvPr id="6" name="Picture 10"/>
          <p:cNvPicPr>
            <a:picLocks noChangeAspect="1"/>
          </p:cNvPicPr>
          <p:nvPr/>
        </p:nvPicPr>
        <p:blipFill>
          <a:blip r:embed="rId2"/>
          <a:srcRect/>
          <a:stretch>
            <a:fillRect/>
          </a:stretch>
        </p:blipFill>
        <p:spPr>
          <a:xfrm>
            <a:off x="1181100" y="2438400"/>
            <a:ext cx="7238999" cy="2239789"/>
          </a:xfrm>
          <a:prstGeom prst="rect">
            <a:avLst/>
          </a:prstGeom>
        </p:spPr>
      </p:pic>
    </p:spTree>
    <p:extLst>
      <p:ext uri="{BB962C8B-B14F-4D97-AF65-F5344CB8AC3E}">
        <p14:creationId xmlns:p14="http://schemas.microsoft.com/office/powerpoint/2010/main" val="2275077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MATERIALS </a:t>
            </a:r>
            <a:r>
              <a:rPr lang="en-US" sz="3600" dirty="0" smtClean="0">
                <a:solidFill>
                  <a:schemeClr val="tx1"/>
                </a:solidFill>
                <a:latin typeface="Times New Roman" panose="02020603050405020304" pitchFamily="18" charset="0"/>
                <a:cs typeface="Times New Roman" panose="02020603050405020304" pitchFamily="18" charset="0"/>
              </a:rPr>
              <a:t>NEEDED</a:t>
            </a:r>
            <a:endParaRPr lang="en-US" dirty="0">
              <a:solidFill>
                <a:schemeClr val="tx1"/>
              </a:solidFill>
            </a:endParaRPr>
          </a:p>
        </p:txBody>
      </p:sp>
      <p:sp>
        <p:nvSpPr>
          <p:cNvPr id="3" name="Content Placeholder 2"/>
          <p:cNvSpPr>
            <a:spLocks noGrp="1"/>
          </p:cNvSpPr>
          <p:nvPr>
            <p:ph idx="1"/>
          </p:nvPr>
        </p:nvSpPr>
        <p:spPr>
          <a:xfrm>
            <a:off x="1905000" y="1096962"/>
            <a:ext cx="6400800" cy="5303838"/>
          </a:xfrm>
        </p:spPr>
        <p:txBody>
          <a:bodyPr>
            <a:noAutofit/>
          </a:bodyPr>
          <a:lstStyle/>
          <a:p>
            <a:pPr marL="0" indent="0">
              <a:buNone/>
            </a:pPr>
            <a:r>
              <a:rPr lang="en-US" sz="2200" dirty="0">
                <a:solidFill>
                  <a:schemeClr val="tx1"/>
                </a:solidFill>
              </a:rPr>
              <a:t>1) Arduino Uno                                                  - 815 </a:t>
            </a:r>
          </a:p>
          <a:p>
            <a:pPr marL="0" indent="0">
              <a:buNone/>
            </a:pPr>
            <a:r>
              <a:rPr lang="en-US" sz="2200" dirty="0">
                <a:solidFill>
                  <a:schemeClr val="tx1"/>
                </a:solidFill>
              </a:rPr>
              <a:t>2) Motor Driver Shield                                     </a:t>
            </a:r>
            <a:r>
              <a:rPr lang="en-US" sz="2200" dirty="0" smtClean="0">
                <a:solidFill>
                  <a:schemeClr val="tx1"/>
                </a:solidFill>
              </a:rPr>
              <a:t> - </a:t>
            </a:r>
            <a:r>
              <a:rPr lang="en-US" sz="2200" dirty="0">
                <a:solidFill>
                  <a:schemeClr val="tx1"/>
                </a:solidFill>
              </a:rPr>
              <a:t>270 </a:t>
            </a:r>
          </a:p>
          <a:p>
            <a:pPr marL="0" indent="0">
              <a:buNone/>
            </a:pPr>
            <a:r>
              <a:rPr lang="en-US" sz="2200" dirty="0">
                <a:solidFill>
                  <a:schemeClr val="tx1"/>
                </a:solidFill>
              </a:rPr>
              <a:t>3) Wheels (4x) &amp; TT Gear Motor (4x)            </a:t>
            </a:r>
            <a:r>
              <a:rPr lang="en-US" sz="2200" dirty="0" smtClean="0">
                <a:solidFill>
                  <a:schemeClr val="tx1"/>
                </a:solidFill>
              </a:rPr>
              <a:t>  - </a:t>
            </a:r>
            <a:r>
              <a:rPr lang="en-US" sz="2200" dirty="0">
                <a:solidFill>
                  <a:schemeClr val="tx1"/>
                </a:solidFill>
              </a:rPr>
              <a:t>450</a:t>
            </a:r>
          </a:p>
          <a:p>
            <a:pPr marL="0" indent="0">
              <a:buNone/>
            </a:pPr>
            <a:r>
              <a:rPr lang="en-US" sz="2200" dirty="0">
                <a:solidFill>
                  <a:schemeClr val="tx1"/>
                </a:solidFill>
              </a:rPr>
              <a:t>4) Servo Motor                                                 </a:t>
            </a:r>
            <a:r>
              <a:rPr lang="en-US" sz="2200" dirty="0" smtClean="0">
                <a:solidFill>
                  <a:schemeClr val="tx1"/>
                </a:solidFill>
              </a:rPr>
              <a:t>  - </a:t>
            </a:r>
            <a:r>
              <a:rPr lang="en-US" sz="2200" dirty="0">
                <a:solidFill>
                  <a:schemeClr val="tx1"/>
                </a:solidFill>
              </a:rPr>
              <a:t>235</a:t>
            </a:r>
          </a:p>
          <a:p>
            <a:pPr marL="0" indent="0">
              <a:buNone/>
            </a:pPr>
            <a:r>
              <a:rPr lang="en-US" sz="2200" dirty="0">
                <a:solidFill>
                  <a:schemeClr val="tx1"/>
                </a:solidFill>
              </a:rPr>
              <a:t>5) Ultrasonic Sensor                                        </a:t>
            </a:r>
            <a:r>
              <a:rPr lang="en-US" sz="2200" dirty="0" smtClean="0">
                <a:solidFill>
                  <a:schemeClr val="tx1"/>
                </a:solidFill>
              </a:rPr>
              <a:t>  - </a:t>
            </a:r>
            <a:r>
              <a:rPr lang="en-US" sz="2200" dirty="0">
                <a:solidFill>
                  <a:schemeClr val="tx1"/>
                </a:solidFill>
              </a:rPr>
              <a:t>241 </a:t>
            </a:r>
          </a:p>
          <a:p>
            <a:pPr marL="0" indent="0">
              <a:buNone/>
            </a:pPr>
            <a:r>
              <a:rPr lang="en-US" sz="2200" dirty="0">
                <a:solidFill>
                  <a:schemeClr val="tx1"/>
                </a:solidFill>
              </a:rPr>
              <a:t>6) Infrared Sensor (2x)                                    </a:t>
            </a:r>
            <a:r>
              <a:rPr lang="en-US" sz="2200" dirty="0" smtClean="0">
                <a:solidFill>
                  <a:schemeClr val="tx1"/>
                </a:solidFill>
              </a:rPr>
              <a:t>  - </a:t>
            </a:r>
            <a:r>
              <a:rPr lang="en-US" sz="2200" dirty="0">
                <a:solidFill>
                  <a:schemeClr val="tx1"/>
                </a:solidFill>
              </a:rPr>
              <a:t>170</a:t>
            </a:r>
          </a:p>
          <a:p>
            <a:pPr marL="0" indent="0">
              <a:buNone/>
            </a:pPr>
            <a:r>
              <a:rPr lang="en-US" sz="2200" dirty="0">
                <a:solidFill>
                  <a:schemeClr val="tx1"/>
                </a:solidFill>
              </a:rPr>
              <a:t>7) 18650 Li-on Battery (2x)                            </a:t>
            </a:r>
            <a:r>
              <a:rPr lang="en-US" sz="2200" dirty="0" smtClean="0">
                <a:solidFill>
                  <a:schemeClr val="tx1"/>
                </a:solidFill>
              </a:rPr>
              <a:t>  - </a:t>
            </a:r>
            <a:r>
              <a:rPr lang="en-US" sz="2200" dirty="0">
                <a:solidFill>
                  <a:schemeClr val="tx1"/>
                </a:solidFill>
              </a:rPr>
              <a:t>100 </a:t>
            </a:r>
          </a:p>
          <a:p>
            <a:pPr marL="0" indent="0">
              <a:buNone/>
            </a:pPr>
            <a:r>
              <a:rPr lang="en-US" sz="2200" dirty="0">
                <a:solidFill>
                  <a:schemeClr val="tx1"/>
                </a:solidFill>
              </a:rPr>
              <a:t>8) 18650 Battery Holder                                 </a:t>
            </a:r>
            <a:r>
              <a:rPr lang="en-US" sz="2200" dirty="0" smtClean="0">
                <a:solidFill>
                  <a:schemeClr val="tx1"/>
                </a:solidFill>
              </a:rPr>
              <a:t>   - </a:t>
            </a:r>
            <a:r>
              <a:rPr lang="en-US" sz="2200" dirty="0">
                <a:solidFill>
                  <a:schemeClr val="tx1"/>
                </a:solidFill>
              </a:rPr>
              <a:t>89 </a:t>
            </a:r>
          </a:p>
          <a:p>
            <a:pPr marL="0" indent="0">
              <a:buNone/>
            </a:pPr>
            <a:r>
              <a:rPr lang="en-US" sz="2200" dirty="0">
                <a:solidFill>
                  <a:schemeClr val="tx1"/>
                </a:solidFill>
              </a:rPr>
              <a:t>9) Male and Female Jumper wire                  </a:t>
            </a:r>
            <a:r>
              <a:rPr lang="en-US" sz="2200" dirty="0" smtClean="0">
                <a:solidFill>
                  <a:schemeClr val="tx1"/>
                </a:solidFill>
              </a:rPr>
              <a:t>    - </a:t>
            </a:r>
            <a:r>
              <a:rPr lang="en-US" sz="2200" dirty="0">
                <a:solidFill>
                  <a:schemeClr val="tx1"/>
                </a:solidFill>
              </a:rPr>
              <a:t>230 </a:t>
            </a:r>
          </a:p>
          <a:p>
            <a:pPr marL="0" indent="0">
              <a:buNone/>
            </a:pPr>
            <a:r>
              <a:rPr lang="en-US" sz="2200" dirty="0">
                <a:solidFill>
                  <a:schemeClr val="tx1"/>
                </a:solidFill>
              </a:rPr>
              <a:t>10) Acrylic Sheet                                              </a:t>
            </a:r>
            <a:r>
              <a:rPr lang="en-US" sz="2200" dirty="0" smtClean="0">
                <a:solidFill>
                  <a:schemeClr val="tx1"/>
                </a:solidFill>
              </a:rPr>
              <a:t> - </a:t>
            </a:r>
            <a:r>
              <a:rPr lang="en-US" sz="2200" dirty="0">
                <a:solidFill>
                  <a:schemeClr val="tx1"/>
                </a:solidFill>
              </a:rPr>
              <a:t>100</a:t>
            </a:r>
          </a:p>
          <a:p>
            <a:pPr marL="0" indent="0">
              <a:buNone/>
            </a:pPr>
            <a:r>
              <a:rPr lang="en-US" sz="2200" dirty="0">
                <a:solidFill>
                  <a:schemeClr val="tx1"/>
                </a:solidFill>
              </a:rPr>
              <a:t>11) DC Power Switch                                        </a:t>
            </a:r>
            <a:r>
              <a:rPr lang="en-US" sz="2200" dirty="0" smtClean="0">
                <a:solidFill>
                  <a:schemeClr val="tx1"/>
                </a:solidFill>
              </a:rPr>
              <a:t>- </a:t>
            </a:r>
            <a:r>
              <a:rPr lang="en-US" sz="2200" dirty="0">
                <a:solidFill>
                  <a:schemeClr val="tx1"/>
                </a:solidFill>
              </a:rPr>
              <a:t>150</a:t>
            </a:r>
          </a:p>
          <a:p>
            <a:pPr marL="0" indent="0">
              <a:buNone/>
            </a:pPr>
            <a:r>
              <a:rPr lang="en-US" sz="2200" dirty="0">
                <a:solidFill>
                  <a:schemeClr val="tx1"/>
                </a:solidFill>
              </a:rPr>
              <a:t>                                                                  </a:t>
            </a:r>
          </a:p>
          <a:p>
            <a:pPr marL="0" indent="0">
              <a:spcBef>
                <a:spcPct val="0"/>
              </a:spcBef>
              <a:buNone/>
            </a:pPr>
            <a:r>
              <a:rPr lang="en-US" sz="2200" dirty="0">
                <a:solidFill>
                  <a:schemeClr val="tx1"/>
                </a:solidFill>
              </a:rPr>
              <a:t>Total                                                                   = 3000</a:t>
            </a:r>
          </a:p>
        </p:txBody>
      </p:sp>
    </p:spTree>
    <p:extLst>
      <p:ext uri="{BB962C8B-B14F-4D97-AF65-F5344CB8AC3E}">
        <p14:creationId xmlns:p14="http://schemas.microsoft.com/office/powerpoint/2010/main" val="1882581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1"/>
                </a:solidFill>
                <a:latin typeface="Times New Roman" panose="02020603050405020304" pitchFamily="18" charset="0"/>
                <a:cs typeface="Times New Roman" panose="02020603050405020304" pitchFamily="18" charset="0"/>
              </a:rPr>
              <a:t>CONTRIBUTION</a:t>
            </a:r>
            <a:endParaRPr lang="en-US" dirty="0">
              <a:solidFill>
                <a:schemeClr val="tx1"/>
              </a:solidFill>
            </a:endParaRPr>
          </a:p>
        </p:txBody>
      </p:sp>
      <p:sp>
        <p:nvSpPr>
          <p:cNvPr id="3" name="Content Placeholder 2"/>
          <p:cNvSpPr>
            <a:spLocks noGrp="1"/>
          </p:cNvSpPr>
          <p:nvPr>
            <p:ph idx="1"/>
          </p:nvPr>
        </p:nvSpPr>
        <p:spPr/>
        <p:txBody>
          <a:bodyPr>
            <a:normAutofit fontScale="85000" lnSpcReduction="10000"/>
          </a:bodyPr>
          <a:lstStyle/>
          <a:p>
            <a:pPr marL="0" indent="0" algn="ctr">
              <a:lnSpc>
                <a:spcPts val="6052"/>
              </a:lnSpc>
              <a:buNone/>
            </a:pPr>
            <a:r>
              <a:rPr lang="en-US" dirty="0">
                <a:solidFill>
                  <a:schemeClr val="tx1"/>
                </a:solidFill>
              </a:rPr>
              <a:t>Krishi   - Code, Wire Connection, Laser Cutting of Models </a:t>
            </a:r>
            <a:r>
              <a:rPr lang="en-US" dirty="0" smtClean="0">
                <a:solidFill>
                  <a:schemeClr val="tx1"/>
                </a:solidFill>
              </a:rPr>
              <a:t>Parts</a:t>
            </a:r>
            <a:endParaRPr lang="en-US" dirty="0">
              <a:solidFill>
                <a:schemeClr val="tx1"/>
              </a:solidFill>
            </a:endParaRPr>
          </a:p>
          <a:p>
            <a:pPr marL="0" indent="0" algn="ctr">
              <a:lnSpc>
                <a:spcPts val="6052"/>
              </a:lnSpc>
              <a:buNone/>
            </a:pPr>
            <a:r>
              <a:rPr lang="en-US" dirty="0">
                <a:solidFill>
                  <a:schemeClr val="tx1"/>
                </a:solidFill>
              </a:rPr>
              <a:t>Nandini - Code, Wire Connection, Laser Cutting of Models </a:t>
            </a:r>
            <a:r>
              <a:rPr lang="en-US" dirty="0" smtClean="0">
                <a:solidFill>
                  <a:schemeClr val="tx1"/>
                </a:solidFill>
              </a:rPr>
              <a:t>Parts</a:t>
            </a:r>
            <a:endParaRPr lang="en-US" dirty="0">
              <a:solidFill>
                <a:schemeClr val="tx1"/>
              </a:solidFill>
            </a:endParaRPr>
          </a:p>
          <a:p>
            <a:pPr marL="0" indent="0" algn="ctr">
              <a:lnSpc>
                <a:spcPts val="6052"/>
              </a:lnSpc>
              <a:buNone/>
            </a:pPr>
            <a:r>
              <a:rPr lang="en-US" dirty="0">
                <a:solidFill>
                  <a:schemeClr val="tx1"/>
                </a:solidFill>
              </a:rPr>
              <a:t>Shourya - Code, Wire Connection, Laser Cutting of Models Parts</a:t>
            </a:r>
          </a:p>
          <a:p>
            <a:pPr marL="0" indent="0" algn="ctr">
              <a:lnSpc>
                <a:spcPts val="6052"/>
              </a:lnSpc>
              <a:spcBef>
                <a:spcPct val="0"/>
              </a:spcBef>
              <a:buNone/>
            </a:pP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4244212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752600"/>
            <a:ext cx="7010400" cy="2667000"/>
          </a:xfrm>
        </p:spPr>
        <p:txBody>
          <a:bodyPr>
            <a:noAutofit/>
          </a:bodyPr>
          <a:lstStyle/>
          <a:p>
            <a:r>
              <a:rPr lang="en-US" sz="8800" dirty="0" smtClean="0">
                <a:latin typeface="Times New Roman" panose="02020603050405020304" pitchFamily="18" charset="0"/>
                <a:cs typeface="Times New Roman" panose="02020603050405020304" pitchFamily="18" charset="0"/>
              </a:rPr>
              <a:t>THANK  YOU</a:t>
            </a:r>
            <a:endParaRPr lang="en-US" sz="8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7947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a:latin typeface="Times New Roman" panose="02020603050405020304" pitchFamily="18" charset="0"/>
                <a:cs typeface="Times New Roman" panose="02020603050405020304" pitchFamily="18" charset="0"/>
              </a:rPr>
              <a:t>PROJECT </a:t>
            </a:r>
            <a:r>
              <a:rPr lang="en-US" sz="5400" dirty="0" smtClean="0">
                <a:latin typeface="Times New Roman" panose="02020603050405020304" pitchFamily="18" charset="0"/>
                <a:cs typeface="Times New Roman" panose="02020603050405020304" pitchFamily="18" charset="0"/>
              </a:rPr>
              <a:t>1</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ctr">
              <a:buNone/>
            </a:pPr>
            <a:r>
              <a:rPr lang="en-US" sz="3600" i="1" dirty="0"/>
              <a:t>ARDUINO VOICE CONTROL CAR</a:t>
            </a:r>
          </a:p>
          <a:p>
            <a:endParaRPr lang="en-US" sz="3600" b="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0" y="2193440"/>
            <a:ext cx="3886200" cy="4086275"/>
          </a:xfrm>
          <a:prstGeom prst="rect">
            <a:avLst/>
          </a:prstGeom>
        </p:spPr>
      </p:pic>
    </p:spTree>
    <p:extLst>
      <p:ext uri="{BB962C8B-B14F-4D97-AF65-F5344CB8AC3E}">
        <p14:creationId xmlns:p14="http://schemas.microsoft.com/office/powerpoint/2010/main" val="509162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52221327"/>
              </p:ext>
            </p:extLst>
          </p:nvPr>
        </p:nvGraphicFramePr>
        <p:xfrm>
          <a:off x="685800" y="1371600"/>
          <a:ext cx="8077200" cy="4114803"/>
        </p:xfrm>
        <a:graphic>
          <a:graphicData uri="http://schemas.openxmlformats.org/drawingml/2006/table">
            <a:tbl>
              <a:tblPr firstRow="1" bandRow="1">
                <a:tableStyleId>{5C22544A-7EE6-4342-B048-85BDC9FD1C3A}</a:tableStyleId>
              </a:tblPr>
              <a:tblGrid>
                <a:gridCol w="2692400"/>
                <a:gridCol w="2692400"/>
                <a:gridCol w="2692400"/>
              </a:tblGrid>
              <a:tr h="587829">
                <a:tc>
                  <a:txBody>
                    <a:bodyPr/>
                    <a:lstStyle/>
                    <a:p>
                      <a:pPr algn="ctr"/>
                      <a:r>
                        <a:rPr lang="en-US" dirty="0" smtClean="0"/>
                        <a:t>Sr.</a:t>
                      </a:r>
                      <a:r>
                        <a:rPr lang="en-US" baseline="0" dirty="0" smtClean="0"/>
                        <a:t> No.</a:t>
                      </a:r>
                      <a:endParaRPr lang="en-US" dirty="0"/>
                    </a:p>
                  </a:txBody>
                  <a:tcPr/>
                </a:tc>
                <a:tc>
                  <a:txBody>
                    <a:bodyPr/>
                    <a:lstStyle/>
                    <a:p>
                      <a:pPr algn="ctr"/>
                      <a:r>
                        <a:rPr lang="en-US" dirty="0" smtClean="0"/>
                        <a:t>Title</a:t>
                      </a:r>
                      <a:endParaRPr lang="en-US" dirty="0"/>
                    </a:p>
                  </a:txBody>
                  <a:tcPr/>
                </a:tc>
                <a:tc>
                  <a:txBody>
                    <a:bodyPr/>
                    <a:lstStyle/>
                    <a:p>
                      <a:pPr algn="ctr"/>
                      <a:r>
                        <a:rPr lang="en-US" dirty="0" smtClean="0"/>
                        <a:t>Slide No.</a:t>
                      </a:r>
                      <a:endParaRPr lang="en-US" dirty="0"/>
                    </a:p>
                  </a:txBody>
                  <a:tcPr/>
                </a:tc>
              </a:tr>
              <a:tr h="587829">
                <a:tc>
                  <a:txBody>
                    <a:bodyPr/>
                    <a:lstStyle/>
                    <a:p>
                      <a:pPr algn="ctr"/>
                      <a:r>
                        <a:rPr lang="en-US" dirty="0" smtClean="0"/>
                        <a:t>1.</a:t>
                      </a:r>
                      <a:endParaRPr lang="en-US" dirty="0"/>
                    </a:p>
                  </a:txBody>
                  <a:tcPr/>
                </a:tc>
                <a:tc>
                  <a:txBody>
                    <a:bodyPr/>
                    <a:lstStyle/>
                    <a:p>
                      <a:pPr algn="ctr"/>
                      <a:r>
                        <a:rPr lang="en-US" dirty="0" smtClean="0"/>
                        <a:t>Introduction</a:t>
                      </a:r>
                      <a:endParaRPr lang="en-US" dirty="0"/>
                    </a:p>
                  </a:txBody>
                  <a:tcPr/>
                </a:tc>
                <a:tc>
                  <a:txBody>
                    <a:bodyPr/>
                    <a:lstStyle/>
                    <a:p>
                      <a:pPr algn="ctr"/>
                      <a:r>
                        <a:rPr lang="en-US" dirty="0" smtClean="0"/>
                        <a:t>4</a:t>
                      </a:r>
                      <a:endParaRPr lang="en-US" dirty="0"/>
                    </a:p>
                  </a:txBody>
                  <a:tcPr/>
                </a:tc>
              </a:tr>
              <a:tr h="587829">
                <a:tc>
                  <a:txBody>
                    <a:bodyPr/>
                    <a:lstStyle/>
                    <a:p>
                      <a:pPr algn="ctr"/>
                      <a:r>
                        <a:rPr lang="en-US" dirty="0" smtClean="0"/>
                        <a:t>2.</a:t>
                      </a:r>
                      <a:endParaRPr lang="en-US" dirty="0"/>
                    </a:p>
                  </a:txBody>
                  <a:tcPr/>
                </a:tc>
                <a:tc>
                  <a:txBody>
                    <a:bodyPr/>
                    <a:lstStyle/>
                    <a:p>
                      <a:pPr algn="ctr"/>
                      <a:r>
                        <a:rPr lang="en-US" dirty="0" smtClean="0"/>
                        <a:t>Literature</a:t>
                      </a:r>
                      <a:r>
                        <a:rPr lang="en-US" baseline="0" dirty="0" smtClean="0"/>
                        <a:t> Survey</a:t>
                      </a:r>
                      <a:endParaRPr lang="en-US" dirty="0"/>
                    </a:p>
                  </a:txBody>
                  <a:tcPr/>
                </a:tc>
                <a:tc>
                  <a:txBody>
                    <a:bodyPr/>
                    <a:lstStyle/>
                    <a:p>
                      <a:pPr algn="ctr"/>
                      <a:r>
                        <a:rPr lang="en-US" dirty="0" smtClean="0"/>
                        <a:t>5</a:t>
                      </a:r>
                      <a:endParaRPr lang="en-US" dirty="0"/>
                    </a:p>
                  </a:txBody>
                  <a:tcPr/>
                </a:tc>
              </a:tr>
              <a:tr h="587829">
                <a:tc>
                  <a:txBody>
                    <a:bodyPr/>
                    <a:lstStyle/>
                    <a:p>
                      <a:pPr algn="ctr"/>
                      <a:r>
                        <a:rPr lang="en-US" dirty="0" smtClean="0"/>
                        <a:t>3.</a:t>
                      </a:r>
                      <a:endParaRPr lang="en-US" dirty="0"/>
                    </a:p>
                  </a:txBody>
                  <a:tcPr/>
                </a:tc>
                <a:tc>
                  <a:txBody>
                    <a:bodyPr/>
                    <a:lstStyle/>
                    <a:p>
                      <a:pPr algn="ctr"/>
                      <a:r>
                        <a:rPr lang="en-US" dirty="0" smtClean="0"/>
                        <a:t>Methodology</a:t>
                      </a:r>
                      <a:endParaRPr lang="en-US" dirty="0"/>
                    </a:p>
                  </a:txBody>
                  <a:tcPr/>
                </a:tc>
                <a:tc>
                  <a:txBody>
                    <a:bodyPr/>
                    <a:lstStyle/>
                    <a:p>
                      <a:pPr algn="ctr"/>
                      <a:r>
                        <a:rPr lang="en-US" dirty="0" smtClean="0"/>
                        <a:t>6</a:t>
                      </a:r>
                      <a:endParaRPr lang="en-US" dirty="0"/>
                    </a:p>
                  </a:txBody>
                  <a:tcPr/>
                </a:tc>
              </a:tr>
              <a:tr h="587829">
                <a:tc>
                  <a:txBody>
                    <a:bodyPr/>
                    <a:lstStyle/>
                    <a:p>
                      <a:pPr algn="ctr"/>
                      <a:r>
                        <a:rPr lang="en-US" dirty="0" smtClean="0"/>
                        <a:t>4.</a:t>
                      </a:r>
                      <a:endParaRPr lang="en-US" dirty="0"/>
                    </a:p>
                  </a:txBody>
                  <a:tcPr/>
                </a:tc>
                <a:tc>
                  <a:txBody>
                    <a:bodyPr/>
                    <a:lstStyle/>
                    <a:p>
                      <a:pPr algn="ctr"/>
                      <a:r>
                        <a:rPr lang="en-US" dirty="0" smtClean="0"/>
                        <a:t>Block Diagram</a:t>
                      </a:r>
                      <a:endParaRPr lang="en-US" dirty="0"/>
                    </a:p>
                  </a:txBody>
                  <a:tcPr/>
                </a:tc>
                <a:tc>
                  <a:txBody>
                    <a:bodyPr/>
                    <a:lstStyle/>
                    <a:p>
                      <a:pPr algn="ctr"/>
                      <a:r>
                        <a:rPr lang="en-US" dirty="0" smtClean="0"/>
                        <a:t>8</a:t>
                      </a:r>
                      <a:endParaRPr lang="en-US" dirty="0"/>
                    </a:p>
                  </a:txBody>
                  <a:tcPr/>
                </a:tc>
              </a:tr>
              <a:tr h="587829">
                <a:tc>
                  <a:txBody>
                    <a:bodyPr/>
                    <a:lstStyle/>
                    <a:p>
                      <a:pPr algn="ctr"/>
                      <a:r>
                        <a:rPr lang="en-US" dirty="0" smtClean="0"/>
                        <a:t>5.</a:t>
                      </a:r>
                      <a:endParaRPr lang="en-US" dirty="0"/>
                    </a:p>
                  </a:txBody>
                  <a:tcPr/>
                </a:tc>
                <a:tc>
                  <a:txBody>
                    <a:bodyPr/>
                    <a:lstStyle/>
                    <a:p>
                      <a:pPr algn="ctr"/>
                      <a:r>
                        <a:rPr lang="en-US" dirty="0" smtClean="0"/>
                        <a:t>Materials</a:t>
                      </a:r>
                      <a:r>
                        <a:rPr lang="en-US" baseline="0" dirty="0" smtClean="0"/>
                        <a:t> Needed</a:t>
                      </a:r>
                      <a:endParaRPr lang="en-US" dirty="0"/>
                    </a:p>
                  </a:txBody>
                  <a:tcPr/>
                </a:tc>
                <a:tc>
                  <a:txBody>
                    <a:bodyPr/>
                    <a:lstStyle/>
                    <a:p>
                      <a:pPr algn="ctr"/>
                      <a:r>
                        <a:rPr lang="en-US" dirty="0" smtClean="0"/>
                        <a:t>9</a:t>
                      </a:r>
                      <a:endParaRPr lang="en-US" dirty="0"/>
                    </a:p>
                  </a:txBody>
                  <a:tcPr/>
                </a:tc>
              </a:tr>
              <a:tr h="587829">
                <a:tc>
                  <a:txBody>
                    <a:bodyPr/>
                    <a:lstStyle/>
                    <a:p>
                      <a:pPr algn="ctr"/>
                      <a:r>
                        <a:rPr lang="en-US" dirty="0" smtClean="0"/>
                        <a:t>6.</a:t>
                      </a:r>
                      <a:endParaRPr lang="en-US" dirty="0"/>
                    </a:p>
                  </a:txBody>
                  <a:tcPr/>
                </a:tc>
                <a:tc>
                  <a:txBody>
                    <a:bodyPr/>
                    <a:lstStyle/>
                    <a:p>
                      <a:pPr algn="ctr"/>
                      <a:r>
                        <a:rPr lang="en-US" dirty="0" smtClean="0"/>
                        <a:t>Contribution</a:t>
                      </a:r>
                      <a:endParaRPr lang="en-US" dirty="0"/>
                    </a:p>
                  </a:txBody>
                  <a:tcPr/>
                </a:tc>
                <a:tc>
                  <a:txBody>
                    <a:bodyPr/>
                    <a:lstStyle/>
                    <a:p>
                      <a:pPr algn="ctr"/>
                      <a:r>
                        <a:rPr lang="en-US" dirty="0" smtClean="0"/>
                        <a:t>10</a:t>
                      </a:r>
                      <a:endParaRPr lang="en-US" dirty="0"/>
                    </a:p>
                  </a:txBody>
                  <a:tcPr/>
                </a:tc>
              </a:tr>
            </a:tbl>
          </a:graphicData>
        </a:graphic>
      </p:graphicFrame>
    </p:spTree>
    <p:extLst>
      <p:ext uri="{BB962C8B-B14F-4D97-AF65-F5344CB8AC3E}">
        <p14:creationId xmlns:p14="http://schemas.microsoft.com/office/powerpoint/2010/main" val="90434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tx1"/>
                </a:solidFill>
                <a:latin typeface="Times New Roman" panose="02020603050405020304" pitchFamily="18" charset="0"/>
                <a:cs typeface="Times New Roman" panose="02020603050405020304" pitchFamily="18" charset="0"/>
              </a:rPr>
              <a:t>INTRODUCTION</a:t>
            </a:r>
            <a:endParaRPr lang="en-US" dirty="0">
              <a:solidFill>
                <a:schemeClr val="tx1"/>
              </a:solidFill>
            </a:endParaRPr>
          </a:p>
        </p:txBody>
      </p:sp>
      <p:sp>
        <p:nvSpPr>
          <p:cNvPr id="3" name="Content Placeholder 2"/>
          <p:cNvSpPr>
            <a:spLocks noGrp="1"/>
          </p:cNvSpPr>
          <p:nvPr>
            <p:ph idx="1"/>
          </p:nvPr>
        </p:nvSpPr>
        <p:spPr/>
        <p:txBody>
          <a:bodyPr/>
          <a:lstStyle/>
          <a:p>
            <a:pPr marL="0" indent="0" algn="ctr">
              <a:buNone/>
            </a:pPr>
            <a:r>
              <a:rPr lang="en-US" dirty="0">
                <a:solidFill>
                  <a:schemeClr val="tx1"/>
                </a:solidFill>
              </a:rPr>
              <a:t>This project Voice Controlled Robotic Vehicle helps to control robots through voice commands received via an android application. The integration of the control unit with a Bluetooth device is done to capture and read the voice commands. The robotic vehicle then operates as per the command received via the android application. The robot can be used as an indoor assistive robot which will act as a pick and place robot and also can be used as an industrial robot.</a:t>
            </a:r>
          </a:p>
          <a:p>
            <a:endParaRPr lang="en-US" dirty="0">
              <a:solidFill>
                <a:schemeClr val="tx1"/>
              </a:solidFill>
            </a:endParaRPr>
          </a:p>
        </p:txBody>
      </p:sp>
    </p:spTree>
    <p:extLst>
      <p:ext uri="{BB962C8B-B14F-4D97-AF65-F5344CB8AC3E}">
        <p14:creationId xmlns:p14="http://schemas.microsoft.com/office/powerpoint/2010/main" val="1081373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LITERATURE </a:t>
            </a:r>
            <a:r>
              <a:rPr lang="en-US" sz="3600" dirty="0" smtClean="0">
                <a:solidFill>
                  <a:schemeClr val="tx1"/>
                </a:solidFill>
                <a:latin typeface="Times New Roman" panose="02020603050405020304" pitchFamily="18" charset="0"/>
                <a:cs typeface="Times New Roman" panose="02020603050405020304" pitchFamily="18" charset="0"/>
              </a:rPr>
              <a:t>SURVEY</a:t>
            </a:r>
            <a:endParaRPr lang="en-US" dirty="0">
              <a:solidFill>
                <a:schemeClr val="tx1"/>
              </a:solidFill>
            </a:endParaRPr>
          </a:p>
        </p:txBody>
      </p:sp>
      <p:sp>
        <p:nvSpPr>
          <p:cNvPr id="3" name="Content Placeholder 2"/>
          <p:cNvSpPr>
            <a:spLocks noGrp="1"/>
          </p:cNvSpPr>
          <p:nvPr>
            <p:ph idx="1"/>
          </p:nvPr>
        </p:nvSpPr>
        <p:spPr/>
        <p:txBody>
          <a:bodyPr>
            <a:noAutofit/>
          </a:bodyPr>
          <a:lstStyle/>
          <a:p>
            <a:pPr marL="0" indent="0" algn="ctr">
              <a:buNone/>
            </a:pPr>
            <a:r>
              <a:rPr lang="en-US" dirty="0">
                <a:solidFill>
                  <a:schemeClr val="tx1"/>
                </a:solidFill>
              </a:rPr>
              <a:t>In this project, we will be making use of Arduino Uno. We will use Arduino Motor Shield which allows you to easily control motor direction and speed using an Arduino. The wheels and TT gear motors will be used to move the robot. A Servo motor will be used for the movement of the head of the robot. Ultrasonic and Infrared sensors will be used for the detection of any object on the way. A Bluetooth module will be used which will get connected to the phone's </a:t>
            </a:r>
            <a:r>
              <a:rPr lang="en-US" dirty="0" err="1">
                <a:solidFill>
                  <a:schemeClr val="tx1"/>
                </a:solidFill>
              </a:rPr>
              <a:t>bluetooth</a:t>
            </a:r>
            <a:r>
              <a:rPr lang="en-US" dirty="0">
                <a:solidFill>
                  <a:schemeClr val="tx1"/>
                </a:solidFill>
              </a:rPr>
              <a:t>. </a:t>
            </a:r>
          </a:p>
        </p:txBody>
      </p:sp>
    </p:spTree>
    <p:extLst>
      <p:ext uri="{BB962C8B-B14F-4D97-AF65-F5344CB8AC3E}">
        <p14:creationId xmlns:p14="http://schemas.microsoft.com/office/powerpoint/2010/main" val="3515002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ts val="10069"/>
              </a:lnSpc>
            </a:pPr>
            <a:r>
              <a:rPr lang="en-US" sz="3600" dirty="0" smtClean="0">
                <a:solidFill>
                  <a:schemeClr val="tx1"/>
                </a:solidFill>
                <a:latin typeface="Times New Roman" panose="02020603050405020304" pitchFamily="18" charset="0"/>
                <a:cs typeface="Times New Roman" panose="02020603050405020304" pitchFamily="18" charset="0"/>
              </a:rPr>
              <a:t>METHODOLOGY</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ctr">
              <a:buNone/>
            </a:pPr>
            <a:r>
              <a:rPr lang="en-US" dirty="0">
                <a:solidFill>
                  <a:schemeClr val="tx1"/>
                </a:solidFill>
              </a:rPr>
              <a:t>The robot will receive the commands in text form from the connected Bluetooth receiver at the end. Initially, the robot will wait for an incoming connection. When available, the text will be parsed character by character to the robot. The Arduino will then build the characters into a single word. A small delay of 100 milliseconds is implemented in building the word, so as to prevent overwriting or loss of any character. </a:t>
            </a:r>
          </a:p>
          <a:p>
            <a:pPr algn="ctr"/>
            <a:endParaRPr lang="en-US" dirty="0">
              <a:solidFill>
                <a:schemeClr val="tx1"/>
              </a:solidFill>
            </a:endParaRPr>
          </a:p>
        </p:txBody>
      </p:sp>
    </p:spTree>
    <p:extLst>
      <p:ext uri="{BB962C8B-B14F-4D97-AF65-F5344CB8AC3E}">
        <p14:creationId xmlns:p14="http://schemas.microsoft.com/office/powerpoint/2010/main" val="3574859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1"/>
                </a:solidFill>
                <a:latin typeface="Times New Roman" panose="02020603050405020304" pitchFamily="18" charset="0"/>
                <a:cs typeface="Times New Roman" panose="02020603050405020304" pitchFamily="18" charset="0"/>
              </a:rPr>
              <a:t>METHODOLOGY</a:t>
            </a:r>
            <a:endParaRPr lang="en-US" dirty="0">
              <a:solidFill>
                <a:schemeClr val="tx1"/>
              </a:solidFill>
            </a:endParaRPr>
          </a:p>
        </p:txBody>
      </p:sp>
      <p:sp>
        <p:nvSpPr>
          <p:cNvPr id="3" name="Content Placeholder 2"/>
          <p:cNvSpPr>
            <a:spLocks noGrp="1"/>
          </p:cNvSpPr>
          <p:nvPr>
            <p:ph idx="1"/>
          </p:nvPr>
        </p:nvSpPr>
        <p:spPr/>
        <p:txBody>
          <a:bodyPr>
            <a:noAutofit/>
          </a:bodyPr>
          <a:lstStyle/>
          <a:p>
            <a:pPr marL="0" indent="0" algn="ctr">
              <a:buNone/>
            </a:pPr>
            <a:r>
              <a:rPr lang="en-US" dirty="0">
                <a:solidFill>
                  <a:schemeClr val="tx1"/>
                </a:solidFill>
              </a:rPr>
              <a:t>Once the command has been received the Arduino then compares the text to the preprogrammed instruction set as follows:</a:t>
            </a:r>
          </a:p>
          <a:p>
            <a:pPr marL="0" indent="0" algn="ctr">
              <a:buNone/>
            </a:pPr>
            <a:endParaRPr lang="en-US" dirty="0">
              <a:solidFill>
                <a:schemeClr val="tx1"/>
              </a:solidFill>
            </a:endParaRPr>
          </a:p>
          <a:p>
            <a:pPr marL="457200" lvl="1"/>
            <a:r>
              <a:rPr lang="en-US" sz="2800" dirty="0">
                <a:solidFill>
                  <a:schemeClr val="tx1"/>
                </a:solidFill>
              </a:rPr>
              <a:t>Slow and Fast Forward and backward.</a:t>
            </a:r>
          </a:p>
          <a:p>
            <a:pPr marL="457200" lvl="1"/>
            <a:r>
              <a:rPr lang="en-US" sz="2800" dirty="0">
                <a:solidFill>
                  <a:schemeClr val="tx1"/>
                </a:solidFill>
              </a:rPr>
              <a:t>Sharp Right and sharp right.</a:t>
            </a:r>
          </a:p>
          <a:p>
            <a:pPr marL="457200" lvl="1"/>
            <a:r>
              <a:rPr lang="en-US" sz="2800" dirty="0">
                <a:solidFill>
                  <a:schemeClr val="tx1"/>
                </a:solidFill>
              </a:rPr>
              <a:t>Slow Right and Slow Left: </a:t>
            </a:r>
          </a:p>
          <a:p>
            <a:pPr marL="457200" lvl="1"/>
            <a:r>
              <a:rPr lang="en-US" sz="2800" dirty="0">
                <a:solidFill>
                  <a:schemeClr val="tx1"/>
                </a:solidFill>
              </a:rPr>
              <a:t>Zigzag: Activates both motors alternatively to move forward in a </a:t>
            </a:r>
            <a:r>
              <a:rPr lang="en-US" sz="2800" dirty="0" err="1">
                <a:solidFill>
                  <a:schemeClr val="tx1"/>
                </a:solidFill>
              </a:rPr>
              <a:t>zig-zag</a:t>
            </a:r>
            <a:r>
              <a:rPr lang="en-US" sz="2800" dirty="0">
                <a:solidFill>
                  <a:schemeClr val="tx1"/>
                </a:solidFill>
              </a:rPr>
              <a:t> pattern. j. </a:t>
            </a:r>
          </a:p>
          <a:p>
            <a:pPr marL="457200" lvl="1"/>
            <a:r>
              <a:rPr lang="en-US" sz="2800" dirty="0">
                <a:solidFill>
                  <a:schemeClr val="tx1"/>
                </a:solidFill>
              </a:rPr>
              <a:t>Stop: Deactivates both motors. </a:t>
            </a:r>
          </a:p>
          <a:p>
            <a:pPr marL="0" indent="0" algn="l">
              <a:buNone/>
            </a:pPr>
            <a:endParaRPr lang="en-US" dirty="0">
              <a:solidFill>
                <a:schemeClr val="tx1"/>
              </a:solidFill>
            </a:endParaRPr>
          </a:p>
        </p:txBody>
      </p:sp>
    </p:spTree>
    <p:extLst>
      <p:ext uri="{BB962C8B-B14F-4D97-AF65-F5344CB8AC3E}">
        <p14:creationId xmlns:p14="http://schemas.microsoft.com/office/powerpoint/2010/main" val="168146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BLOCK </a:t>
            </a:r>
            <a:r>
              <a:rPr lang="en-US" sz="3600" dirty="0" smtClean="0">
                <a:solidFill>
                  <a:schemeClr val="tx1"/>
                </a:solidFill>
                <a:latin typeface="Times New Roman" panose="02020603050405020304" pitchFamily="18" charset="0"/>
                <a:cs typeface="Times New Roman" panose="02020603050405020304" pitchFamily="18" charset="0"/>
              </a:rPr>
              <a:t>DIAGRAM</a:t>
            </a:r>
            <a:endParaRPr lang="en-US" dirty="0">
              <a:solidFill>
                <a:schemeClr val="tx1"/>
              </a:solidFill>
            </a:endParaRPr>
          </a:p>
        </p:txBody>
      </p:sp>
      <p:pic>
        <p:nvPicPr>
          <p:cNvPr id="4" name="Picture 10"/>
          <p:cNvPicPr>
            <a:picLocks noGrp="1" noChangeAspect="1"/>
          </p:cNvPicPr>
          <p:nvPr>
            <p:ph idx="1"/>
          </p:nvPr>
        </p:nvPicPr>
        <p:blipFill>
          <a:blip r:embed="rId2"/>
          <a:srcRect/>
          <a:stretch>
            <a:fillRect/>
          </a:stretch>
        </p:blipFill>
        <p:spPr>
          <a:xfrm>
            <a:off x="1624876" y="990600"/>
            <a:ext cx="6351447" cy="1752999"/>
          </a:xfrm>
          <a:prstGeom prst="rect">
            <a:avLst/>
          </a:prstGeom>
        </p:spPr>
      </p:pic>
      <p:pic>
        <p:nvPicPr>
          <p:cNvPr id="5" name="Picture 11"/>
          <p:cNvPicPr>
            <a:picLocks noChangeAspect="1"/>
          </p:cNvPicPr>
          <p:nvPr/>
        </p:nvPicPr>
        <p:blipFill>
          <a:blip r:embed="rId3"/>
          <a:srcRect l="25127" t="26997" r="22285" b="20421"/>
          <a:stretch>
            <a:fillRect/>
          </a:stretch>
        </p:blipFill>
        <p:spPr>
          <a:xfrm>
            <a:off x="1547445" y="2819400"/>
            <a:ext cx="6506307" cy="3657600"/>
          </a:xfrm>
          <a:prstGeom prst="rect">
            <a:avLst/>
          </a:prstGeom>
        </p:spPr>
      </p:pic>
    </p:spTree>
    <p:extLst>
      <p:ext uri="{BB962C8B-B14F-4D97-AF65-F5344CB8AC3E}">
        <p14:creationId xmlns:p14="http://schemas.microsoft.com/office/powerpoint/2010/main" val="2916887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MATERIALS </a:t>
            </a:r>
            <a:r>
              <a:rPr lang="en-US" sz="3600" dirty="0" smtClean="0">
                <a:solidFill>
                  <a:schemeClr val="tx1"/>
                </a:solidFill>
                <a:latin typeface="Times New Roman" panose="02020603050405020304" pitchFamily="18" charset="0"/>
                <a:cs typeface="Times New Roman" panose="02020603050405020304" pitchFamily="18" charset="0"/>
              </a:rPr>
              <a:t>NEEDED</a:t>
            </a:r>
            <a:endParaRPr lang="en-US" dirty="0">
              <a:solidFill>
                <a:schemeClr val="tx1"/>
              </a:solidFill>
            </a:endParaRPr>
          </a:p>
        </p:txBody>
      </p:sp>
      <p:sp>
        <p:nvSpPr>
          <p:cNvPr id="3" name="Content Placeholder 2"/>
          <p:cNvSpPr>
            <a:spLocks noGrp="1"/>
          </p:cNvSpPr>
          <p:nvPr>
            <p:ph idx="1"/>
          </p:nvPr>
        </p:nvSpPr>
        <p:spPr>
          <a:xfrm>
            <a:off x="1905000" y="1096962"/>
            <a:ext cx="5791200" cy="4876800"/>
          </a:xfrm>
        </p:spPr>
        <p:txBody>
          <a:bodyPr>
            <a:noAutofit/>
          </a:bodyPr>
          <a:lstStyle/>
          <a:p>
            <a:pPr marL="0" indent="0">
              <a:buNone/>
            </a:pPr>
            <a:r>
              <a:rPr lang="en-US" sz="2000" dirty="0">
                <a:solidFill>
                  <a:schemeClr val="tx1"/>
                </a:solidFill>
              </a:rPr>
              <a:t>1) Arduino Uno                                                  - 815 </a:t>
            </a:r>
          </a:p>
          <a:p>
            <a:pPr marL="0" indent="0">
              <a:buNone/>
            </a:pPr>
            <a:r>
              <a:rPr lang="en-US" sz="2000" dirty="0">
                <a:solidFill>
                  <a:schemeClr val="tx1"/>
                </a:solidFill>
              </a:rPr>
              <a:t>2) Motor Driver Shield                                      - 270 </a:t>
            </a:r>
          </a:p>
          <a:p>
            <a:pPr marL="0" indent="0">
              <a:buNone/>
            </a:pPr>
            <a:r>
              <a:rPr lang="en-US" sz="2000" dirty="0">
                <a:solidFill>
                  <a:schemeClr val="tx1"/>
                </a:solidFill>
              </a:rPr>
              <a:t>3) Wheels (4x) &amp; TT Gear Motor (4x)              - 450</a:t>
            </a:r>
          </a:p>
          <a:p>
            <a:pPr marL="0" indent="0">
              <a:buNone/>
            </a:pPr>
            <a:r>
              <a:rPr lang="en-US" sz="2000" dirty="0">
                <a:solidFill>
                  <a:schemeClr val="tx1"/>
                </a:solidFill>
              </a:rPr>
              <a:t>4) Servo Motor                                                  - 235</a:t>
            </a:r>
          </a:p>
          <a:p>
            <a:pPr marL="0" indent="0">
              <a:buNone/>
            </a:pPr>
            <a:r>
              <a:rPr lang="en-US" sz="2000" dirty="0">
                <a:solidFill>
                  <a:schemeClr val="tx1"/>
                </a:solidFill>
              </a:rPr>
              <a:t>5) Ultrasonic Sensor                                          - 241 </a:t>
            </a:r>
          </a:p>
          <a:p>
            <a:pPr marL="0" indent="0">
              <a:buNone/>
            </a:pPr>
            <a:r>
              <a:rPr lang="en-US" sz="2000" dirty="0">
                <a:solidFill>
                  <a:schemeClr val="tx1"/>
                </a:solidFill>
              </a:rPr>
              <a:t>6) Infrared Sensor (2x)                                       - 170</a:t>
            </a:r>
          </a:p>
          <a:p>
            <a:pPr marL="0" indent="0">
              <a:buNone/>
            </a:pPr>
            <a:r>
              <a:rPr lang="en-US" sz="2000" dirty="0">
                <a:solidFill>
                  <a:schemeClr val="tx1"/>
                </a:solidFill>
              </a:rPr>
              <a:t>7) 18650 Li-on Battery (2x)                               - 100 </a:t>
            </a:r>
          </a:p>
          <a:p>
            <a:pPr marL="0" indent="0">
              <a:buNone/>
            </a:pPr>
            <a:r>
              <a:rPr lang="en-US" sz="2000" dirty="0">
                <a:solidFill>
                  <a:schemeClr val="tx1"/>
                </a:solidFill>
              </a:rPr>
              <a:t>8) 18650 Battery Holder                                    - 89 </a:t>
            </a:r>
          </a:p>
          <a:p>
            <a:pPr marL="0" indent="0">
              <a:buNone/>
            </a:pPr>
            <a:r>
              <a:rPr lang="en-US" sz="2000" dirty="0">
                <a:solidFill>
                  <a:schemeClr val="tx1"/>
                </a:solidFill>
              </a:rPr>
              <a:t>9) Male and Female Jumper wire                      - 230 </a:t>
            </a:r>
          </a:p>
          <a:p>
            <a:pPr marL="0" indent="0">
              <a:buNone/>
            </a:pPr>
            <a:r>
              <a:rPr lang="en-US" sz="2000" dirty="0">
                <a:solidFill>
                  <a:schemeClr val="tx1"/>
                </a:solidFill>
              </a:rPr>
              <a:t>10) Acrylic Sheet                                               - 100</a:t>
            </a:r>
          </a:p>
          <a:p>
            <a:pPr marL="0" indent="0">
              <a:buNone/>
            </a:pPr>
            <a:r>
              <a:rPr lang="en-US" sz="2000" dirty="0">
                <a:solidFill>
                  <a:schemeClr val="tx1"/>
                </a:solidFill>
              </a:rPr>
              <a:t>11) DC Power Switch                                        - 150</a:t>
            </a:r>
          </a:p>
          <a:p>
            <a:pPr marL="0" indent="0">
              <a:buNone/>
            </a:pPr>
            <a:r>
              <a:rPr lang="en-US" sz="2000" dirty="0">
                <a:solidFill>
                  <a:schemeClr val="tx1"/>
                </a:solidFill>
              </a:rPr>
              <a:t>12) HC-05 Bluetooth Module                            - 400 </a:t>
            </a:r>
          </a:p>
          <a:p>
            <a:pPr marL="0" indent="0">
              <a:buNone/>
            </a:pPr>
            <a:r>
              <a:rPr lang="en-US" sz="2000" dirty="0">
                <a:solidFill>
                  <a:schemeClr val="tx1"/>
                </a:solidFill>
              </a:rPr>
              <a:t>                                                                  </a:t>
            </a:r>
          </a:p>
          <a:p>
            <a:pPr marL="0" indent="0">
              <a:spcBef>
                <a:spcPct val="0"/>
              </a:spcBef>
              <a:buNone/>
            </a:pPr>
            <a:r>
              <a:rPr lang="en-US" sz="2000" dirty="0">
                <a:solidFill>
                  <a:schemeClr val="tx1"/>
                </a:solidFill>
              </a:rPr>
              <a:t>Total                                                                   = 3300</a:t>
            </a:r>
          </a:p>
        </p:txBody>
      </p:sp>
    </p:spTree>
    <p:extLst>
      <p:ext uri="{BB962C8B-B14F-4D97-AF65-F5344CB8AC3E}">
        <p14:creationId xmlns:p14="http://schemas.microsoft.com/office/powerpoint/2010/main" val="3707331013"/>
      </p:ext>
    </p:extLst>
  </p:cSld>
  <p:clrMapOvr>
    <a:masterClrMapping/>
  </p:clrMapOvr>
</p:sld>
</file>

<file path=ppt/theme/theme1.xml><?xml version="1.0" encoding="utf-8"?>
<a:theme xmlns:a="http://schemas.openxmlformats.org/drawingml/2006/main" name="Symbiosis Theme Theme">
  <a:themeElements>
    <a:clrScheme name="Custom 27">
      <a:dk1>
        <a:sysClr val="windowText" lastClr="000000"/>
      </a:dk1>
      <a:lt1>
        <a:sysClr val="window" lastClr="FFFFFF"/>
      </a:lt1>
      <a:dk2>
        <a:srgbClr val="212745"/>
      </a:dk2>
      <a:lt2>
        <a:srgbClr val="FF0000"/>
      </a:lt2>
      <a:accent1>
        <a:srgbClr val="BF0000"/>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975</TotalTime>
  <Words>939</Words>
  <Application>Microsoft Office PowerPoint</Application>
  <PresentationFormat>On-screen Show (4:3)</PresentationFormat>
  <Paragraphs>114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Optima LT Std DemiBold</vt:lpstr>
      <vt:lpstr>Times New Roman</vt:lpstr>
      <vt:lpstr>Wingdings</vt:lpstr>
      <vt:lpstr>Symbiosis Theme Theme</vt:lpstr>
      <vt:lpstr>PowerPoint Presentation</vt:lpstr>
      <vt:lpstr>PROJECT 1</vt:lpstr>
      <vt:lpstr>INDEX</vt:lpstr>
      <vt:lpstr>INTRODUCTION</vt:lpstr>
      <vt:lpstr>LITERATURE SURVEY</vt:lpstr>
      <vt:lpstr>METHODOLOGY</vt:lpstr>
      <vt:lpstr>METHODOLOGY</vt:lpstr>
      <vt:lpstr>BLOCK DIAGRAM</vt:lpstr>
      <vt:lpstr>MATERIALS NEEDED</vt:lpstr>
      <vt:lpstr>CONTRIBUTION</vt:lpstr>
      <vt:lpstr>PROJECT 2</vt:lpstr>
      <vt:lpstr>INDEX</vt:lpstr>
      <vt:lpstr>INTRODUCTION</vt:lpstr>
      <vt:lpstr>LITERATURE SURVEY</vt:lpstr>
      <vt:lpstr>METHODOLOGY</vt:lpstr>
      <vt:lpstr>BLOCK DIAGRAM</vt:lpstr>
      <vt:lpstr>MATERIALS NEEDED</vt:lpstr>
      <vt:lpstr>CONTRIBUTION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Shaunak Samvatsar</dc:creator>
  <cp:lastModifiedBy>Microsoft account</cp:lastModifiedBy>
  <cp:revision>280</cp:revision>
  <dcterms:created xsi:type="dcterms:W3CDTF">2017-03-04T06:45:08Z</dcterms:created>
  <dcterms:modified xsi:type="dcterms:W3CDTF">2022-09-16T04:41:41Z</dcterms:modified>
</cp:coreProperties>
</file>