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5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51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011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8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5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5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9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84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2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9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65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7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8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8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031B-CFE2-1738-E4F7-C9A1FD50B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Online college Event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15A37-5EF1-33BB-58A5-B6AC17C74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r>
              <a:rPr lang="en-IN" dirty="0"/>
              <a:t>Team:-</a:t>
            </a:r>
          </a:p>
          <a:p>
            <a:pPr algn="r"/>
            <a:r>
              <a:rPr lang="en-IN" dirty="0"/>
              <a:t>Sai Sanjay </a:t>
            </a:r>
            <a:r>
              <a:rPr lang="en-IN" dirty="0" err="1"/>
              <a:t>Awatade</a:t>
            </a:r>
            <a:endParaRPr lang="en-IN" dirty="0"/>
          </a:p>
          <a:p>
            <a:pPr algn="r"/>
            <a:r>
              <a:rPr lang="en-IN" dirty="0"/>
              <a:t>Nandini Kashinath Pavale</a:t>
            </a:r>
          </a:p>
        </p:txBody>
      </p:sp>
    </p:spTree>
    <p:extLst>
      <p:ext uri="{BB962C8B-B14F-4D97-AF65-F5344CB8AC3E}">
        <p14:creationId xmlns:p14="http://schemas.microsoft.com/office/powerpoint/2010/main" val="194535874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D8EA1-4444-6DD7-9960-6F33CFA2AD4C}"/>
              </a:ext>
            </a:extLst>
          </p:cNvPr>
          <p:cNvSpPr txBox="1"/>
          <p:nvPr/>
        </p:nvSpPr>
        <p:spPr>
          <a:xfrm>
            <a:off x="809625" y="771525"/>
            <a:ext cx="1031557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Information:-</a:t>
            </a:r>
          </a:p>
          <a:p>
            <a:endParaRPr lang="en-IN" sz="4000" b="1" dirty="0"/>
          </a:p>
          <a:p>
            <a:r>
              <a:rPr lang="en-IN" dirty="0"/>
              <a:t>-The aim of this website “Online College Event Management System” is to manage the creation and         development of large or small scale event such as formal parties , concerts , Ceremonies.</a:t>
            </a:r>
          </a:p>
          <a:p>
            <a:endParaRPr lang="en-IN" dirty="0"/>
          </a:p>
          <a:p>
            <a:r>
              <a:rPr lang="en-IN" dirty="0"/>
              <a:t>-The System consists of admin module for the admin to login , the admin can edit and delete faculty     and student. The admin through his </a:t>
            </a:r>
            <a:r>
              <a:rPr lang="en-IN" dirty="0" err="1"/>
              <a:t>dhashboard</a:t>
            </a:r>
            <a:r>
              <a:rPr lang="en-IN" dirty="0"/>
              <a:t> can approve , edit , delete the faculty as well as student . The admin through his dashboard can generate the key for event at event day foe those student who pay for event.</a:t>
            </a:r>
          </a:p>
          <a:p>
            <a:endParaRPr lang="en-IN" dirty="0"/>
          </a:p>
          <a:p>
            <a:r>
              <a:rPr lang="en-IN" dirty="0"/>
              <a:t>-The system consists of faculty module for the faculty to login and also a new faculty signup where the new faculty want to register themselves. The faculty who have </a:t>
            </a:r>
            <a:r>
              <a:rPr lang="en-IN" dirty="0" err="1"/>
              <a:t>sccefullty</a:t>
            </a:r>
            <a:r>
              <a:rPr lang="en-IN" dirty="0"/>
              <a:t> logged  in can access there dashboard.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r>
              <a:rPr lang="en-IN" dirty="0"/>
              <a:t>-The  system consists of student module for the student to login and also a new student signup where the new student want to register </a:t>
            </a:r>
            <a:r>
              <a:rPr lang="en-IN" dirty="0" err="1"/>
              <a:t>themselves.The</a:t>
            </a:r>
            <a:r>
              <a:rPr lang="en-IN" dirty="0"/>
              <a:t> student who have successfully logged in can access there dashboard</a:t>
            </a:r>
          </a:p>
        </p:txBody>
      </p:sp>
    </p:spTree>
    <p:extLst>
      <p:ext uri="{BB962C8B-B14F-4D97-AF65-F5344CB8AC3E}">
        <p14:creationId xmlns:p14="http://schemas.microsoft.com/office/powerpoint/2010/main" val="253348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E96DD-945C-ECB2-D1B1-E0FF04B842C0}"/>
              </a:ext>
            </a:extLst>
          </p:cNvPr>
          <p:cNvSpPr txBox="1"/>
          <p:nvPr/>
        </p:nvSpPr>
        <p:spPr>
          <a:xfrm flipH="1">
            <a:off x="495300" y="514350"/>
            <a:ext cx="109823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Existing System and its Drawbacks</a:t>
            </a:r>
          </a:p>
          <a:p>
            <a:endParaRPr lang="en-IN" sz="4000" b="1" dirty="0"/>
          </a:p>
          <a:p>
            <a:pPr marL="285750" indent="-285750">
              <a:buFontTx/>
              <a:buChar char="-"/>
            </a:pPr>
            <a:r>
              <a:rPr lang="en-IN" dirty="0"/>
              <a:t>In manual System to maintain records lot of stationary required and the papers of records must be maintained carefully.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Manual System is time consuming for getting the information about college events.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In current </a:t>
            </a:r>
            <a:r>
              <a:rPr lang="en-IN" dirty="0" err="1"/>
              <a:t>system,to</a:t>
            </a:r>
            <a:r>
              <a:rPr lang="en-IN" dirty="0"/>
              <a:t> maintain large records may require more papers and space proven to be costly.</a:t>
            </a:r>
          </a:p>
        </p:txBody>
      </p:sp>
    </p:spTree>
    <p:extLst>
      <p:ext uri="{BB962C8B-B14F-4D97-AF65-F5344CB8AC3E}">
        <p14:creationId xmlns:p14="http://schemas.microsoft.com/office/powerpoint/2010/main" val="4013481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F4BD48-EDDE-02DD-5BFF-A1A645564F57}"/>
              </a:ext>
            </a:extLst>
          </p:cNvPr>
          <p:cNvSpPr txBox="1"/>
          <p:nvPr/>
        </p:nvSpPr>
        <p:spPr>
          <a:xfrm>
            <a:off x="876300" y="1114425"/>
            <a:ext cx="49053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Roles:-</a:t>
            </a:r>
          </a:p>
          <a:p>
            <a:endParaRPr lang="en-IN" dirty="0"/>
          </a:p>
          <a:p>
            <a:r>
              <a:rPr lang="en-IN" sz="2000" dirty="0"/>
              <a:t>1)Admin</a:t>
            </a:r>
          </a:p>
          <a:p>
            <a:endParaRPr lang="en-IN" sz="2000" dirty="0"/>
          </a:p>
          <a:p>
            <a:r>
              <a:rPr lang="en-IN" sz="2000" dirty="0"/>
              <a:t>2)Faculty</a:t>
            </a:r>
          </a:p>
          <a:p>
            <a:endParaRPr lang="en-IN" sz="2000" dirty="0"/>
          </a:p>
          <a:p>
            <a:r>
              <a:rPr lang="en-IN" sz="2000" dirty="0"/>
              <a:t>3)Student</a:t>
            </a:r>
          </a:p>
        </p:txBody>
      </p:sp>
    </p:spTree>
    <p:extLst>
      <p:ext uri="{BB962C8B-B14F-4D97-AF65-F5344CB8AC3E}">
        <p14:creationId xmlns:p14="http://schemas.microsoft.com/office/powerpoint/2010/main" val="347795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6496C6-6B95-3B6D-8765-528AF05A2E02}"/>
              </a:ext>
            </a:extLst>
          </p:cNvPr>
          <p:cNvSpPr txBox="1"/>
          <p:nvPr/>
        </p:nvSpPr>
        <p:spPr>
          <a:xfrm>
            <a:off x="1047750" y="1171574"/>
            <a:ext cx="94964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Development Tools:-</a:t>
            </a:r>
          </a:p>
          <a:p>
            <a:endParaRPr lang="en-IN" dirty="0"/>
          </a:p>
          <a:p>
            <a:r>
              <a:rPr lang="en-IN" dirty="0"/>
              <a:t>-Front End :- HTML 5 , Bootstrap CSS , </a:t>
            </a:r>
            <a:r>
              <a:rPr lang="en-IN" dirty="0" err="1"/>
              <a:t>Javascript</a:t>
            </a:r>
            <a:r>
              <a:rPr lang="en-IN" dirty="0"/>
              <a:t> , JSP.</a:t>
            </a:r>
          </a:p>
          <a:p>
            <a:endParaRPr lang="en-IN" dirty="0"/>
          </a:p>
          <a:p>
            <a:r>
              <a:rPr lang="en-IN" dirty="0"/>
              <a:t>-Back End :- MYSQL</a:t>
            </a:r>
          </a:p>
          <a:p>
            <a:endParaRPr lang="en-IN" dirty="0"/>
          </a:p>
          <a:p>
            <a:r>
              <a:rPr lang="en-IN" sz="2800" b="1" dirty="0"/>
              <a:t>Software Requirements :-</a:t>
            </a:r>
          </a:p>
          <a:p>
            <a:endParaRPr lang="en-IN" sz="2800" b="1" dirty="0"/>
          </a:p>
          <a:p>
            <a:pPr marL="285750" indent="-285750">
              <a:buFontTx/>
              <a:buChar char="-"/>
            </a:pPr>
            <a:r>
              <a:rPr lang="en-IN" dirty="0"/>
              <a:t>IDE :- </a:t>
            </a:r>
            <a:r>
              <a:rPr lang="en-IN" dirty="0" err="1"/>
              <a:t>Netbeand</a:t>
            </a: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Server :- XAMPP</a:t>
            </a:r>
          </a:p>
          <a:p>
            <a:endParaRPr lang="en-IN" dirty="0"/>
          </a:p>
          <a:p>
            <a:r>
              <a:rPr lang="en-IN" sz="2800" b="1" dirty="0"/>
              <a:t>Hardware Requirements :-</a:t>
            </a:r>
          </a:p>
          <a:p>
            <a:endParaRPr lang="en-IN" sz="2800" dirty="0"/>
          </a:p>
          <a:p>
            <a:pPr marL="285750" indent="-285750">
              <a:buFontTx/>
              <a:buChar char="-"/>
            </a:pPr>
            <a:r>
              <a:rPr lang="en-IN" dirty="0"/>
              <a:t>HDD :- 500MB</a:t>
            </a:r>
          </a:p>
          <a:p>
            <a:pPr marL="285750" indent="-285750">
              <a:buFontTx/>
              <a:buChar char="-"/>
            </a:pPr>
            <a:r>
              <a:rPr lang="en-IN" dirty="0"/>
              <a:t>RAM :- 1GB</a:t>
            </a:r>
          </a:p>
        </p:txBody>
      </p:sp>
    </p:spTree>
    <p:extLst>
      <p:ext uri="{BB962C8B-B14F-4D97-AF65-F5344CB8AC3E}">
        <p14:creationId xmlns:p14="http://schemas.microsoft.com/office/powerpoint/2010/main" val="229182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CFDD1-C6DD-F3A6-C7D2-A3FFFCCB8CBB}"/>
              </a:ext>
            </a:extLst>
          </p:cNvPr>
          <p:cNvSpPr txBox="1"/>
          <p:nvPr/>
        </p:nvSpPr>
        <p:spPr>
          <a:xfrm>
            <a:off x="571500" y="819150"/>
            <a:ext cx="1007745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Objectives:-</a:t>
            </a:r>
          </a:p>
          <a:p>
            <a:endParaRPr lang="en-IN" sz="4000" b="1" dirty="0"/>
          </a:p>
          <a:p>
            <a:pPr marL="285750" indent="-285750">
              <a:buFontTx/>
              <a:buChar char="-"/>
            </a:pPr>
            <a:r>
              <a:rPr lang="en-IN" dirty="0"/>
              <a:t>To avoid wrong or incomplete records.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Proper maintenance of all records.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Developing user friendly </a:t>
            </a:r>
            <a:r>
              <a:rPr lang="en-IN" dirty="0" err="1"/>
              <a:t>system,this</a:t>
            </a:r>
            <a:r>
              <a:rPr lang="en-IN" dirty="0"/>
              <a:t> would be easy to operate.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Giving immediate information of </a:t>
            </a:r>
            <a:r>
              <a:rPr lang="en-IN" dirty="0" err="1"/>
              <a:t>thr</a:t>
            </a:r>
            <a:r>
              <a:rPr lang="en-IN" dirty="0"/>
              <a:t> various filled as per user demand.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To save the clerical job of the person by providing information automatically.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To make </a:t>
            </a:r>
            <a:r>
              <a:rPr lang="en-IN" dirty="0" err="1"/>
              <a:t>signiflcant</a:t>
            </a:r>
            <a:r>
              <a:rPr lang="en-IN" dirty="0"/>
              <a:t> contribution for getting high quality of output</a:t>
            </a:r>
          </a:p>
        </p:txBody>
      </p:sp>
    </p:spTree>
    <p:extLst>
      <p:ext uri="{BB962C8B-B14F-4D97-AF65-F5344CB8AC3E}">
        <p14:creationId xmlns:p14="http://schemas.microsoft.com/office/powerpoint/2010/main" val="244514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0F157B-14D2-6AC5-DABE-FB7596A02B67}"/>
              </a:ext>
            </a:extLst>
          </p:cNvPr>
          <p:cNvSpPr txBox="1"/>
          <p:nvPr/>
        </p:nvSpPr>
        <p:spPr>
          <a:xfrm>
            <a:off x="3057526" y="2781300"/>
            <a:ext cx="79057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You!</a:t>
            </a:r>
            <a:endParaRPr lang="en-IN" sz="6600" b="1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462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363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Algerian</vt:lpstr>
      <vt:lpstr>Arial</vt:lpstr>
      <vt:lpstr>Century Gothic</vt:lpstr>
      <vt:lpstr>Vapor Trail</vt:lpstr>
      <vt:lpstr>Online college Event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college Event Management System</dc:title>
  <dc:creator>Nandini Pavale</dc:creator>
  <cp:lastModifiedBy>Nandini Pavale</cp:lastModifiedBy>
  <cp:revision>5</cp:revision>
  <dcterms:created xsi:type="dcterms:W3CDTF">2022-09-13T16:50:34Z</dcterms:created>
  <dcterms:modified xsi:type="dcterms:W3CDTF">2022-09-14T05:38:01Z</dcterms:modified>
</cp:coreProperties>
</file>