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44" r:id="rId2"/>
    <p:sldMasterId id="2147483752" r:id="rId3"/>
    <p:sldMasterId id="2147483772" r:id="rId4"/>
  </p:sld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111584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7921" algn="l" defTabSz="111584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5842" algn="l" defTabSz="111584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73763" algn="l" defTabSz="111584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31685" algn="l" defTabSz="111584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89606" algn="l" defTabSz="111584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47527" algn="l" defTabSz="111584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05448" algn="l" defTabSz="111584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63369" algn="l" defTabSz="1115842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A29BC-375A-405A-84C9-A80D9F8696E7}" v="6" dt="2023-10-26T13:49:44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AF0FBA-8DD9-CD4E-B8C6-1602BE2871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2862" y="190776"/>
            <a:ext cx="1594340" cy="5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2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pPr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pPr/>
              <a:t>11/3/23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6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pPr/>
              <a:t>11/3/23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22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4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 dirty="0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48089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AF0FBA-8DD9-CD4E-B8C6-1602BE2871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2862" y="190776"/>
            <a:ext cx="1594340" cy="5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65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963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6972" indent="0" algn="ctr">
              <a:buNone/>
              <a:defRPr sz="1999"/>
            </a:lvl2pPr>
            <a:lvl3pPr marL="913943" indent="0" algn="ctr">
              <a:buNone/>
              <a:defRPr sz="1799"/>
            </a:lvl3pPr>
            <a:lvl4pPr marL="1370915" indent="0" algn="ctr">
              <a:buNone/>
              <a:defRPr sz="1600"/>
            </a:lvl4pPr>
            <a:lvl5pPr marL="1827885" indent="0" algn="ctr">
              <a:buNone/>
              <a:defRPr sz="1600"/>
            </a:lvl5pPr>
            <a:lvl6pPr marL="2284857" indent="0" algn="ctr">
              <a:buNone/>
              <a:defRPr sz="1600"/>
            </a:lvl6pPr>
            <a:lvl7pPr marL="2741828" indent="0" algn="ctr">
              <a:buNone/>
              <a:defRPr sz="1600"/>
            </a:lvl7pPr>
            <a:lvl8pPr marL="3198800" indent="0" algn="ctr">
              <a:buNone/>
              <a:defRPr sz="1600"/>
            </a:lvl8pPr>
            <a:lvl9pPr marL="365577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sigma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12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sigma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15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9C1E1AF-7EE5-374C-81C8-F3A87F23830E}"/>
              </a:ext>
            </a:extLst>
          </p:cNvPr>
          <p:cNvSpPr/>
          <p:nvPr/>
        </p:nvSpPr>
        <p:spPr>
          <a:xfrm flipH="1">
            <a:off x="-1099484" y="6585589"/>
            <a:ext cx="13291484" cy="36161"/>
          </a:xfrm>
          <a:prstGeom prst="parallelogram">
            <a:avLst>
              <a:gd name="adj" fmla="val 61788"/>
            </a:avLst>
          </a:prstGeom>
          <a:gradFill>
            <a:gsLst>
              <a:gs pos="98000">
                <a:srgbClr val="235C99"/>
              </a:gs>
              <a:gs pos="0">
                <a:srgbClr val="00BCF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 flipH="1">
            <a:off x="1533976" y="1139264"/>
            <a:ext cx="10984697" cy="474071"/>
          </a:xfrm>
          <a:prstGeom prst="parallelogram">
            <a:avLst>
              <a:gd name="adj" fmla="val 61788"/>
            </a:avLst>
          </a:prstGeom>
          <a:gradFill>
            <a:gsLst>
              <a:gs pos="98000">
                <a:srgbClr val="235C99"/>
              </a:gs>
              <a:gs pos="0">
                <a:srgbClr val="14DEEB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10" y="234304"/>
            <a:ext cx="12207435" cy="899752"/>
          </a:xfrm>
          <a:prstGeom prst="rect">
            <a:avLst/>
          </a:prstGeom>
          <a:solidFill>
            <a:srgbClr val="12213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6137" y="466402"/>
            <a:ext cx="525049" cy="3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7"/>
          <p:cNvSpPr>
            <a:spLocks noGrp="1"/>
          </p:cNvSpPr>
          <p:nvPr>
            <p:ph type="body" sz="quarter" idx="13"/>
          </p:nvPr>
        </p:nvSpPr>
        <p:spPr>
          <a:xfrm>
            <a:off x="1455979" y="286192"/>
            <a:ext cx="9280353" cy="769938"/>
          </a:xfrm>
        </p:spPr>
        <p:txBody>
          <a:bodyPr anchor="ctr">
            <a:noAutofit/>
          </a:bodyPr>
          <a:lstStyle>
            <a:lvl1pPr marL="0" indent="0">
              <a:buNone/>
              <a:defRPr sz="3198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3598"/>
            </a:lvl2pPr>
            <a:lvl3pPr>
              <a:defRPr sz="3198"/>
            </a:lvl3pPr>
            <a:lvl4pPr>
              <a:defRPr sz="2798"/>
            </a:lvl4pPr>
            <a:lvl5pPr>
              <a:defRPr sz="2798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57"/>
          <p:cNvSpPr>
            <a:spLocks noGrp="1"/>
          </p:cNvSpPr>
          <p:nvPr>
            <p:ph type="body" sz="quarter" idx="14"/>
          </p:nvPr>
        </p:nvSpPr>
        <p:spPr>
          <a:xfrm>
            <a:off x="2032733" y="1134059"/>
            <a:ext cx="8885147" cy="479277"/>
          </a:xfrm>
        </p:spPr>
        <p:txBody>
          <a:bodyPr anchor="ctr">
            <a:noAutofit/>
          </a:bodyPr>
          <a:lstStyle>
            <a:lvl1pPr marL="0" indent="0">
              <a:buNone/>
              <a:defRPr sz="1999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3598"/>
            </a:lvl2pPr>
            <a:lvl3pPr>
              <a:defRPr sz="3198"/>
            </a:lvl3pPr>
            <a:lvl4pPr>
              <a:defRPr sz="2798"/>
            </a:lvl4pPr>
            <a:lvl5pPr>
              <a:defRPr sz="2798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F397CAB-14CD-674B-969C-F33DCA9D06B7}"/>
              </a:ext>
            </a:extLst>
          </p:cNvPr>
          <p:cNvSpPr/>
          <p:nvPr/>
        </p:nvSpPr>
        <p:spPr>
          <a:xfrm>
            <a:off x="1" y="-15783"/>
            <a:ext cx="1249417" cy="240999"/>
          </a:xfrm>
          <a:prstGeom prst="parallelogram">
            <a:avLst>
              <a:gd name="adj" fmla="val 10551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3" name="Triangle 6">
            <a:extLst>
              <a:ext uri="{FF2B5EF4-FFF2-40B4-BE49-F238E27FC236}">
                <a16:creationId xmlns:a16="http://schemas.microsoft.com/office/drawing/2014/main" id="{02E9F4E9-B982-4248-8F71-D13989FBBEFF}"/>
              </a:ext>
            </a:extLst>
          </p:cNvPr>
          <p:cNvSpPr/>
          <p:nvPr/>
        </p:nvSpPr>
        <p:spPr>
          <a:xfrm>
            <a:off x="981494" y="-15783"/>
            <a:ext cx="552482" cy="251952"/>
          </a:xfrm>
          <a:prstGeom prst="triangle">
            <a:avLst>
              <a:gd name="adj" fmla="val 4848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63F6F6CF-A688-714A-92BF-1BDF4C26A1A9}"/>
              </a:ext>
            </a:extLst>
          </p:cNvPr>
          <p:cNvSpPr/>
          <p:nvPr/>
        </p:nvSpPr>
        <p:spPr>
          <a:xfrm flipH="1">
            <a:off x="6709" y="225215"/>
            <a:ext cx="1838759" cy="1415101"/>
          </a:xfrm>
          <a:prstGeom prst="parallelogram">
            <a:avLst>
              <a:gd name="adj" fmla="val 6021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175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980" y="468556"/>
            <a:ext cx="925998" cy="76931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defTabSz="913989"/>
            <a:r>
              <a:rPr lang="en-US" sz="4398" dirty="0">
                <a:solidFill>
                  <a:srgbClr val="FFFFFF"/>
                </a:solidFill>
                <a:latin typeface="Bebas Neue" panose="020B0606020202050201" pitchFamily="34" charset="77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000535" y="1632962"/>
            <a:ext cx="10515600" cy="4351338"/>
          </a:xfrm>
        </p:spPr>
        <p:txBody>
          <a:bodyPr>
            <a:normAutofit/>
          </a:bodyPr>
          <a:lstStyle>
            <a:lvl1pPr>
              <a:defRPr sz="1999">
                <a:latin typeface="Century Gothic" panose="020B0502020202020204" pitchFamily="34" charset="0"/>
              </a:defRPr>
            </a:lvl1pPr>
            <a:lvl2pPr>
              <a:defRPr sz="1799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11516137" y="6424961"/>
            <a:ext cx="436519" cy="34549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 defTabSz="913989"/>
            <a:endParaRPr lang="en-US" sz="2399">
              <a:solidFill>
                <a:srgbClr val="FFFFFF"/>
              </a:solidFill>
            </a:endParaRPr>
          </a:p>
        </p:txBody>
      </p:sp>
      <p:sp>
        <p:nvSpPr>
          <p:cNvPr id="21" name="Slide Number Placeholder 23"/>
          <p:cNvSpPr txBox="1">
            <a:spLocks/>
          </p:cNvSpPr>
          <p:nvPr/>
        </p:nvSpPr>
        <p:spPr>
          <a:xfrm>
            <a:off x="9303889" y="6405335"/>
            <a:ext cx="2648767" cy="365125"/>
          </a:xfrm>
          <a:prstGeom prst="rect">
            <a:avLst/>
          </a:prstGeom>
        </p:spPr>
        <p:txBody>
          <a:bodyPr vert="horz" lIns="121867" tIns="60933" rIns="121867" bIns="60933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DA0972-3122-4F5A-A283-6B06F975DA0C}" type="slidenum">
              <a:rPr lang="en-US" sz="1333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sz="13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226" y="6628221"/>
            <a:ext cx="3335166" cy="287301"/>
          </a:xfrm>
          <a:prstGeom prst="rect">
            <a:avLst/>
          </a:prstGeom>
          <a:noFill/>
        </p:spPr>
        <p:txBody>
          <a:bodyPr wrap="none" lIns="121867" tIns="60933" rIns="121867" bIns="60933" rtlCol="0">
            <a:spAutoFit/>
          </a:bodyPr>
          <a:lstStyle/>
          <a:p>
            <a:pPr defTabSz="913989"/>
            <a:r>
              <a:rPr lang="en-US" sz="1067" spc="8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entury Gothic" pitchFamily="34" charset="0"/>
              </a:rPr>
              <a:t>CFUEnterprise</a:t>
            </a:r>
            <a:r>
              <a:rPr lang="en-US" sz="1067" spc="800" dirty="0">
                <a:solidFill>
                  <a:srgbClr val="000000">
                    <a:lumMod val="50000"/>
                    <a:lumOff val="50000"/>
                  </a:srgbClr>
                </a:solidFill>
                <a:latin typeface="Century Gothic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056283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9C1E1AF-7EE5-374C-81C8-F3A87F23830E}"/>
              </a:ext>
            </a:extLst>
          </p:cNvPr>
          <p:cNvSpPr/>
          <p:nvPr/>
        </p:nvSpPr>
        <p:spPr>
          <a:xfrm flipH="1">
            <a:off x="-1099484" y="6585589"/>
            <a:ext cx="13291484" cy="36161"/>
          </a:xfrm>
          <a:prstGeom prst="parallelogram">
            <a:avLst>
              <a:gd name="adj" fmla="val 61788"/>
            </a:avLst>
          </a:prstGeom>
          <a:gradFill>
            <a:gsLst>
              <a:gs pos="98000">
                <a:srgbClr val="235C99"/>
              </a:gs>
              <a:gs pos="0">
                <a:srgbClr val="00BCF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 flipH="1">
            <a:off x="1533976" y="1139264"/>
            <a:ext cx="10984697" cy="474071"/>
          </a:xfrm>
          <a:prstGeom prst="parallelogram">
            <a:avLst>
              <a:gd name="adj" fmla="val 61788"/>
            </a:avLst>
          </a:prstGeom>
          <a:gradFill>
            <a:gsLst>
              <a:gs pos="98000">
                <a:srgbClr val="235C99"/>
              </a:gs>
              <a:gs pos="0">
                <a:srgbClr val="14DEEB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10" y="234304"/>
            <a:ext cx="12207435" cy="899752"/>
          </a:xfrm>
          <a:prstGeom prst="rect">
            <a:avLst/>
          </a:prstGeom>
          <a:solidFill>
            <a:srgbClr val="12213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6137" y="466402"/>
            <a:ext cx="525049" cy="3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7"/>
          <p:cNvSpPr>
            <a:spLocks noGrp="1"/>
          </p:cNvSpPr>
          <p:nvPr>
            <p:ph type="body" sz="quarter" idx="13"/>
          </p:nvPr>
        </p:nvSpPr>
        <p:spPr>
          <a:xfrm>
            <a:off x="1455979" y="286192"/>
            <a:ext cx="9280353" cy="769938"/>
          </a:xfrm>
        </p:spPr>
        <p:txBody>
          <a:bodyPr anchor="ctr">
            <a:noAutofit/>
          </a:bodyPr>
          <a:lstStyle>
            <a:lvl1pPr marL="0" indent="0">
              <a:buNone/>
              <a:defRPr sz="3198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3598"/>
            </a:lvl2pPr>
            <a:lvl3pPr>
              <a:defRPr sz="3198"/>
            </a:lvl3pPr>
            <a:lvl4pPr>
              <a:defRPr sz="2798"/>
            </a:lvl4pPr>
            <a:lvl5pPr>
              <a:defRPr sz="2798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57"/>
          <p:cNvSpPr>
            <a:spLocks noGrp="1"/>
          </p:cNvSpPr>
          <p:nvPr>
            <p:ph type="body" sz="quarter" idx="14"/>
          </p:nvPr>
        </p:nvSpPr>
        <p:spPr>
          <a:xfrm>
            <a:off x="2032733" y="1134059"/>
            <a:ext cx="8885147" cy="479277"/>
          </a:xfrm>
        </p:spPr>
        <p:txBody>
          <a:bodyPr anchor="ctr">
            <a:noAutofit/>
          </a:bodyPr>
          <a:lstStyle>
            <a:lvl1pPr marL="0" indent="0">
              <a:buNone/>
              <a:defRPr sz="1999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3598"/>
            </a:lvl2pPr>
            <a:lvl3pPr>
              <a:defRPr sz="3198"/>
            </a:lvl3pPr>
            <a:lvl4pPr>
              <a:defRPr sz="2798"/>
            </a:lvl4pPr>
            <a:lvl5pPr>
              <a:defRPr sz="2798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F397CAB-14CD-674B-969C-F33DCA9D06B7}"/>
              </a:ext>
            </a:extLst>
          </p:cNvPr>
          <p:cNvSpPr/>
          <p:nvPr/>
        </p:nvSpPr>
        <p:spPr>
          <a:xfrm>
            <a:off x="1" y="-15783"/>
            <a:ext cx="1249417" cy="240999"/>
          </a:xfrm>
          <a:prstGeom prst="parallelogram">
            <a:avLst>
              <a:gd name="adj" fmla="val 10551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3" name="Triangle 6">
            <a:extLst>
              <a:ext uri="{FF2B5EF4-FFF2-40B4-BE49-F238E27FC236}">
                <a16:creationId xmlns:a16="http://schemas.microsoft.com/office/drawing/2014/main" id="{02E9F4E9-B982-4248-8F71-D13989FBBEFF}"/>
              </a:ext>
            </a:extLst>
          </p:cNvPr>
          <p:cNvSpPr/>
          <p:nvPr/>
        </p:nvSpPr>
        <p:spPr>
          <a:xfrm>
            <a:off x="981494" y="-15783"/>
            <a:ext cx="552482" cy="251952"/>
          </a:xfrm>
          <a:prstGeom prst="triangle">
            <a:avLst>
              <a:gd name="adj" fmla="val 4848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63F6F6CF-A688-714A-92BF-1BDF4C26A1A9}"/>
              </a:ext>
            </a:extLst>
          </p:cNvPr>
          <p:cNvSpPr/>
          <p:nvPr/>
        </p:nvSpPr>
        <p:spPr>
          <a:xfrm flipH="1">
            <a:off x="6709" y="225215"/>
            <a:ext cx="1838759" cy="1415101"/>
          </a:xfrm>
          <a:prstGeom prst="parallelogram">
            <a:avLst>
              <a:gd name="adj" fmla="val 6021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175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980" y="468556"/>
            <a:ext cx="925998" cy="76931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defTabSz="913989"/>
            <a:r>
              <a:rPr lang="en-US" sz="4398" dirty="0">
                <a:solidFill>
                  <a:srgbClr val="FFFFFF"/>
                </a:solidFill>
                <a:latin typeface="Bebas Neue" panose="020B0606020202050201" pitchFamily="34" charset="77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000535" y="1632962"/>
            <a:ext cx="10515600" cy="4351338"/>
          </a:xfrm>
        </p:spPr>
        <p:txBody>
          <a:bodyPr>
            <a:normAutofit/>
          </a:bodyPr>
          <a:lstStyle>
            <a:lvl1pPr>
              <a:defRPr sz="1999">
                <a:latin typeface="Century Gothic" panose="020B0502020202020204" pitchFamily="34" charset="0"/>
              </a:defRPr>
            </a:lvl1pPr>
            <a:lvl2pPr>
              <a:defRPr sz="1799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11516137" y="6424961"/>
            <a:ext cx="436519" cy="34549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 defTabSz="913989"/>
            <a:endParaRPr lang="en-US" sz="2399">
              <a:solidFill>
                <a:srgbClr val="FFFFFF"/>
              </a:solidFill>
            </a:endParaRPr>
          </a:p>
        </p:txBody>
      </p:sp>
      <p:sp>
        <p:nvSpPr>
          <p:cNvPr id="21" name="Slide Number Placeholder 23"/>
          <p:cNvSpPr txBox="1">
            <a:spLocks/>
          </p:cNvSpPr>
          <p:nvPr/>
        </p:nvSpPr>
        <p:spPr>
          <a:xfrm>
            <a:off x="9303889" y="6405335"/>
            <a:ext cx="2648767" cy="365125"/>
          </a:xfrm>
          <a:prstGeom prst="rect">
            <a:avLst/>
          </a:prstGeom>
        </p:spPr>
        <p:txBody>
          <a:bodyPr vert="horz" lIns="121867" tIns="60933" rIns="121867" bIns="60933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DA0972-3122-4F5A-A283-6B06F975DA0C}" type="slidenum">
              <a:rPr lang="en-US" sz="1333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sz="13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226" y="6628221"/>
            <a:ext cx="3335166" cy="287301"/>
          </a:xfrm>
          <a:prstGeom prst="rect">
            <a:avLst/>
          </a:prstGeom>
          <a:noFill/>
        </p:spPr>
        <p:txBody>
          <a:bodyPr wrap="none" lIns="121867" tIns="60933" rIns="121867" bIns="60933" rtlCol="0">
            <a:spAutoFit/>
          </a:bodyPr>
          <a:lstStyle/>
          <a:p>
            <a:pPr defTabSz="913989"/>
            <a:r>
              <a:rPr lang="en-US" sz="1067" spc="8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entury Gothic" pitchFamily="34" charset="0"/>
              </a:rPr>
              <a:t>CFUEnterprise</a:t>
            </a:r>
            <a:r>
              <a:rPr lang="en-US" sz="1067" spc="800" dirty="0">
                <a:solidFill>
                  <a:srgbClr val="000000">
                    <a:lumMod val="50000"/>
                    <a:lumOff val="50000"/>
                  </a:srgbClr>
                </a:solidFill>
                <a:latin typeface="Century Gothic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49207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206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9C1E1AF-7EE5-374C-81C8-F3A87F23830E}"/>
              </a:ext>
            </a:extLst>
          </p:cNvPr>
          <p:cNvSpPr/>
          <p:nvPr/>
        </p:nvSpPr>
        <p:spPr>
          <a:xfrm flipH="1">
            <a:off x="-1099484" y="6585589"/>
            <a:ext cx="13291484" cy="36161"/>
          </a:xfrm>
          <a:prstGeom prst="parallelogram">
            <a:avLst>
              <a:gd name="adj" fmla="val 61788"/>
            </a:avLst>
          </a:prstGeom>
          <a:gradFill>
            <a:gsLst>
              <a:gs pos="98000">
                <a:srgbClr val="235C99"/>
              </a:gs>
              <a:gs pos="0">
                <a:srgbClr val="00BCF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 flipH="1">
            <a:off x="1533976" y="1139264"/>
            <a:ext cx="10984697" cy="474071"/>
          </a:xfrm>
          <a:prstGeom prst="parallelogram">
            <a:avLst>
              <a:gd name="adj" fmla="val 61788"/>
            </a:avLst>
          </a:prstGeom>
          <a:gradFill>
            <a:gsLst>
              <a:gs pos="98000">
                <a:srgbClr val="235C99"/>
              </a:gs>
              <a:gs pos="0">
                <a:srgbClr val="14DEEB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10" y="234304"/>
            <a:ext cx="12207435" cy="899752"/>
          </a:xfrm>
          <a:prstGeom prst="rect">
            <a:avLst/>
          </a:prstGeom>
          <a:solidFill>
            <a:srgbClr val="12213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6137" y="466402"/>
            <a:ext cx="525049" cy="3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7"/>
          <p:cNvSpPr>
            <a:spLocks noGrp="1"/>
          </p:cNvSpPr>
          <p:nvPr>
            <p:ph type="body" sz="quarter" idx="13"/>
          </p:nvPr>
        </p:nvSpPr>
        <p:spPr>
          <a:xfrm>
            <a:off x="1455979" y="286192"/>
            <a:ext cx="9280353" cy="769938"/>
          </a:xfrm>
        </p:spPr>
        <p:txBody>
          <a:bodyPr anchor="ctr">
            <a:noAutofit/>
          </a:bodyPr>
          <a:lstStyle>
            <a:lvl1pPr marL="0" indent="0">
              <a:buNone/>
              <a:defRPr sz="3198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3598"/>
            </a:lvl2pPr>
            <a:lvl3pPr>
              <a:defRPr sz="3198"/>
            </a:lvl3pPr>
            <a:lvl4pPr>
              <a:defRPr sz="2798"/>
            </a:lvl4pPr>
            <a:lvl5pPr>
              <a:defRPr sz="2798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57"/>
          <p:cNvSpPr>
            <a:spLocks noGrp="1"/>
          </p:cNvSpPr>
          <p:nvPr>
            <p:ph type="body" sz="quarter" idx="14"/>
          </p:nvPr>
        </p:nvSpPr>
        <p:spPr>
          <a:xfrm>
            <a:off x="2032733" y="1134059"/>
            <a:ext cx="8885147" cy="479277"/>
          </a:xfrm>
        </p:spPr>
        <p:txBody>
          <a:bodyPr anchor="ctr">
            <a:noAutofit/>
          </a:bodyPr>
          <a:lstStyle>
            <a:lvl1pPr marL="0" indent="0">
              <a:buNone/>
              <a:defRPr sz="1999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3598"/>
            </a:lvl2pPr>
            <a:lvl3pPr>
              <a:defRPr sz="3198"/>
            </a:lvl3pPr>
            <a:lvl4pPr>
              <a:defRPr sz="2798"/>
            </a:lvl4pPr>
            <a:lvl5pPr>
              <a:defRPr sz="2798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F397CAB-14CD-674B-969C-F33DCA9D06B7}"/>
              </a:ext>
            </a:extLst>
          </p:cNvPr>
          <p:cNvSpPr/>
          <p:nvPr/>
        </p:nvSpPr>
        <p:spPr>
          <a:xfrm>
            <a:off x="1" y="-15783"/>
            <a:ext cx="1249417" cy="240999"/>
          </a:xfrm>
          <a:prstGeom prst="parallelogram">
            <a:avLst>
              <a:gd name="adj" fmla="val 10551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3" name="Triangle 6">
            <a:extLst>
              <a:ext uri="{FF2B5EF4-FFF2-40B4-BE49-F238E27FC236}">
                <a16:creationId xmlns:a16="http://schemas.microsoft.com/office/drawing/2014/main" id="{02E9F4E9-B982-4248-8F71-D13989FBBEFF}"/>
              </a:ext>
            </a:extLst>
          </p:cNvPr>
          <p:cNvSpPr/>
          <p:nvPr/>
        </p:nvSpPr>
        <p:spPr>
          <a:xfrm>
            <a:off x="981494" y="-15783"/>
            <a:ext cx="552482" cy="251952"/>
          </a:xfrm>
          <a:prstGeom prst="triangle">
            <a:avLst>
              <a:gd name="adj" fmla="val 4848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63F6F6CF-A688-714A-92BF-1BDF4C26A1A9}"/>
              </a:ext>
            </a:extLst>
          </p:cNvPr>
          <p:cNvSpPr/>
          <p:nvPr/>
        </p:nvSpPr>
        <p:spPr>
          <a:xfrm flipH="1">
            <a:off x="6709" y="225215"/>
            <a:ext cx="1838759" cy="1415101"/>
          </a:xfrm>
          <a:prstGeom prst="parallelogram">
            <a:avLst>
              <a:gd name="adj" fmla="val 6021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175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980" y="468556"/>
            <a:ext cx="925998" cy="76931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defTabSz="913989"/>
            <a:r>
              <a:rPr lang="en-US" sz="4398" dirty="0">
                <a:solidFill>
                  <a:srgbClr val="FFFFFF"/>
                </a:solidFill>
                <a:latin typeface="Bebas Neue" panose="020B0606020202050201" pitchFamily="34" charset="77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000535" y="1632962"/>
            <a:ext cx="10515600" cy="4351338"/>
          </a:xfrm>
        </p:spPr>
        <p:txBody>
          <a:bodyPr>
            <a:normAutofit/>
          </a:bodyPr>
          <a:lstStyle>
            <a:lvl1pPr>
              <a:defRPr sz="1999">
                <a:latin typeface="Century Gothic" panose="020B0502020202020204" pitchFamily="34" charset="0"/>
              </a:defRPr>
            </a:lvl1pPr>
            <a:lvl2pPr>
              <a:defRPr sz="1799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11516137" y="6424961"/>
            <a:ext cx="436519" cy="34549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 defTabSz="913989"/>
            <a:endParaRPr lang="en-US" sz="2399">
              <a:solidFill>
                <a:srgbClr val="FFFFFF"/>
              </a:solidFill>
            </a:endParaRPr>
          </a:p>
        </p:txBody>
      </p:sp>
      <p:sp>
        <p:nvSpPr>
          <p:cNvPr id="21" name="Slide Number Placeholder 23"/>
          <p:cNvSpPr txBox="1">
            <a:spLocks/>
          </p:cNvSpPr>
          <p:nvPr/>
        </p:nvSpPr>
        <p:spPr>
          <a:xfrm>
            <a:off x="9303889" y="6405335"/>
            <a:ext cx="2648767" cy="365125"/>
          </a:xfrm>
          <a:prstGeom prst="rect">
            <a:avLst/>
          </a:prstGeom>
        </p:spPr>
        <p:txBody>
          <a:bodyPr vert="horz" lIns="121867" tIns="60933" rIns="121867" bIns="60933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DA0972-3122-4F5A-A283-6B06F975DA0C}" type="slidenum">
              <a:rPr lang="en-US" sz="1333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sz="13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226" y="6628221"/>
            <a:ext cx="3335166" cy="287301"/>
          </a:xfrm>
          <a:prstGeom prst="rect">
            <a:avLst/>
          </a:prstGeom>
          <a:noFill/>
        </p:spPr>
        <p:txBody>
          <a:bodyPr wrap="none" lIns="121867" tIns="60933" rIns="121867" bIns="60933" rtlCol="0">
            <a:spAutoFit/>
          </a:bodyPr>
          <a:lstStyle/>
          <a:p>
            <a:pPr defTabSz="913989"/>
            <a:r>
              <a:rPr lang="en-US" sz="1067" spc="8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entury Gothic" pitchFamily="34" charset="0"/>
              </a:rPr>
              <a:t>CFUEnterprise</a:t>
            </a:r>
            <a:r>
              <a:rPr lang="en-US" sz="1067" spc="800" dirty="0">
                <a:solidFill>
                  <a:srgbClr val="000000">
                    <a:lumMod val="50000"/>
                    <a:lumOff val="50000"/>
                  </a:srgbClr>
                </a:solidFill>
                <a:latin typeface="Century Gothic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35921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9C1E1AF-7EE5-374C-81C8-F3A87F23830E}"/>
              </a:ext>
            </a:extLst>
          </p:cNvPr>
          <p:cNvSpPr/>
          <p:nvPr/>
        </p:nvSpPr>
        <p:spPr>
          <a:xfrm flipH="1">
            <a:off x="-1099484" y="6585589"/>
            <a:ext cx="13291484" cy="36161"/>
          </a:xfrm>
          <a:prstGeom prst="parallelogram">
            <a:avLst>
              <a:gd name="adj" fmla="val 61788"/>
            </a:avLst>
          </a:prstGeom>
          <a:gradFill>
            <a:gsLst>
              <a:gs pos="98000">
                <a:srgbClr val="235C99"/>
              </a:gs>
              <a:gs pos="0">
                <a:srgbClr val="00BCF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7" name="Parallelogram 16"/>
          <p:cNvSpPr/>
          <p:nvPr/>
        </p:nvSpPr>
        <p:spPr>
          <a:xfrm flipH="1">
            <a:off x="1533976" y="1139264"/>
            <a:ext cx="10984697" cy="474071"/>
          </a:xfrm>
          <a:prstGeom prst="parallelogram">
            <a:avLst>
              <a:gd name="adj" fmla="val 61788"/>
            </a:avLst>
          </a:prstGeom>
          <a:gradFill>
            <a:gsLst>
              <a:gs pos="98000">
                <a:srgbClr val="235C99"/>
              </a:gs>
              <a:gs pos="0">
                <a:srgbClr val="14DEEB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10" y="234304"/>
            <a:ext cx="12207435" cy="899752"/>
          </a:xfrm>
          <a:prstGeom prst="rect">
            <a:avLst/>
          </a:prstGeom>
          <a:solidFill>
            <a:srgbClr val="12213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6137" y="466402"/>
            <a:ext cx="525049" cy="3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7"/>
          <p:cNvSpPr>
            <a:spLocks noGrp="1"/>
          </p:cNvSpPr>
          <p:nvPr>
            <p:ph type="body" sz="quarter" idx="13"/>
          </p:nvPr>
        </p:nvSpPr>
        <p:spPr>
          <a:xfrm>
            <a:off x="1455979" y="286192"/>
            <a:ext cx="9280353" cy="769938"/>
          </a:xfrm>
        </p:spPr>
        <p:txBody>
          <a:bodyPr anchor="ctr">
            <a:noAutofit/>
          </a:bodyPr>
          <a:lstStyle>
            <a:lvl1pPr marL="0" indent="0">
              <a:buNone/>
              <a:defRPr sz="3198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3598"/>
            </a:lvl2pPr>
            <a:lvl3pPr>
              <a:defRPr sz="3198"/>
            </a:lvl3pPr>
            <a:lvl4pPr>
              <a:defRPr sz="2798"/>
            </a:lvl4pPr>
            <a:lvl5pPr>
              <a:defRPr sz="2798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57"/>
          <p:cNvSpPr>
            <a:spLocks noGrp="1"/>
          </p:cNvSpPr>
          <p:nvPr>
            <p:ph type="body" sz="quarter" idx="14"/>
          </p:nvPr>
        </p:nvSpPr>
        <p:spPr>
          <a:xfrm>
            <a:off x="2032733" y="1134059"/>
            <a:ext cx="8885147" cy="479277"/>
          </a:xfrm>
        </p:spPr>
        <p:txBody>
          <a:bodyPr anchor="ctr">
            <a:noAutofit/>
          </a:bodyPr>
          <a:lstStyle>
            <a:lvl1pPr marL="0" indent="0">
              <a:buNone/>
              <a:defRPr sz="1999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defRPr sz="3598"/>
            </a:lvl2pPr>
            <a:lvl3pPr>
              <a:defRPr sz="3198"/>
            </a:lvl3pPr>
            <a:lvl4pPr>
              <a:defRPr sz="2798"/>
            </a:lvl4pPr>
            <a:lvl5pPr>
              <a:defRPr sz="2798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F397CAB-14CD-674B-969C-F33DCA9D06B7}"/>
              </a:ext>
            </a:extLst>
          </p:cNvPr>
          <p:cNvSpPr/>
          <p:nvPr/>
        </p:nvSpPr>
        <p:spPr>
          <a:xfrm>
            <a:off x="1" y="-15783"/>
            <a:ext cx="1249417" cy="240999"/>
          </a:xfrm>
          <a:prstGeom prst="parallelogram">
            <a:avLst>
              <a:gd name="adj" fmla="val 10551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3" name="Triangle 6">
            <a:extLst>
              <a:ext uri="{FF2B5EF4-FFF2-40B4-BE49-F238E27FC236}">
                <a16:creationId xmlns:a16="http://schemas.microsoft.com/office/drawing/2014/main" id="{02E9F4E9-B982-4248-8F71-D13989FBBEFF}"/>
              </a:ext>
            </a:extLst>
          </p:cNvPr>
          <p:cNvSpPr/>
          <p:nvPr/>
        </p:nvSpPr>
        <p:spPr>
          <a:xfrm>
            <a:off x="981494" y="-15783"/>
            <a:ext cx="552482" cy="251952"/>
          </a:xfrm>
          <a:prstGeom prst="triangle">
            <a:avLst>
              <a:gd name="adj" fmla="val 4848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63F6F6CF-A688-714A-92BF-1BDF4C26A1A9}"/>
              </a:ext>
            </a:extLst>
          </p:cNvPr>
          <p:cNvSpPr/>
          <p:nvPr/>
        </p:nvSpPr>
        <p:spPr>
          <a:xfrm flipH="1">
            <a:off x="6709" y="225215"/>
            <a:ext cx="1838759" cy="1415101"/>
          </a:xfrm>
          <a:prstGeom prst="parallelogram">
            <a:avLst>
              <a:gd name="adj" fmla="val 60219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175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89"/>
            <a:endParaRPr lang="en-US" sz="3598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980" y="468556"/>
            <a:ext cx="925998" cy="76931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defTabSz="913989"/>
            <a:r>
              <a:rPr lang="en-US" sz="4398" dirty="0">
                <a:solidFill>
                  <a:srgbClr val="FFFFFF"/>
                </a:solidFill>
                <a:latin typeface="Bebas Neue" panose="020B0606020202050201" pitchFamily="34" charset="77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000535" y="1632962"/>
            <a:ext cx="10515600" cy="4351338"/>
          </a:xfrm>
        </p:spPr>
        <p:txBody>
          <a:bodyPr>
            <a:normAutofit/>
          </a:bodyPr>
          <a:lstStyle>
            <a:lvl1pPr>
              <a:defRPr sz="1999">
                <a:latin typeface="Century Gothic" panose="020B0502020202020204" pitchFamily="34" charset="0"/>
              </a:defRPr>
            </a:lvl1pPr>
            <a:lvl2pPr>
              <a:defRPr sz="1799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11516137" y="6424961"/>
            <a:ext cx="436519" cy="34549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67" tIns="60933" rIns="121867" bIns="60933" rtlCol="0" anchor="ctr"/>
          <a:lstStyle/>
          <a:p>
            <a:pPr algn="ctr" defTabSz="913989"/>
            <a:endParaRPr lang="en-US" sz="2399">
              <a:solidFill>
                <a:srgbClr val="FFFFFF"/>
              </a:solidFill>
            </a:endParaRPr>
          </a:p>
        </p:txBody>
      </p:sp>
      <p:sp>
        <p:nvSpPr>
          <p:cNvPr id="21" name="Slide Number Placeholder 23"/>
          <p:cNvSpPr txBox="1">
            <a:spLocks/>
          </p:cNvSpPr>
          <p:nvPr/>
        </p:nvSpPr>
        <p:spPr>
          <a:xfrm>
            <a:off x="9303889" y="6405335"/>
            <a:ext cx="2648767" cy="365125"/>
          </a:xfrm>
          <a:prstGeom prst="rect">
            <a:avLst/>
          </a:prstGeom>
        </p:spPr>
        <p:txBody>
          <a:bodyPr vert="horz" lIns="121867" tIns="60933" rIns="121867" bIns="60933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DA0972-3122-4F5A-A283-6B06F975DA0C}" type="slidenum">
              <a:rPr lang="en-US" sz="1333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sz="13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226" y="6628221"/>
            <a:ext cx="3335166" cy="287301"/>
          </a:xfrm>
          <a:prstGeom prst="rect">
            <a:avLst/>
          </a:prstGeom>
          <a:noFill/>
        </p:spPr>
        <p:txBody>
          <a:bodyPr wrap="none" lIns="121867" tIns="60933" rIns="121867" bIns="60933" rtlCol="0">
            <a:spAutoFit/>
          </a:bodyPr>
          <a:lstStyle/>
          <a:p>
            <a:pPr defTabSz="913989"/>
            <a:r>
              <a:rPr lang="en-US" sz="1067" spc="8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Century Gothic" pitchFamily="34" charset="0"/>
              </a:rPr>
              <a:t>CFUEnterprise</a:t>
            </a:r>
            <a:r>
              <a:rPr lang="en-US" sz="1067" spc="800" dirty="0">
                <a:solidFill>
                  <a:srgbClr val="000000">
                    <a:lumMod val="50000"/>
                    <a:lumOff val="50000"/>
                  </a:srgbClr>
                </a:solidFill>
                <a:latin typeface="Century Gothic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493353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0190" y="262784"/>
            <a:ext cx="9382581" cy="553647"/>
          </a:xfrm>
        </p:spPr>
        <p:txBody>
          <a:bodyPr>
            <a:normAutofit/>
          </a:bodyPr>
          <a:lstStyle>
            <a:lvl1pPr>
              <a:defRPr sz="32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0F003440-6219-594E-BCE7-B2CC2ACC7E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283" y="2128167"/>
            <a:ext cx="4906487" cy="2737653"/>
          </a:xfrm>
          <a:custGeom>
            <a:avLst/>
            <a:gdLst>
              <a:gd name="connsiteX0" fmla="*/ 1370628 w 4906487"/>
              <a:gd name="connsiteY0" fmla="*/ 1620560 h 2737653"/>
              <a:gd name="connsiteX1" fmla="*/ 1210601 w 4906487"/>
              <a:gd name="connsiteY1" fmla="*/ 1732237 h 2737653"/>
              <a:gd name="connsiteX2" fmla="*/ 1156688 w 4906487"/>
              <a:gd name="connsiteY2" fmla="*/ 2058710 h 2737653"/>
              <a:gd name="connsiteX3" fmla="*/ 1210601 w 4906487"/>
              <a:gd name="connsiteY3" fmla="*/ 2384755 h 2737653"/>
              <a:gd name="connsiteX4" fmla="*/ 1368917 w 4906487"/>
              <a:gd name="connsiteY4" fmla="*/ 2496860 h 2737653"/>
              <a:gd name="connsiteX5" fmla="*/ 1579434 w 4906487"/>
              <a:gd name="connsiteY5" fmla="*/ 2058710 h 2737653"/>
              <a:gd name="connsiteX6" fmla="*/ 1370628 w 4906487"/>
              <a:gd name="connsiteY6" fmla="*/ 1620560 h 2737653"/>
              <a:gd name="connsiteX7" fmla="*/ 1975683 w 4906487"/>
              <a:gd name="connsiteY7" fmla="*/ 1469415 h 2737653"/>
              <a:gd name="connsiteX8" fmla="*/ 2206738 w 4906487"/>
              <a:gd name="connsiteY8" fmla="*/ 1469415 h 2737653"/>
              <a:gd name="connsiteX9" fmla="*/ 2206738 w 4906487"/>
              <a:gd name="connsiteY9" fmla="*/ 2292657 h 2737653"/>
              <a:gd name="connsiteX10" fmla="*/ 2365054 w 4906487"/>
              <a:gd name="connsiteY10" fmla="*/ 2531415 h 2737653"/>
              <a:gd name="connsiteX11" fmla="*/ 2478871 w 4906487"/>
              <a:gd name="connsiteY11" fmla="*/ 2470656 h 2737653"/>
              <a:gd name="connsiteX12" fmla="*/ 2519092 w 4906487"/>
              <a:gd name="connsiteY12" fmla="*/ 2297792 h 2737653"/>
              <a:gd name="connsiteX13" fmla="*/ 2519092 w 4906487"/>
              <a:gd name="connsiteY13" fmla="*/ 1469415 h 2737653"/>
              <a:gd name="connsiteX14" fmla="*/ 2750147 w 4906487"/>
              <a:gd name="connsiteY14" fmla="*/ 1469415 h 2737653"/>
              <a:gd name="connsiteX15" fmla="*/ 2750147 w 4906487"/>
              <a:gd name="connsiteY15" fmla="*/ 2278965 h 2737653"/>
              <a:gd name="connsiteX16" fmla="*/ 2649167 w 4906487"/>
              <a:gd name="connsiteY16" fmla="*/ 2619986 h 2737653"/>
              <a:gd name="connsiteX17" fmla="*/ 2357353 w 4906487"/>
              <a:gd name="connsiteY17" fmla="*/ 2737653 h 2737653"/>
              <a:gd name="connsiteX18" fmla="*/ 2073240 w 4906487"/>
              <a:gd name="connsiteY18" fmla="*/ 2620842 h 2737653"/>
              <a:gd name="connsiteX19" fmla="*/ 1975683 w 4906487"/>
              <a:gd name="connsiteY19" fmla="*/ 2275542 h 2737653"/>
              <a:gd name="connsiteX20" fmla="*/ 1 w 4906487"/>
              <a:gd name="connsiteY20" fmla="*/ 1451975 h 2737653"/>
              <a:gd name="connsiteX21" fmla="*/ 245605 w 4906487"/>
              <a:gd name="connsiteY21" fmla="*/ 1451975 h 2737653"/>
              <a:gd name="connsiteX22" fmla="*/ 411624 w 4906487"/>
              <a:gd name="connsiteY22" fmla="*/ 1945749 h 2737653"/>
              <a:gd name="connsiteX23" fmla="*/ 578496 w 4906487"/>
              <a:gd name="connsiteY23" fmla="*/ 1451975 h 2737653"/>
              <a:gd name="connsiteX24" fmla="*/ 822389 w 4906487"/>
              <a:gd name="connsiteY24" fmla="*/ 1451975 h 2737653"/>
              <a:gd name="connsiteX25" fmla="*/ 525440 w 4906487"/>
              <a:gd name="connsiteY25" fmla="*/ 2201622 h 2737653"/>
              <a:gd name="connsiteX26" fmla="*/ 525440 w 4906487"/>
              <a:gd name="connsiteY26" fmla="*/ 2703098 h 2737653"/>
              <a:gd name="connsiteX27" fmla="*/ 296095 w 4906487"/>
              <a:gd name="connsiteY27" fmla="*/ 2703098 h 2737653"/>
              <a:gd name="connsiteX28" fmla="*/ 296095 w 4906487"/>
              <a:gd name="connsiteY28" fmla="*/ 2211035 h 2737653"/>
              <a:gd name="connsiteX29" fmla="*/ 1370628 w 4906487"/>
              <a:gd name="connsiteY29" fmla="*/ 1415177 h 2737653"/>
              <a:gd name="connsiteX30" fmla="*/ 1702664 w 4906487"/>
              <a:gd name="connsiteY30" fmla="*/ 1581623 h 2737653"/>
              <a:gd name="connsiteX31" fmla="*/ 1818192 w 4906487"/>
              <a:gd name="connsiteY31" fmla="*/ 2058710 h 2737653"/>
              <a:gd name="connsiteX32" fmla="*/ 1701808 w 4906487"/>
              <a:gd name="connsiteY32" fmla="*/ 2536225 h 2737653"/>
              <a:gd name="connsiteX33" fmla="*/ 1368917 w 4906487"/>
              <a:gd name="connsiteY33" fmla="*/ 2703098 h 2737653"/>
              <a:gd name="connsiteX34" fmla="*/ 1035170 w 4906487"/>
              <a:gd name="connsiteY34" fmla="*/ 2536653 h 2737653"/>
              <a:gd name="connsiteX35" fmla="*/ 918786 w 4906487"/>
              <a:gd name="connsiteY35" fmla="*/ 2056998 h 2737653"/>
              <a:gd name="connsiteX36" fmla="*/ 1035170 w 4906487"/>
              <a:gd name="connsiteY36" fmla="*/ 1580767 h 2737653"/>
              <a:gd name="connsiteX37" fmla="*/ 1370628 w 4906487"/>
              <a:gd name="connsiteY37" fmla="*/ 1415177 h 2737653"/>
              <a:gd name="connsiteX38" fmla="*/ 2362917 w 4906487"/>
              <a:gd name="connsiteY38" fmla="*/ 188973 h 2737653"/>
              <a:gd name="connsiteX39" fmla="*/ 2334677 w 4906487"/>
              <a:gd name="connsiteY39" fmla="*/ 351140 h 2737653"/>
              <a:gd name="connsiteX40" fmla="*/ 2245677 w 4906487"/>
              <a:gd name="connsiteY40" fmla="*/ 755487 h 2737653"/>
              <a:gd name="connsiteX41" fmla="*/ 2481868 w 4906487"/>
              <a:gd name="connsiteY41" fmla="*/ 755487 h 2737653"/>
              <a:gd name="connsiteX42" fmla="*/ 2415118 w 4906487"/>
              <a:gd name="connsiteY42" fmla="*/ 464528 h 2737653"/>
              <a:gd name="connsiteX43" fmla="*/ 2388162 w 4906487"/>
              <a:gd name="connsiteY43" fmla="*/ 331457 h 2737653"/>
              <a:gd name="connsiteX44" fmla="*/ 2362917 w 4906487"/>
              <a:gd name="connsiteY44" fmla="*/ 188973 h 2737653"/>
              <a:gd name="connsiteX45" fmla="*/ 3039220 w 4906487"/>
              <a:gd name="connsiteY45" fmla="*/ 21244 h 2737653"/>
              <a:gd name="connsiteX46" fmla="*/ 3325044 w 4906487"/>
              <a:gd name="connsiteY46" fmla="*/ 21244 h 2737653"/>
              <a:gd name="connsiteX47" fmla="*/ 3708425 w 4906487"/>
              <a:gd name="connsiteY47" fmla="*/ 918082 h 2737653"/>
              <a:gd name="connsiteX48" fmla="*/ 3717839 w 4906487"/>
              <a:gd name="connsiteY48" fmla="*/ 918082 h 2737653"/>
              <a:gd name="connsiteX49" fmla="*/ 3701579 w 4906487"/>
              <a:gd name="connsiteY49" fmla="*/ 704141 h 2737653"/>
              <a:gd name="connsiteX50" fmla="*/ 3701579 w 4906487"/>
              <a:gd name="connsiteY50" fmla="*/ 21244 h 2737653"/>
              <a:gd name="connsiteX51" fmla="*/ 3915519 w 4906487"/>
              <a:gd name="connsiteY51" fmla="*/ 21244 h 2737653"/>
              <a:gd name="connsiteX52" fmla="*/ 3915519 w 4906487"/>
              <a:gd name="connsiteY52" fmla="*/ 1272367 h 2737653"/>
              <a:gd name="connsiteX53" fmla="*/ 3631407 w 4906487"/>
              <a:gd name="connsiteY53" fmla="*/ 1272367 h 2737653"/>
              <a:gd name="connsiteX54" fmla="*/ 3244602 w 4906487"/>
              <a:gd name="connsiteY54" fmla="*/ 366116 h 2737653"/>
              <a:gd name="connsiteX55" fmla="*/ 3233477 w 4906487"/>
              <a:gd name="connsiteY55" fmla="*/ 366116 h 2737653"/>
              <a:gd name="connsiteX56" fmla="*/ 3254871 w 4906487"/>
              <a:gd name="connsiteY56" fmla="*/ 588614 h 2737653"/>
              <a:gd name="connsiteX57" fmla="*/ 3254871 w 4906487"/>
              <a:gd name="connsiteY57" fmla="*/ 1272367 h 2737653"/>
              <a:gd name="connsiteX58" fmla="*/ 3039220 w 4906487"/>
              <a:gd name="connsiteY58" fmla="*/ 1272367 h 2737653"/>
              <a:gd name="connsiteX59" fmla="*/ 2204601 w 4906487"/>
              <a:gd name="connsiteY59" fmla="*/ 21244 h 2737653"/>
              <a:gd name="connsiteX60" fmla="*/ 2520377 w 4906487"/>
              <a:gd name="connsiteY60" fmla="*/ 21244 h 2737653"/>
              <a:gd name="connsiteX61" fmla="*/ 2831018 w 4906487"/>
              <a:gd name="connsiteY61" fmla="*/ 1277502 h 2737653"/>
              <a:gd name="connsiteX62" fmla="*/ 2597395 w 4906487"/>
              <a:gd name="connsiteY62" fmla="*/ 1277502 h 2737653"/>
              <a:gd name="connsiteX63" fmla="*/ 2525511 w 4906487"/>
              <a:gd name="connsiteY63" fmla="*/ 961726 h 2737653"/>
              <a:gd name="connsiteX64" fmla="*/ 2199466 w 4906487"/>
              <a:gd name="connsiteY64" fmla="*/ 961726 h 2737653"/>
              <a:gd name="connsiteX65" fmla="*/ 2127582 w 4906487"/>
              <a:gd name="connsiteY65" fmla="*/ 1277502 h 2737653"/>
              <a:gd name="connsiteX66" fmla="*/ 1894815 w 4906487"/>
              <a:gd name="connsiteY66" fmla="*/ 1277502 h 2737653"/>
              <a:gd name="connsiteX67" fmla="*/ 0 w 4906487"/>
              <a:gd name="connsiteY67" fmla="*/ 21244 h 2737653"/>
              <a:gd name="connsiteX68" fmla="*/ 711138 w 4906487"/>
              <a:gd name="connsiteY68" fmla="*/ 21244 h 2737653"/>
              <a:gd name="connsiteX69" fmla="*/ 711138 w 4906487"/>
              <a:gd name="connsiteY69" fmla="*/ 225771 h 2737653"/>
              <a:gd name="connsiteX70" fmla="*/ 471524 w 4906487"/>
              <a:gd name="connsiteY70" fmla="*/ 225771 h 2737653"/>
              <a:gd name="connsiteX71" fmla="*/ 471524 w 4906487"/>
              <a:gd name="connsiteY71" fmla="*/ 1272367 h 2737653"/>
              <a:gd name="connsiteX72" fmla="*/ 239613 w 4906487"/>
              <a:gd name="connsiteY72" fmla="*/ 1272367 h 2737653"/>
              <a:gd name="connsiteX73" fmla="*/ 239613 w 4906487"/>
              <a:gd name="connsiteY73" fmla="*/ 225771 h 2737653"/>
              <a:gd name="connsiteX74" fmla="*/ 0 w 4906487"/>
              <a:gd name="connsiteY74" fmla="*/ 225771 h 2737653"/>
              <a:gd name="connsiteX75" fmla="*/ 4126888 w 4906487"/>
              <a:gd name="connsiteY75" fmla="*/ 21242 h 2737653"/>
              <a:gd name="connsiteX76" fmla="*/ 4359656 w 4906487"/>
              <a:gd name="connsiteY76" fmla="*/ 21242 h 2737653"/>
              <a:gd name="connsiteX77" fmla="*/ 4359656 w 4906487"/>
              <a:gd name="connsiteY77" fmla="*/ 641669 h 2737653"/>
              <a:gd name="connsiteX78" fmla="*/ 4440953 w 4906487"/>
              <a:gd name="connsiteY78" fmla="*/ 454257 h 2737653"/>
              <a:gd name="connsiteX79" fmla="*/ 4654038 w 4906487"/>
              <a:gd name="connsiteY79" fmla="*/ 21242 h 2737653"/>
              <a:gd name="connsiteX80" fmla="*/ 4903064 w 4906487"/>
              <a:gd name="connsiteY80" fmla="*/ 21242 h 2737653"/>
              <a:gd name="connsiteX81" fmla="*/ 4613817 w 4906487"/>
              <a:gd name="connsiteY81" fmla="*/ 562939 h 2737653"/>
              <a:gd name="connsiteX82" fmla="*/ 4906487 w 4906487"/>
              <a:gd name="connsiteY82" fmla="*/ 1272365 h 2737653"/>
              <a:gd name="connsiteX83" fmla="*/ 4658316 w 4906487"/>
              <a:gd name="connsiteY83" fmla="*/ 1272365 h 2737653"/>
              <a:gd name="connsiteX84" fmla="*/ 4452934 w 4906487"/>
              <a:gd name="connsiteY84" fmla="*/ 737514 h 2737653"/>
              <a:gd name="connsiteX85" fmla="*/ 4359656 w 4906487"/>
              <a:gd name="connsiteY85" fmla="*/ 830792 h 2737653"/>
              <a:gd name="connsiteX86" fmla="*/ 4359656 w 4906487"/>
              <a:gd name="connsiteY86" fmla="*/ 1272365 h 2737653"/>
              <a:gd name="connsiteX87" fmla="*/ 4126888 w 4906487"/>
              <a:gd name="connsiteY87" fmla="*/ 1272365 h 2737653"/>
              <a:gd name="connsiteX88" fmla="*/ 918786 w 4906487"/>
              <a:gd name="connsiteY88" fmla="*/ 0 h 2737653"/>
              <a:gd name="connsiteX89" fmla="*/ 1151552 w 4906487"/>
              <a:gd name="connsiteY89" fmla="*/ 0 h 2737653"/>
              <a:gd name="connsiteX90" fmla="*/ 1151552 w 4906487"/>
              <a:gd name="connsiteY90" fmla="*/ 497198 h 2737653"/>
              <a:gd name="connsiteX91" fmla="*/ 1458771 w 4906487"/>
              <a:gd name="connsiteY91" fmla="*/ 497198 h 2737653"/>
              <a:gd name="connsiteX92" fmla="*/ 1458771 w 4906487"/>
              <a:gd name="connsiteY92" fmla="*/ 0 h 2737653"/>
              <a:gd name="connsiteX93" fmla="*/ 1691538 w 4906487"/>
              <a:gd name="connsiteY93" fmla="*/ 0 h 2737653"/>
              <a:gd name="connsiteX94" fmla="*/ 1691538 w 4906487"/>
              <a:gd name="connsiteY94" fmla="*/ 1251124 h 2737653"/>
              <a:gd name="connsiteX95" fmla="*/ 1458771 w 4906487"/>
              <a:gd name="connsiteY95" fmla="*/ 1251124 h 2737653"/>
              <a:gd name="connsiteX96" fmla="*/ 1458771 w 4906487"/>
              <a:gd name="connsiteY96" fmla="*/ 702581 h 2737653"/>
              <a:gd name="connsiteX97" fmla="*/ 1151552 w 4906487"/>
              <a:gd name="connsiteY97" fmla="*/ 702581 h 2737653"/>
              <a:gd name="connsiteX98" fmla="*/ 1151552 w 4906487"/>
              <a:gd name="connsiteY98" fmla="*/ 1251124 h 2737653"/>
              <a:gd name="connsiteX99" fmla="*/ 918786 w 4906487"/>
              <a:gd name="connsiteY99" fmla="*/ 1251124 h 273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4906487" h="2737653">
                <a:moveTo>
                  <a:pt x="1370628" y="1620560"/>
                </a:moveTo>
                <a:cubicBezTo>
                  <a:pt x="1299885" y="1620560"/>
                  <a:pt x="1246543" y="1657785"/>
                  <a:pt x="1210601" y="1732237"/>
                </a:cubicBezTo>
                <a:cubicBezTo>
                  <a:pt x="1174659" y="1806688"/>
                  <a:pt x="1156688" y="1915512"/>
                  <a:pt x="1156688" y="2058710"/>
                </a:cubicBezTo>
                <a:cubicBezTo>
                  <a:pt x="1156688" y="2201337"/>
                  <a:pt x="1174659" y="2310019"/>
                  <a:pt x="1210601" y="2384755"/>
                </a:cubicBezTo>
                <a:cubicBezTo>
                  <a:pt x="1246543" y="2459492"/>
                  <a:pt x="1299315" y="2496860"/>
                  <a:pt x="1368917" y="2496860"/>
                </a:cubicBezTo>
                <a:cubicBezTo>
                  <a:pt x="1509262" y="2496860"/>
                  <a:pt x="1579434" y="2350810"/>
                  <a:pt x="1579434" y="2058710"/>
                </a:cubicBezTo>
                <a:cubicBezTo>
                  <a:pt x="1579434" y="1766610"/>
                  <a:pt x="1509832" y="1620560"/>
                  <a:pt x="1370628" y="1620560"/>
                </a:cubicBezTo>
                <a:close/>
                <a:moveTo>
                  <a:pt x="1975683" y="1469415"/>
                </a:moveTo>
                <a:lnTo>
                  <a:pt x="2206738" y="1469415"/>
                </a:lnTo>
                <a:lnTo>
                  <a:pt x="2206738" y="2292657"/>
                </a:lnTo>
                <a:cubicBezTo>
                  <a:pt x="2206738" y="2451829"/>
                  <a:pt x="2259510" y="2531415"/>
                  <a:pt x="2365054" y="2531415"/>
                </a:cubicBezTo>
                <a:cubicBezTo>
                  <a:pt x="2414118" y="2531415"/>
                  <a:pt x="2452057" y="2511162"/>
                  <a:pt x="2478871" y="2470656"/>
                </a:cubicBezTo>
                <a:cubicBezTo>
                  <a:pt x="2505685" y="2430150"/>
                  <a:pt x="2519092" y="2372528"/>
                  <a:pt x="2519092" y="2297792"/>
                </a:cubicBezTo>
                <a:lnTo>
                  <a:pt x="2519092" y="1469415"/>
                </a:lnTo>
                <a:lnTo>
                  <a:pt x="2750147" y="1469415"/>
                </a:lnTo>
                <a:lnTo>
                  <a:pt x="2750147" y="2278965"/>
                </a:lnTo>
                <a:cubicBezTo>
                  <a:pt x="2750147" y="2427868"/>
                  <a:pt x="2716487" y="2541541"/>
                  <a:pt x="2649167" y="2619986"/>
                </a:cubicBezTo>
                <a:cubicBezTo>
                  <a:pt x="2581847" y="2698431"/>
                  <a:pt x="2484576" y="2737653"/>
                  <a:pt x="2357353" y="2737653"/>
                </a:cubicBezTo>
                <a:cubicBezTo>
                  <a:pt x="2232982" y="2737653"/>
                  <a:pt x="2138278" y="2698716"/>
                  <a:pt x="2073240" y="2620842"/>
                </a:cubicBezTo>
                <a:cubicBezTo>
                  <a:pt x="2008202" y="2542968"/>
                  <a:pt x="1975683" y="2427868"/>
                  <a:pt x="1975683" y="2275542"/>
                </a:cubicBezTo>
                <a:close/>
                <a:moveTo>
                  <a:pt x="1" y="1451975"/>
                </a:moveTo>
                <a:lnTo>
                  <a:pt x="245605" y="1451975"/>
                </a:lnTo>
                <a:lnTo>
                  <a:pt x="411624" y="1945749"/>
                </a:lnTo>
                <a:lnTo>
                  <a:pt x="578496" y="1451975"/>
                </a:lnTo>
                <a:lnTo>
                  <a:pt x="822389" y="1451975"/>
                </a:lnTo>
                <a:lnTo>
                  <a:pt x="525440" y="2201622"/>
                </a:lnTo>
                <a:lnTo>
                  <a:pt x="525440" y="2703098"/>
                </a:lnTo>
                <a:lnTo>
                  <a:pt x="296095" y="2703098"/>
                </a:lnTo>
                <a:lnTo>
                  <a:pt x="296095" y="2211035"/>
                </a:lnTo>
                <a:close/>
                <a:moveTo>
                  <a:pt x="1370628" y="1415177"/>
                </a:moveTo>
                <a:cubicBezTo>
                  <a:pt x="1514967" y="1415177"/>
                  <a:pt x="1625645" y="1470659"/>
                  <a:pt x="1702664" y="1581623"/>
                </a:cubicBezTo>
                <a:cubicBezTo>
                  <a:pt x="1779682" y="1692586"/>
                  <a:pt x="1818192" y="1851616"/>
                  <a:pt x="1818192" y="2058710"/>
                </a:cubicBezTo>
                <a:cubicBezTo>
                  <a:pt x="1818192" y="2265804"/>
                  <a:pt x="1779397" y="2424976"/>
                  <a:pt x="1701808" y="2536225"/>
                </a:cubicBezTo>
                <a:cubicBezTo>
                  <a:pt x="1624219" y="2647474"/>
                  <a:pt x="1513255" y="2703098"/>
                  <a:pt x="1368917" y="2703098"/>
                </a:cubicBezTo>
                <a:cubicBezTo>
                  <a:pt x="1224008" y="2703098"/>
                  <a:pt x="1112759" y="2647617"/>
                  <a:pt x="1035170" y="2536653"/>
                </a:cubicBezTo>
                <a:cubicBezTo>
                  <a:pt x="957581" y="2425689"/>
                  <a:pt x="918786" y="2265804"/>
                  <a:pt x="918786" y="2056998"/>
                </a:cubicBezTo>
                <a:cubicBezTo>
                  <a:pt x="918786" y="1849904"/>
                  <a:pt x="957581" y="1691160"/>
                  <a:pt x="1035170" y="1580767"/>
                </a:cubicBezTo>
                <a:cubicBezTo>
                  <a:pt x="1112759" y="1470374"/>
                  <a:pt x="1224578" y="1415177"/>
                  <a:pt x="1370628" y="1415177"/>
                </a:cubicBezTo>
                <a:close/>
                <a:moveTo>
                  <a:pt x="2362917" y="188973"/>
                </a:moveTo>
                <a:cubicBezTo>
                  <a:pt x="2355500" y="238037"/>
                  <a:pt x="2346087" y="292092"/>
                  <a:pt x="2334677" y="351140"/>
                </a:cubicBezTo>
                <a:cubicBezTo>
                  <a:pt x="2323266" y="410188"/>
                  <a:pt x="2293600" y="544970"/>
                  <a:pt x="2245677" y="755487"/>
                </a:cubicBezTo>
                <a:lnTo>
                  <a:pt x="2481868" y="755487"/>
                </a:lnTo>
                <a:lnTo>
                  <a:pt x="2415118" y="464528"/>
                </a:lnTo>
                <a:cubicBezTo>
                  <a:pt x="2411125" y="446843"/>
                  <a:pt x="2402139" y="402486"/>
                  <a:pt x="2388162" y="331457"/>
                </a:cubicBezTo>
                <a:cubicBezTo>
                  <a:pt x="2374184" y="260429"/>
                  <a:pt x="2365769" y="212934"/>
                  <a:pt x="2362917" y="188973"/>
                </a:cubicBezTo>
                <a:close/>
                <a:moveTo>
                  <a:pt x="3039220" y="21244"/>
                </a:moveTo>
                <a:lnTo>
                  <a:pt x="3325044" y="21244"/>
                </a:lnTo>
                <a:lnTo>
                  <a:pt x="3708425" y="918082"/>
                </a:lnTo>
                <a:lnTo>
                  <a:pt x="3717839" y="918082"/>
                </a:lnTo>
                <a:cubicBezTo>
                  <a:pt x="3706999" y="858179"/>
                  <a:pt x="3701579" y="786865"/>
                  <a:pt x="3701579" y="704141"/>
                </a:cubicBezTo>
                <a:lnTo>
                  <a:pt x="3701579" y="21244"/>
                </a:lnTo>
                <a:lnTo>
                  <a:pt x="3915519" y="21244"/>
                </a:lnTo>
                <a:lnTo>
                  <a:pt x="3915519" y="1272367"/>
                </a:lnTo>
                <a:lnTo>
                  <a:pt x="3631407" y="1272367"/>
                </a:lnTo>
                <a:lnTo>
                  <a:pt x="3244602" y="366116"/>
                </a:lnTo>
                <a:lnTo>
                  <a:pt x="3233477" y="366116"/>
                </a:lnTo>
                <a:cubicBezTo>
                  <a:pt x="3247740" y="435147"/>
                  <a:pt x="3254871" y="509313"/>
                  <a:pt x="3254871" y="588614"/>
                </a:cubicBezTo>
                <a:lnTo>
                  <a:pt x="3254871" y="1272367"/>
                </a:lnTo>
                <a:lnTo>
                  <a:pt x="3039220" y="1272367"/>
                </a:lnTo>
                <a:close/>
                <a:moveTo>
                  <a:pt x="2204601" y="21244"/>
                </a:moveTo>
                <a:lnTo>
                  <a:pt x="2520377" y="21244"/>
                </a:lnTo>
                <a:lnTo>
                  <a:pt x="2831018" y="1277502"/>
                </a:lnTo>
                <a:lnTo>
                  <a:pt x="2597395" y="1277502"/>
                </a:lnTo>
                <a:lnTo>
                  <a:pt x="2525511" y="961726"/>
                </a:lnTo>
                <a:lnTo>
                  <a:pt x="2199466" y="961726"/>
                </a:lnTo>
                <a:lnTo>
                  <a:pt x="2127582" y="1277502"/>
                </a:lnTo>
                <a:lnTo>
                  <a:pt x="1894815" y="1277502"/>
                </a:lnTo>
                <a:close/>
                <a:moveTo>
                  <a:pt x="0" y="21244"/>
                </a:moveTo>
                <a:lnTo>
                  <a:pt x="711138" y="21244"/>
                </a:lnTo>
                <a:lnTo>
                  <a:pt x="711138" y="225771"/>
                </a:lnTo>
                <a:lnTo>
                  <a:pt x="471524" y="225771"/>
                </a:lnTo>
                <a:lnTo>
                  <a:pt x="471524" y="1272367"/>
                </a:lnTo>
                <a:lnTo>
                  <a:pt x="239613" y="1272367"/>
                </a:lnTo>
                <a:lnTo>
                  <a:pt x="239613" y="225771"/>
                </a:lnTo>
                <a:lnTo>
                  <a:pt x="0" y="225771"/>
                </a:lnTo>
                <a:close/>
                <a:moveTo>
                  <a:pt x="4126888" y="21242"/>
                </a:moveTo>
                <a:lnTo>
                  <a:pt x="4359656" y="21242"/>
                </a:lnTo>
                <a:lnTo>
                  <a:pt x="4359656" y="641669"/>
                </a:lnTo>
                <a:lnTo>
                  <a:pt x="4440953" y="454257"/>
                </a:lnTo>
                <a:lnTo>
                  <a:pt x="4654038" y="21242"/>
                </a:lnTo>
                <a:lnTo>
                  <a:pt x="4903064" y="21242"/>
                </a:lnTo>
                <a:lnTo>
                  <a:pt x="4613817" y="562939"/>
                </a:lnTo>
                <a:lnTo>
                  <a:pt x="4906487" y="1272365"/>
                </a:lnTo>
                <a:lnTo>
                  <a:pt x="4658316" y="1272365"/>
                </a:lnTo>
                <a:lnTo>
                  <a:pt x="4452934" y="737514"/>
                </a:lnTo>
                <a:lnTo>
                  <a:pt x="4359656" y="830792"/>
                </a:lnTo>
                <a:lnTo>
                  <a:pt x="4359656" y="1272365"/>
                </a:lnTo>
                <a:lnTo>
                  <a:pt x="4126888" y="1272365"/>
                </a:lnTo>
                <a:close/>
                <a:moveTo>
                  <a:pt x="918786" y="0"/>
                </a:moveTo>
                <a:lnTo>
                  <a:pt x="1151552" y="0"/>
                </a:lnTo>
                <a:lnTo>
                  <a:pt x="1151552" y="497198"/>
                </a:lnTo>
                <a:lnTo>
                  <a:pt x="1458771" y="497198"/>
                </a:lnTo>
                <a:lnTo>
                  <a:pt x="1458771" y="0"/>
                </a:lnTo>
                <a:lnTo>
                  <a:pt x="1691538" y="0"/>
                </a:lnTo>
                <a:lnTo>
                  <a:pt x="1691538" y="1251124"/>
                </a:lnTo>
                <a:lnTo>
                  <a:pt x="1458771" y="1251124"/>
                </a:lnTo>
                <a:lnTo>
                  <a:pt x="1458771" y="702581"/>
                </a:lnTo>
                <a:lnTo>
                  <a:pt x="1151552" y="702581"/>
                </a:lnTo>
                <a:lnTo>
                  <a:pt x="1151552" y="1251124"/>
                </a:lnTo>
                <a:lnTo>
                  <a:pt x="918786" y="1251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1972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11/3/23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29054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8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89282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60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16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47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7060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11/3/23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405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11/3/23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1515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273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0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AF0FBA-8DD9-CD4E-B8C6-1602BE2871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2862" y="190776"/>
            <a:ext cx="1594340" cy="5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6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34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11/3/23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7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3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1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89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47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05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63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3197-1487-40DE-92EB-C3FD3A9FC2DC}" type="datetimeFigureOut">
              <a:rPr lang="en-US" smtClean="0"/>
              <a:pPr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6945-3E61-41C5-9417-B0E65EC712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27047" y="6479180"/>
            <a:ext cx="455353" cy="3788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" name="Slide Number Placeholder 8"/>
          <p:cNvSpPr txBox="1">
            <a:spLocks/>
          </p:cNvSpPr>
          <p:nvPr/>
        </p:nvSpPr>
        <p:spPr>
          <a:xfrm>
            <a:off x="11127047" y="6505304"/>
            <a:ext cx="455353" cy="343298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1100" smtClean="0">
                <a:solidFill>
                  <a:srgbClr val="FFFFFF"/>
                </a:solidFill>
              </a:rPr>
              <a:pPr algn="ctr"/>
              <a:t>‹#›</a:t>
            </a:fld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0372" y="6520079"/>
            <a:ext cx="3357353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rgbClr val="FE0000"/>
                </a:solidFill>
                <a:latin typeface="Roboto Condensed"/>
              </a:rPr>
              <a:t>Strictly Confidential</a:t>
            </a:r>
            <a:r>
              <a:rPr lang="en-US" sz="1000" b="1" dirty="0">
                <a:solidFill>
                  <a:srgbClr val="2A2A2A"/>
                </a:solidFill>
                <a:latin typeface="Roboto Condensed"/>
              </a:rPr>
              <a:t> © PT Sigma </a:t>
            </a:r>
            <a:r>
              <a:rPr lang="en-US" sz="1000" b="1" dirty="0" err="1">
                <a:solidFill>
                  <a:srgbClr val="2A2A2A"/>
                </a:solidFill>
                <a:latin typeface="Roboto Condensed"/>
              </a:rPr>
              <a:t>Cipta</a:t>
            </a:r>
            <a:r>
              <a:rPr lang="en-US" sz="1000" b="1" dirty="0">
                <a:solidFill>
                  <a:srgbClr val="2A2A2A"/>
                </a:solidFill>
                <a:latin typeface="Roboto Condensed"/>
              </a:rPr>
              <a:t> </a:t>
            </a:r>
            <a:r>
              <a:rPr lang="en-US" sz="1000" b="1" dirty="0" err="1">
                <a:solidFill>
                  <a:srgbClr val="2A2A2A"/>
                </a:solidFill>
                <a:latin typeface="Roboto Condensed"/>
              </a:rPr>
              <a:t>Caraka</a:t>
            </a:r>
            <a:endParaRPr lang="en-US" sz="1000" b="1" dirty="0">
              <a:solidFill>
                <a:srgbClr val="FE0000"/>
              </a:solidFill>
              <a:latin typeface="Roboto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881" y="6512382"/>
            <a:ext cx="236588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>
                <a:solidFill>
                  <a:srgbClr val="FE0000"/>
                </a:solidFill>
                <a:latin typeface="Roboto Condensed"/>
              </a:rPr>
              <a:t>www.</a:t>
            </a:r>
            <a:r>
              <a:rPr lang="en-US" sz="1100" b="1" dirty="0" err="1">
                <a:solidFill>
                  <a:srgbClr val="2A2A2A"/>
                </a:solidFill>
                <a:latin typeface="Roboto Condensed"/>
              </a:rPr>
              <a:t>telkomsigma</a:t>
            </a:r>
            <a:r>
              <a:rPr lang="en-US" sz="1100" b="1" dirty="0" err="1">
                <a:solidFill>
                  <a:srgbClr val="FE0000"/>
                </a:solidFill>
                <a:latin typeface="Roboto Condensed"/>
              </a:rPr>
              <a:t>.co.id</a:t>
            </a:r>
            <a:endParaRPr lang="en-US" sz="1100" b="1" dirty="0">
              <a:solidFill>
                <a:srgbClr val="2A2A2A"/>
              </a:solidFill>
              <a:latin typeface="Roboto Condensed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656369" y="6643188"/>
            <a:ext cx="52140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1997DDA-3AB5-324C-8EF2-2FC03EB6EA3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2862" y="190776"/>
            <a:ext cx="1594340" cy="582663"/>
          </a:xfrm>
          <a:prstGeom prst="rect">
            <a:avLst/>
          </a:prstGeom>
        </p:spPr>
      </p:pic>
      <p:sp>
        <p:nvSpPr>
          <p:cNvPr id="8" name="Diagonal Stripe 7">
            <a:extLst>
              <a:ext uri="{FF2B5EF4-FFF2-40B4-BE49-F238E27FC236}">
                <a16:creationId xmlns:a16="http://schemas.microsoft.com/office/drawing/2014/main" id="{C158D873-0622-5E43-B9B2-1AE1225D82CB}"/>
              </a:ext>
            </a:extLst>
          </p:cNvPr>
          <p:cNvSpPr/>
          <p:nvPr/>
        </p:nvSpPr>
        <p:spPr>
          <a:xfrm>
            <a:off x="1" y="0"/>
            <a:ext cx="657726" cy="643982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9">
              <a:solidFill>
                <a:srgbClr val="2A2A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7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  <p15:guide id="3" orient="horz" pos="3960">
          <p15:clr>
            <a:srgbClr val="F26B43"/>
          </p15:clr>
        </p15:guide>
        <p15:guide id="4" orient="horz" pos="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1" cy="1143000"/>
          </a:xfrm>
          <a:prstGeom prst="rect">
            <a:avLst/>
          </a:prstGeom>
        </p:spPr>
        <p:txBody>
          <a:bodyPr vert="horz" lIns="111584" tIns="55792" rIns="111584" bIns="5579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1" cy="4525963"/>
          </a:xfrm>
          <a:prstGeom prst="rect">
            <a:avLst/>
          </a:prstGeom>
        </p:spPr>
        <p:txBody>
          <a:bodyPr vert="horz" lIns="111584" tIns="55792" rIns="111584" bIns="55792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11584" tIns="55792" rIns="111584" bIns="5579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3197-1487-40DE-92EB-C3FD3A9FC2DC}" type="datetimeFigureOut">
              <a:rPr lang="en-US" smtClean="0"/>
              <a:pPr/>
              <a:t>11/3/23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2"/>
            <a:ext cx="3860800" cy="365125"/>
          </a:xfrm>
          <a:prstGeom prst="rect">
            <a:avLst/>
          </a:prstGeom>
        </p:spPr>
        <p:txBody>
          <a:bodyPr vert="horz" lIns="111584" tIns="55792" rIns="111584" bIns="5579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2"/>
            <a:ext cx="2844800" cy="365125"/>
          </a:xfrm>
          <a:prstGeom prst="rect">
            <a:avLst/>
          </a:prstGeom>
        </p:spPr>
        <p:txBody>
          <a:bodyPr vert="horz" lIns="111584" tIns="55792" rIns="111584" bIns="5579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B6945-3E61-41C5-9417-B0E65EC712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68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3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</p:sldLayoutIdLst>
  <p:txStyles>
    <p:titleStyle>
      <a:lvl1pPr algn="ctr" defTabSz="1115842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8441" indent="-418441" algn="l" defTabSz="1115842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6622" indent="-348701" algn="l" defTabSz="1115842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94803" indent="-278961" algn="l" defTabSz="111584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52724" indent="-278961" algn="l" defTabSz="111584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645" indent="-278961" algn="l" defTabSz="111584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68566" indent="-278961" algn="l" defTabSz="111584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6488" indent="-278961" algn="l" defTabSz="111584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84409" indent="-278961" algn="l" defTabSz="111584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42330" indent="-278961" algn="l" defTabSz="111584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584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7921" algn="l" defTabSz="111584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5842" algn="l" defTabSz="111584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3763" algn="l" defTabSz="111584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1685" algn="l" defTabSz="111584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9606" algn="l" defTabSz="111584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7527" algn="l" defTabSz="111584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05448" algn="l" defTabSz="111584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63369" algn="l" defTabSz="111584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89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89"/>
            <a:r>
              <a:rPr lang="en-US">
                <a:solidFill>
                  <a:srgbClr val="000000">
                    <a:tint val="75000"/>
                  </a:srgbClr>
                </a:solidFill>
              </a:rPr>
              <a:t>sigma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89"/>
            <a:fld id="{48F63A3B-78C7-47BE-AE5E-E10140E04643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913989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2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</p:sldLayoutIdLst>
  <p:hf sldNum="0" hdr="0" ftr="0" dt="0"/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85" indent="-228485" algn="l" defTabSz="9139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457" indent="-228485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428" indent="-228485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400" indent="-228485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372" indent="-228485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3" indent="-228485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5" indent="-228485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5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5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2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5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5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47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point.com/cyber-hub/cyber-security/what-is-white-box-testing/" TargetMode="External"/><Relationship Id="rId2" Type="http://schemas.openxmlformats.org/officeDocument/2006/relationships/hyperlink" Target="https://en.wikipedia.org/wiki/White-box_testing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docs.github.com/en/actions" TargetMode="External"/><Relationship Id="rId5" Type="http://schemas.openxmlformats.org/officeDocument/2006/relationships/hyperlink" Target="https://www.dicoding.com/blog/apa-itu-ci-cd/" TargetMode="External"/><Relationship Id="rId4" Type="http://schemas.openxmlformats.org/officeDocument/2006/relationships/hyperlink" Target="https://www.geeksforgeeks.org/unit-testing-software-tes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42AB-F2E2-5C5D-2769-05F5CDFEB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253" y="1140389"/>
            <a:ext cx="4427136" cy="272216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Whitebox Testing &amp;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BC6D0-5EBA-532A-6CF5-325FAEAA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399" y="3983369"/>
            <a:ext cx="3882844" cy="88290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Unit Test dan CI/CD Pipeline pada Phyton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07EA1DE-3BD1-FA8E-0682-ABC1FE71BECF}"/>
              </a:ext>
            </a:extLst>
          </p:cNvPr>
          <p:cNvSpPr txBox="1">
            <a:spLocks/>
          </p:cNvSpPr>
          <p:nvPr/>
        </p:nvSpPr>
        <p:spPr>
          <a:xfrm>
            <a:off x="4391644" y="4987089"/>
            <a:ext cx="3882844" cy="882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Nandi Pura </a:t>
            </a:r>
            <a:r>
              <a:rPr lang="en-US" dirty="0" err="1"/>
              <a:t>Nugraha</a:t>
            </a:r>
            <a:endParaRPr lang="en-US" dirty="0"/>
          </a:p>
          <a:p>
            <a:pPr algn="ctr"/>
            <a:r>
              <a:rPr lang="en-US" dirty="0"/>
              <a:t>201011400101</a:t>
            </a:r>
          </a:p>
          <a:p>
            <a:pPr algn="ctr"/>
            <a:r>
              <a:rPr lang="en-US" dirty="0"/>
              <a:t>07TPLE005</a:t>
            </a:r>
          </a:p>
        </p:txBody>
      </p:sp>
    </p:spTree>
    <p:extLst>
      <p:ext uri="{BB962C8B-B14F-4D97-AF65-F5344CB8AC3E}">
        <p14:creationId xmlns:p14="http://schemas.microsoft.com/office/powerpoint/2010/main" val="256494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CEB0-79DB-DC73-FF2A-5932265C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9028-7C98-4F6D-EA2B-38FDE63C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12731"/>
            <a:ext cx="9601200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White Box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internal,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detail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Teknik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glass box testing, structural testing, clear box testing, open box testing, </a:t>
            </a:r>
            <a:r>
              <a:rPr lang="en-US" dirty="0" err="1"/>
              <a:t>dan</a:t>
            </a:r>
            <a:r>
              <a:rPr lang="en-US" dirty="0"/>
              <a:t> transparent box testing. White Box Testing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input </a:t>
            </a:r>
            <a:r>
              <a:rPr lang="en-US" dirty="0" err="1"/>
              <a:t>dan</a:t>
            </a:r>
            <a:r>
              <a:rPr lang="en-US" dirty="0"/>
              <a:t> output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rusak</a:t>
            </a:r>
            <a:r>
              <a:rPr lang="en-US" dirty="0"/>
              <a:t>, output, loop testing, </a:t>
            </a:r>
            <a:r>
              <a:rPr lang="en-US" dirty="0" err="1"/>
              <a:t>dan</a:t>
            </a:r>
            <a:r>
              <a:rPr lang="en-US" dirty="0"/>
              <a:t> data flow testing.</a:t>
            </a:r>
          </a:p>
        </p:txBody>
      </p:sp>
    </p:spTree>
    <p:extLst>
      <p:ext uri="{BB962C8B-B14F-4D97-AF65-F5344CB8AC3E}">
        <p14:creationId xmlns:p14="http://schemas.microsoft.com/office/powerpoint/2010/main" val="21392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543A-AE40-5115-D162-E7638713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7EEE-C694-FFE1-ECF2-496562DA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Unit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unit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perilakunya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. Unit testing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black box testing, white box testing, </a:t>
            </a:r>
            <a:r>
              <a:rPr lang="en-US" dirty="0" err="1"/>
              <a:t>dan</a:t>
            </a:r>
            <a:r>
              <a:rPr lang="en-US" dirty="0"/>
              <a:t> gray box testing. </a:t>
            </a:r>
            <a:r>
              <a:rPr lang="en-US" dirty="0" err="1"/>
              <a:t>Dalam</a:t>
            </a:r>
            <a:r>
              <a:rPr lang="en-US" dirty="0"/>
              <a:t> white box unit testing,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. Unit testing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31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D944-F59C-2F8B-56D0-CBACE33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4A144-3E46-854C-A3C0-36828B27DEFC}"/>
              </a:ext>
            </a:extLst>
          </p:cNvPr>
          <p:cNvSpPr txBox="1"/>
          <p:nvPr/>
        </p:nvSpPr>
        <p:spPr>
          <a:xfrm>
            <a:off x="1692167" y="1755228"/>
            <a:ext cx="3889043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Berikut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fungsi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menghitung</a:t>
            </a:r>
            <a:r>
              <a:rPr lang="en-US" sz="1100" dirty="0"/>
              <a:t> </a:t>
            </a:r>
            <a:r>
              <a:rPr lang="en-US" sz="1100" dirty="0" err="1"/>
              <a:t>deret</a:t>
            </a:r>
            <a:r>
              <a:rPr lang="en-US" sz="1100" dirty="0"/>
              <a:t> Fibonacci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rentang</a:t>
            </a:r>
            <a:r>
              <a:rPr lang="en-US" sz="1100" dirty="0"/>
              <a:t> </a:t>
            </a:r>
            <a:r>
              <a:rPr lang="en-US" sz="1100" dirty="0" err="1"/>
              <a:t>tertentu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unit test-</a:t>
            </a:r>
            <a:r>
              <a:rPr lang="en-US" sz="1100" dirty="0" err="1"/>
              <a:t>nya</a:t>
            </a:r>
            <a:r>
              <a:rPr lang="en-US" sz="1100" dirty="0"/>
              <a:t>:</a:t>
            </a:r>
          </a:p>
          <a:p>
            <a:endParaRPr lang="en-US" sz="1100" dirty="0"/>
          </a:p>
          <a:p>
            <a:r>
              <a:rPr lang="en-US" sz="1100" dirty="0"/>
              <a:t>```python</a:t>
            </a:r>
          </a:p>
          <a:p>
            <a:r>
              <a:rPr lang="en-US" sz="1100" dirty="0"/>
              <a:t>def </a:t>
            </a:r>
            <a:r>
              <a:rPr lang="en-US" sz="1100" dirty="0" err="1"/>
              <a:t>fibonacci_array</a:t>
            </a:r>
            <a:r>
              <a:rPr lang="en-US" sz="1100" dirty="0"/>
              <a:t>(start, end):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fib_array</a:t>
            </a:r>
            <a:r>
              <a:rPr lang="en-US" sz="1100" dirty="0"/>
              <a:t> = []</a:t>
            </a:r>
          </a:p>
          <a:p>
            <a:r>
              <a:rPr lang="en-US" sz="1100" dirty="0"/>
              <a:t>    a, b = 0, 1</a:t>
            </a:r>
          </a:p>
          <a:p>
            <a:r>
              <a:rPr lang="en-US" sz="1100" dirty="0"/>
              <a:t>    for </a:t>
            </a:r>
            <a:r>
              <a:rPr lang="en-US" sz="1100" dirty="0" err="1"/>
              <a:t>i</a:t>
            </a:r>
            <a:r>
              <a:rPr lang="en-US" sz="1100" dirty="0"/>
              <a:t> in range(1, end + 1):</a:t>
            </a:r>
          </a:p>
          <a:p>
            <a:r>
              <a:rPr lang="en-US" sz="1100" dirty="0"/>
              <a:t>        if </a:t>
            </a:r>
            <a:r>
              <a:rPr lang="en-US" sz="1100" dirty="0" err="1"/>
              <a:t>i</a:t>
            </a:r>
            <a:r>
              <a:rPr lang="en-US" sz="1100" dirty="0"/>
              <a:t> &gt;= start: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fib_array.append</a:t>
            </a:r>
            <a:r>
              <a:rPr lang="en-US" sz="1100" dirty="0"/>
              <a:t>(a)</a:t>
            </a:r>
          </a:p>
          <a:p>
            <a:r>
              <a:rPr lang="en-US" sz="1100" dirty="0"/>
              <a:t>        a, b = b, a + b</a:t>
            </a:r>
          </a:p>
          <a:p>
            <a:r>
              <a:rPr lang="en-US" sz="1100" dirty="0"/>
              <a:t>    return </a:t>
            </a:r>
            <a:r>
              <a:rPr lang="en-US" sz="1100" dirty="0" err="1"/>
              <a:t>fib_array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# Unit Test</a:t>
            </a:r>
          </a:p>
          <a:p>
            <a:r>
              <a:rPr lang="en-US" sz="1100" dirty="0"/>
              <a:t>def </a:t>
            </a:r>
            <a:r>
              <a:rPr lang="en-US" sz="1100" dirty="0" err="1"/>
              <a:t>test_fibonacci_array</a:t>
            </a:r>
            <a:r>
              <a:rPr lang="en-US" sz="1100" dirty="0"/>
              <a:t>():</a:t>
            </a:r>
          </a:p>
          <a:p>
            <a:r>
              <a:rPr lang="en-US" sz="1100" dirty="0"/>
              <a:t>    assert </a:t>
            </a:r>
            <a:r>
              <a:rPr lang="en-US" sz="1100" dirty="0" err="1"/>
              <a:t>fibonacci_array</a:t>
            </a:r>
            <a:r>
              <a:rPr lang="en-US" sz="1100" dirty="0"/>
              <a:t>(1, 2) == [0, 1]</a:t>
            </a:r>
          </a:p>
          <a:p>
            <a:r>
              <a:rPr lang="en-US" sz="1100" dirty="0"/>
              <a:t>    assert </a:t>
            </a:r>
            <a:r>
              <a:rPr lang="en-US" sz="1100" dirty="0" err="1"/>
              <a:t>fibonacci_array</a:t>
            </a:r>
            <a:r>
              <a:rPr lang="en-US" sz="1100" dirty="0"/>
              <a:t>(1, 8) == [0, 1, 1, 2, 3, 5, 8, 13]</a:t>
            </a:r>
          </a:p>
          <a:p>
            <a:r>
              <a:rPr lang="en-US" sz="1100" dirty="0"/>
              <a:t>    assert </a:t>
            </a:r>
            <a:r>
              <a:rPr lang="en-US" sz="1100" dirty="0" err="1"/>
              <a:t>fibonacci_array</a:t>
            </a:r>
            <a:r>
              <a:rPr lang="en-US" sz="1100" dirty="0"/>
              <a:t>(5, 7) == [3, 5, 8]</a:t>
            </a:r>
          </a:p>
          <a:p>
            <a:endParaRPr lang="en-US" sz="1100" dirty="0"/>
          </a:p>
          <a:p>
            <a:r>
              <a:rPr lang="en-US" sz="1100" dirty="0"/>
              <a:t>if __name__ == "__main":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test_fibonacci_array</a:t>
            </a:r>
            <a:r>
              <a:rPr lang="en-US" sz="1100" dirty="0"/>
              <a:t>()</a:t>
            </a:r>
          </a:p>
          <a:p>
            <a:r>
              <a:rPr lang="en-US" sz="1100" dirty="0"/>
              <a:t>    print("All tests passed!")</a:t>
            </a:r>
          </a:p>
          <a:p>
            <a:r>
              <a:rPr lang="en-US" sz="1100" dirty="0"/>
              <a:t>```</a:t>
            </a:r>
          </a:p>
          <a:p>
            <a:endParaRPr lang="en-US" sz="1100" dirty="0"/>
          </a:p>
          <a:p>
            <a:r>
              <a:rPr lang="en-US" sz="1100" dirty="0" err="1"/>
              <a:t>Fungsi</a:t>
            </a:r>
            <a:r>
              <a:rPr lang="en-US" sz="1100" dirty="0"/>
              <a:t> `</a:t>
            </a:r>
            <a:r>
              <a:rPr lang="en-US" sz="1100" dirty="0" err="1"/>
              <a:t>fibonacci_array</a:t>
            </a:r>
            <a:r>
              <a:rPr lang="en-US" sz="1100" dirty="0"/>
              <a:t>` </a:t>
            </a:r>
            <a:r>
              <a:rPr lang="en-US" sz="1100" dirty="0" err="1"/>
              <a:t>menghasilkan</a:t>
            </a:r>
            <a:r>
              <a:rPr lang="en-US" sz="1100" dirty="0"/>
              <a:t> </a:t>
            </a:r>
            <a:r>
              <a:rPr lang="en-US" sz="1100" dirty="0" err="1"/>
              <a:t>deret</a:t>
            </a:r>
            <a:r>
              <a:rPr lang="en-US" sz="1100" dirty="0"/>
              <a:t> Fibonacci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rentang</a:t>
            </a:r>
            <a:r>
              <a:rPr lang="en-US" sz="1100" dirty="0"/>
              <a:t> </a:t>
            </a:r>
            <a:r>
              <a:rPr lang="en-US" sz="1100" dirty="0" err="1"/>
              <a:t>mulai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suku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-start </a:t>
            </a:r>
            <a:r>
              <a:rPr lang="en-US" sz="1100" dirty="0" err="1"/>
              <a:t>hingga</a:t>
            </a:r>
            <a:r>
              <a:rPr lang="en-US" sz="1100" dirty="0"/>
              <a:t> </a:t>
            </a:r>
            <a:r>
              <a:rPr lang="en-US" sz="1100" dirty="0" err="1"/>
              <a:t>suku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-end. </a:t>
            </a:r>
            <a:br>
              <a:rPr lang="en-US" sz="1100" dirty="0"/>
            </a:br>
            <a:r>
              <a:rPr lang="en-US" sz="1100" dirty="0"/>
              <a:t>Unit test </a:t>
            </a:r>
            <a:r>
              <a:rPr lang="en-US" sz="1100" dirty="0" err="1"/>
              <a:t>memeriksa</a:t>
            </a:r>
            <a:r>
              <a:rPr lang="en-US" sz="1100" dirty="0"/>
              <a:t> </a:t>
            </a:r>
            <a:r>
              <a:rPr lang="en-US" sz="1100" dirty="0" err="1"/>
              <a:t>apakah</a:t>
            </a:r>
            <a:r>
              <a:rPr lang="en-US" sz="1100" dirty="0"/>
              <a:t> </a:t>
            </a:r>
            <a:r>
              <a:rPr lang="en-US" sz="1100" dirty="0" err="1"/>
              <a:t>fungsi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mengembalikan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yang </a:t>
            </a:r>
            <a:r>
              <a:rPr lang="en-US" sz="1100" dirty="0" err="1"/>
              <a:t>benar</a:t>
            </a:r>
            <a:r>
              <a:rPr lang="en-US" sz="1100" dirty="0"/>
              <a:t> </a:t>
            </a:r>
            <a:r>
              <a:rPr lang="en-US" sz="1100" dirty="0" err="1"/>
              <a:t>sesuai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contoh</a:t>
            </a:r>
            <a:r>
              <a:rPr lang="en-US" sz="1100" dirty="0"/>
              <a:t>. </a:t>
            </a:r>
          </a:p>
          <a:p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semua</a:t>
            </a:r>
            <a:r>
              <a:rPr lang="en-US" sz="1100" dirty="0"/>
              <a:t> </a:t>
            </a:r>
            <a:r>
              <a:rPr lang="en-US" sz="1100" dirty="0" err="1"/>
              <a:t>tes</a:t>
            </a:r>
            <a:r>
              <a:rPr lang="en-US" sz="1100" dirty="0"/>
              <a:t> </a:t>
            </a:r>
            <a:r>
              <a:rPr lang="en-US" sz="1100" dirty="0" err="1"/>
              <a:t>berhasil</a:t>
            </a:r>
            <a:r>
              <a:rPr lang="en-US" sz="1100" dirty="0"/>
              <a:t>,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pesan</a:t>
            </a:r>
            <a:r>
              <a:rPr lang="en-US" sz="1100" dirty="0"/>
              <a:t> "All tests passed!"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dicetak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67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6EA0-682A-AA42-D684-9CC09B34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8F17-7513-AB1C-CC01-55786A0E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Continuous Integration, yang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pengintegrasian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commit.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Continuous Deployment </a:t>
            </a:r>
            <a:r>
              <a:rPr lang="en-US" dirty="0" err="1"/>
              <a:t>atau</a:t>
            </a:r>
            <a:r>
              <a:rPr lang="en-US" dirty="0"/>
              <a:t> Continuous Delivery,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proses CI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.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dirilis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platform CI/CD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Gitlab CI, </a:t>
            </a:r>
            <a:r>
              <a:rPr lang="en-US" dirty="0" err="1"/>
              <a:t>Github</a:t>
            </a:r>
            <a:r>
              <a:rPr lang="en-US" dirty="0"/>
              <a:t> Actions, </a:t>
            </a:r>
            <a:r>
              <a:rPr lang="en-US" dirty="0" err="1"/>
              <a:t>dan</a:t>
            </a:r>
            <a:r>
              <a:rPr lang="en-US" dirty="0"/>
              <a:t> Jenkins.</a:t>
            </a:r>
          </a:p>
        </p:txBody>
      </p:sp>
    </p:spTree>
    <p:extLst>
      <p:ext uri="{BB962C8B-B14F-4D97-AF65-F5344CB8AC3E}">
        <p14:creationId xmlns:p14="http://schemas.microsoft.com/office/powerpoint/2010/main" val="46494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57D5-CBC8-B990-D46D-935B2F6C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6BCB-CB2F-0124-AC60-112F09C7A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GitHub </a:t>
            </a:r>
            <a:r>
              <a:rPr lang="en-US" dirty="0" err="1"/>
              <a:t>menyediakan</a:t>
            </a:r>
            <a:r>
              <a:rPr lang="en-US" dirty="0"/>
              <a:t> platform CI/CD gratis yang </a:t>
            </a:r>
            <a:r>
              <a:rPr lang="en-US" dirty="0" err="1"/>
              <a:t>disebut</a:t>
            </a:r>
            <a:r>
              <a:rPr lang="en-US" dirty="0"/>
              <a:t> GitHub Actions GitHub Actions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(event-driven), </a:t>
            </a:r>
            <a:r>
              <a:rPr lang="en-US" dirty="0" err="1"/>
              <a:t>seperti</a:t>
            </a:r>
            <a:r>
              <a:rPr lang="en-US" dirty="0"/>
              <a:t> push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,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(merge request), </a:t>
            </a:r>
            <a:r>
              <a:rPr lang="en-US" dirty="0" err="1"/>
              <a:t>atau</a:t>
            </a:r>
            <a:r>
              <a:rPr lang="en-US" dirty="0"/>
              <a:t> fork. Proses </a:t>
            </a:r>
            <a:r>
              <a:rPr lang="en-US" dirty="0" err="1"/>
              <a:t>konfigurasi</a:t>
            </a:r>
            <a:r>
              <a:rPr lang="en-US" dirty="0"/>
              <a:t> GitHub Actions </a:t>
            </a:r>
            <a:r>
              <a:rPr lang="en-US" dirty="0" err="1"/>
              <a:t>menggunakan</a:t>
            </a:r>
            <a:r>
              <a:rPr lang="en-US" dirty="0"/>
              <a:t> format YAML yang </a:t>
            </a:r>
            <a:r>
              <a:rPr lang="en-US" dirty="0" err="1"/>
              <a:t>terdokumentasi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GitHub Actions:</a:t>
            </a:r>
          </a:p>
          <a:p>
            <a:pPr marL="0" indent="0">
              <a:buNone/>
            </a:pPr>
            <a:r>
              <a:rPr lang="en-US" dirty="0"/>
              <a:t>Event-driven GitHub Actions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diaktifkan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push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, </a:t>
            </a:r>
            <a:r>
              <a:rPr lang="en-US" dirty="0" err="1"/>
              <a:t>pembukaan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(pull request), </a:t>
            </a:r>
            <a:r>
              <a:rPr lang="en-US" dirty="0" err="1"/>
              <a:t>pembuatan</a:t>
            </a:r>
            <a:r>
              <a:rPr lang="en-US" dirty="0"/>
              <a:t> tag,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Konfigurasi</a:t>
            </a:r>
            <a:r>
              <a:rPr lang="en-US" dirty="0"/>
              <a:t> YAML: GitHub Actions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YAML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mengkonfigurasi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(workflow).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Quickstart</a:t>
            </a:r>
            <a:r>
              <a:rPr lang="en-US" dirty="0"/>
              <a:t>: GitHub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"</a:t>
            </a:r>
            <a:r>
              <a:rPr lang="en-US" dirty="0" err="1"/>
              <a:t>Quickstart</a:t>
            </a:r>
            <a:r>
              <a:rPr lang="en-US" dirty="0"/>
              <a:t> for GitHub Actions" di GitHub Docs.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memandu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GitHub Actions.</a:t>
            </a:r>
          </a:p>
          <a:p>
            <a:pPr marL="0" indent="0">
              <a:buNone/>
            </a:pPr>
            <a:r>
              <a:rPr lang="en-US" dirty="0"/>
              <a:t>GitHub Actions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CI/CD yang </a:t>
            </a:r>
            <a:r>
              <a:rPr lang="en-US" dirty="0" err="1"/>
              <a:t>kuat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gratis </a:t>
            </a:r>
            <a:r>
              <a:rPr lang="en-US" dirty="0" err="1"/>
              <a:t>oleh</a:t>
            </a:r>
            <a:r>
              <a:rPr lang="en-US" dirty="0"/>
              <a:t> GitHub.</a:t>
            </a:r>
          </a:p>
        </p:txBody>
      </p:sp>
    </p:spTree>
    <p:extLst>
      <p:ext uri="{BB962C8B-B14F-4D97-AF65-F5344CB8AC3E}">
        <p14:creationId xmlns:p14="http://schemas.microsoft.com/office/powerpoint/2010/main" val="375975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4F8C-2D94-FE17-99CD-C763A6A0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0B7B-F6CD-8E7E-881C-3046DEB8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White-box testing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Wikipedia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 | Software Testing - GeeksforGeeks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 Itu CI/CD? IT Developer Harus Tau - </a:t>
            </a:r>
            <a:r>
              <a:rPr lang="en-US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Dicoding</a:t>
            </a: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Actions documentation - GitHub Docs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82644"/>
      </p:ext>
    </p:extLst>
  </p:cSld>
  <p:clrMapOvr>
    <a:masterClrMapping/>
  </p:clrMapOvr>
</p:sld>
</file>

<file path=ppt/theme/theme1.xml><?xml version="1.0" encoding="utf-8"?>
<a:theme xmlns:a="http://schemas.openxmlformats.org/drawingml/2006/main" name="sigma">
  <a:themeElements>
    <a:clrScheme name="SpriteIT - Red">
      <a:dk1>
        <a:srgbClr val="2A2A2A"/>
      </a:dk1>
      <a:lt1>
        <a:srgbClr val="F7F7F7"/>
      </a:lt1>
      <a:dk2>
        <a:srgbClr val="969696"/>
      </a:dk2>
      <a:lt2>
        <a:srgbClr val="FFFFFF"/>
      </a:lt2>
      <a:accent1>
        <a:srgbClr val="FE0000"/>
      </a:accent1>
      <a:accent2>
        <a:srgbClr val="FE0000"/>
      </a:accent2>
      <a:accent3>
        <a:srgbClr val="FE0000"/>
      </a:accent3>
      <a:accent4>
        <a:srgbClr val="2A2A2A"/>
      </a:accent4>
      <a:accent5>
        <a:srgbClr val="2A2A2A"/>
      </a:accent5>
      <a:accent6>
        <a:srgbClr val="2A2A2A"/>
      </a:accent6>
      <a:hlink>
        <a:srgbClr val="2A2A2A"/>
      </a:hlink>
      <a:folHlink>
        <a:srgbClr val="2A2A2A"/>
      </a:folHlink>
    </a:clrScheme>
    <a:fontScheme name="Custom 8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gma" id="{4932108E-F6E2-1E40-85BB-3DECC84142B6}" vid="{4AF9B90D-39A6-4140-9082-D566C67D8E03}"/>
    </a:ext>
  </a:extLst>
</a:theme>
</file>

<file path=ppt/theme/theme2.xml><?xml version="1.0" encoding="utf-8"?>
<a:theme xmlns:a="http://schemas.openxmlformats.org/drawingml/2006/main" name="sigma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Custom 18">
      <a:dk1>
        <a:srgbClr val="000000"/>
      </a:dk1>
      <a:lt1>
        <a:srgbClr val="FFFFFF"/>
      </a:lt1>
      <a:dk2>
        <a:srgbClr val="BE232A"/>
      </a:dk2>
      <a:lt2>
        <a:srgbClr val="585D5C"/>
      </a:lt2>
      <a:accent1>
        <a:srgbClr val="B41C37"/>
      </a:accent1>
      <a:accent2>
        <a:srgbClr val="C1C2C1"/>
      </a:accent2>
      <a:accent3>
        <a:srgbClr val="676666"/>
      </a:accent3>
      <a:accent4>
        <a:srgbClr val="292828"/>
      </a:accent4>
      <a:accent5>
        <a:srgbClr val="383A3A"/>
      </a:accent5>
      <a:accent6>
        <a:srgbClr val="C13A43"/>
      </a:accent6>
      <a:hlink>
        <a:srgbClr val="FFAE3E"/>
      </a:hlink>
      <a:folHlink>
        <a:srgbClr val="FCC77E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sigma</Template>
  <TotalTime>204</TotalTime>
  <Words>677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Bebas Neue</vt:lpstr>
      <vt:lpstr>Calibri</vt:lpstr>
      <vt:lpstr>Calibri Light</vt:lpstr>
      <vt:lpstr>Century Gothic</vt:lpstr>
      <vt:lpstr>Franklin Gothic Book</vt:lpstr>
      <vt:lpstr>Roboto</vt:lpstr>
      <vt:lpstr>Roboto Condensed</vt:lpstr>
      <vt:lpstr>System Font Regular</vt:lpstr>
      <vt:lpstr>Wingdings</vt:lpstr>
      <vt:lpstr>sigma</vt:lpstr>
      <vt:lpstr>sigma2015</vt:lpstr>
      <vt:lpstr>3_Office Theme</vt:lpstr>
      <vt:lpstr>Crop</vt:lpstr>
      <vt:lpstr>Whitebox Testing &amp; CI/CD</vt:lpstr>
      <vt:lpstr>Whitebox Testing</vt:lpstr>
      <vt:lpstr>Unit Testing</vt:lpstr>
      <vt:lpstr>Contoh</vt:lpstr>
      <vt:lpstr>CI/CD</vt:lpstr>
      <vt:lpstr>Github Actions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 Testing &amp; CI/CD</dc:title>
  <dc:creator>Fuad Mustamirrul</dc:creator>
  <cp:lastModifiedBy>Microsoft Office User</cp:lastModifiedBy>
  <cp:revision>4</cp:revision>
  <dcterms:created xsi:type="dcterms:W3CDTF">2023-10-25T13:31:28Z</dcterms:created>
  <dcterms:modified xsi:type="dcterms:W3CDTF">2023-11-03T12:57:01Z</dcterms:modified>
</cp:coreProperties>
</file>