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9734-C956-479F-8E2D-DE68EE8C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3D8B-3A7B-4C6D-9BB1-5567A15E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67B2-E4ED-4F40-89EA-0027573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7CBA-6B62-4195-86D7-EF2B2044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E6A1-815A-4865-AB50-572F28A7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BB4B-C107-468D-B00B-08C91D19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6653C-530C-4355-A66A-2A5E56D64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1A0A-F96D-4CC1-A231-27116AE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03E9-C87E-420A-B8F7-E76EE8DC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0D8F-260F-42FA-88C0-C89918F4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810DD-4BD4-405E-B141-4D4A7FC7E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D102-78CE-4AA4-B431-2690428C0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2685-6B78-43A1-915F-16405D9D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87AE-332F-474E-A150-BA44A80A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E859-D1C0-4F3D-9CEE-4FC578E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FA31-4C3C-407B-97D0-C621DAE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A668-A148-4A01-AF3E-F7C63A44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7086-2F9B-4DCC-AD44-144A8949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BC2B-3364-4253-84F6-1F381CB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26AE-F5C5-4ACB-B13E-55A8B719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264-1541-4803-91CE-389CBF27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E659-1CFA-4A6E-B96B-41F91423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A7BF-DFED-4F84-9526-739B4CFC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9749-61FA-484E-A90A-4D547681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3D73-6EA8-426E-BA46-F811BE7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FD4-D7E1-4600-9BEA-CC2D9323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A8D3-62B2-4B67-8B6A-94D77B4AE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5E30-F259-4613-B2DD-05BFC9A1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4ACF-1EAB-4093-BF58-2E2E82DF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E16F-4627-4ADA-BF72-C3B40AC5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7170-8906-45C6-BF2C-113EF2AC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9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0DA7-0020-464A-B2ED-DB601B9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409F-9966-4DD7-9B7A-D16D17F2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5DE1-FA43-4D09-AE2D-AC3709D8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C5FE1-7166-4A62-B02D-56E4F755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E7A79-1C1A-4754-BCD5-ED163C225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AF1D1-3ACE-4AE0-BA6C-C4801E3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1BCA3-EE63-4EBC-A62D-B624BCE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CAA2F-6965-44BD-9115-1892B070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1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BA00-EBC1-41A5-AA63-04447A01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68261-BCD0-4806-A678-086CC033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C852-4B09-4219-B5C6-D3D8A12A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C454-2CCB-49BE-BE72-0569C31B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B829A-2070-459D-BD21-0D50BE46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EEDB-DD82-4EAA-A470-7637FAD7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4E5D-9614-4829-88F9-5D23E89E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1A0E-0A36-4091-A193-B63A1B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E2DB-08A0-4CF3-93DB-6718761F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B6C52-46EF-4CEB-8351-F14B3597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D578-9D4F-4E11-8F67-4885A32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C802-5EAF-424E-ACE4-18253C4B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36D2-D3EB-4160-801D-6FB43FBC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5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5664-B5B3-4373-9249-BD56D930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7E51B-1601-46CD-94D8-DABA1CF07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2687-7F1A-40B0-91F7-EA9B7366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39E7-1A6B-4CD8-85BE-F1091A6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FE00-888E-400F-AA4D-72BE738C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40C2-D040-42DB-9407-3B74720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CA27-1499-405E-B76A-44676F2D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3BA8E-C6C0-4018-8B10-E387E32F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E3EA-A404-4BEC-BF50-A44B8800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5E0E-0A90-4963-A7CA-E9356D72C7D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EE034-8F1D-412E-B4C4-37E91EB4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B233-15C0-4EF4-B7BF-F82CEB3A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3D3-9C0F-4631-8C5C-31261C1F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64F568-B323-4387-A9ED-8E47D19CA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39419"/>
              </p:ext>
            </p:extLst>
          </p:nvPr>
        </p:nvGraphicFramePr>
        <p:xfrm>
          <a:off x="1251751" y="833120"/>
          <a:ext cx="7025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60">
                  <a:extLst>
                    <a:ext uri="{9D8B030D-6E8A-4147-A177-3AD203B41FA5}">
                      <a16:colId xmlns:a16="http://schemas.microsoft.com/office/drawing/2014/main" val="1653042313"/>
                    </a:ext>
                  </a:extLst>
                </a:gridCol>
                <a:gridCol w="1161480">
                  <a:extLst>
                    <a:ext uri="{9D8B030D-6E8A-4147-A177-3AD203B41FA5}">
                      <a16:colId xmlns:a16="http://schemas.microsoft.com/office/drawing/2014/main" val="3854513618"/>
                    </a:ext>
                  </a:extLst>
                </a:gridCol>
                <a:gridCol w="1161480">
                  <a:extLst>
                    <a:ext uri="{9D8B030D-6E8A-4147-A177-3AD203B41FA5}">
                      <a16:colId xmlns:a16="http://schemas.microsoft.com/office/drawing/2014/main" val="1669511283"/>
                    </a:ext>
                  </a:extLst>
                </a:gridCol>
                <a:gridCol w="1161480">
                  <a:extLst>
                    <a:ext uri="{9D8B030D-6E8A-4147-A177-3AD203B41FA5}">
                      <a16:colId xmlns:a16="http://schemas.microsoft.com/office/drawing/2014/main" val="1965212068"/>
                    </a:ext>
                  </a:extLst>
                </a:gridCol>
                <a:gridCol w="1161480">
                  <a:extLst>
                    <a:ext uri="{9D8B030D-6E8A-4147-A177-3AD203B41FA5}">
                      <a16:colId xmlns:a16="http://schemas.microsoft.com/office/drawing/2014/main" val="965072316"/>
                    </a:ext>
                  </a:extLst>
                </a:gridCol>
                <a:gridCol w="1161480">
                  <a:extLst>
                    <a:ext uri="{9D8B030D-6E8A-4147-A177-3AD203B41FA5}">
                      <a16:colId xmlns:a16="http://schemas.microsoft.com/office/drawing/2014/main" val="51072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9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2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8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7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0AB9-C782-47FD-BEE3-4304E14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C079C90-9AF4-46D9-A138-5DACD7810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01808"/>
              </p:ext>
            </p:extLst>
          </p:nvPr>
        </p:nvGraphicFramePr>
        <p:xfrm>
          <a:off x="4460289" y="1882086"/>
          <a:ext cx="7025562" cy="373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27">
                  <a:extLst>
                    <a:ext uri="{9D8B030D-6E8A-4147-A177-3AD203B41FA5}">
                      <a16:colId xmlns:a16="http://schemas.microsoft.com/office/drawing/2014/main" val="4095404727"/>
                    </a:ext>
                  </a:extLst>
                </a:gridCol>
                <a:gridCol w="1170927">
                  <a:extLst>
                    <a:ext uri="{9D8B030D-6E8A-4147-A177-3AD203B41FA5}">
                      <a16:colId xmlns:a16="http://schemas.microsoft.com/office/drawing/2014/main" val="4154838903"/>
                    </a:ext>
                  </a:extLst>
                </a:gridCol>
                <a:gridCol w="1149611">
                  <a:extLst>
                    <a:ext uri="{9D8B030D-6E8A-4147-A177-3AD203B41FA5}">
                      <a16:colId xmlns:a16="http://schemas.microsoft.com/office/drawing/2014/main" val="571175331"/>
                    </a:ext>
                  </a:extLst>
                </a:gridCol>
                <a:gridCol w="1192243">
                  <a:extLst>
                    <a:ext uri="{9D8B030D-6E8A-4147-A177-3AD203B41FA5}">
                      <a16:colId xmlns:a16="http://schemas.microsoft.com/office/drawing/2014/main" val="4220126978"/>
                    </a:ext>
                  </a:extLst>
                </a:gridCol>
                <a:gridCol w="1170927">
                  <a:extLst>
                    <a:ext uri="{9D8B030D-6E8A-4147-A177-3AD203B41FA5}">
                      <a16:colId xmlns:a16="http://schemas.microsoft.com/office/drawing/2014/main" val="285250035"/>
                    </a:ext>
                  </a:extLst>
                </a:gridCol>
                <a:gridCol w="1170927">
                  <a:extLst>
                    <a:ext uri="{9D8B030D-6E8A-4147-A177-3AD203B41FA5}">
                      <a16:colId xmlns:a16="http://schemas.microsoft.com/office/drawing/2014/main" val="2116190252"/>
                    </a:ext>
                  </a:extLst>
                </a:gridCol>
              </a:tblGrid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68920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51600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84403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72709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81876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54581"/>
                  </a:ext>
                </a:extLst>
              </a:tr>
              <a:tr h="353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65055"/>
                  </a:ext>
                </a:extLst>
              </a:tr>
              <a:tr h="53482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33651"/>
                  </a:ext>
                </a:extLst>
              </a:tr>
              <a:tr h="610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4586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D9FA797-B057-441E-B07B-47AF3CA4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09760"/>
              </p:ext>
            </p:extLst>
          </p:nvPr>
        </p:nvGraphicFramePr>
        <p:xfrm>
          <a:off x="838200" y="1882086"/>
          <a:ext cx="3204838" cy="410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79">
                  <a:extLst>
                    <a:ext uri="{9D8B030D-6E8A-4147-A177-3AD203B41FA5}">
                      <a16:colId xmlns:a16="http://schemas.microsoft.com/office/drawing/2014/main" val="1330557844"/>
                    </a:ext>
                  </a:extLst>
                </a:gridCol>
                <a:gridCol w="954970">
                  <a:extLst>
                    <a:ext uri="{9D8B030D-6E8A-4147-A177-3AD203B41FA5}">
                      <a16:colId xmlns:a16="http://schemas.microsoft.com/office/drawing/2014/main" val="2995459665"/>
                    </a:ext>
                  </a:extLst>
                </a:gridCol>
                <a:gridCol w="1181589">
                  <a:extLst>
                    <a:ext uri="{9D8B030D-6E8A-4147-A177-3AD203B41FA5}">
                      <a16:colId xmlns:a16="http://schemas.microsoft.com/office/drawing/2014/main" val="1561118135"/>
                    </a:ext>
                  </a:extLst>
                </a:gridCol>
              </a:tblGrid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20531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58222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83409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55657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87287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69241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50545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57928"/>
                  </a:ext>
                </a:extLst>
              </a:tr>
              <a:tr h="403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47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D086A9-E382-4983-9190-31813E120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429903"/>
              </p:ext>
            </p:extLst>
          </p:nvPr>
        </p:nvGraphicFramePr>
        <p:xfrm>
          <a:off x="838203" y="1088777"/>
          <a:ext cx="5544847" cy="1689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121">
                  <a:extLst>
                    <a:ext uri="{9D8B030D-6E8A-4147-A177-3AD203B41FA5}">
                      <a16:colId xmlns:a16="http://schemas.microsoft.com/office/drawing/2014/main" val="1258082111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3258569583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2855859223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3817367825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4273624871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2332839448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3273434196"/>
                    </a:ext>
                  </a:extLst>
                </a:gridCol>
              </a:tblGrid>
              <a:tr h="4224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65956"/>
                  </a:ext>
                </a:extLst>
              </a:tr>
              <a:tr h="4224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25953"/>
                  </a:ext>
                </a:extLst>
              </a:tr>
              <a:tr h="4224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81040"/>
                  </a:ext>
                </a:extLst>
              </a:tr>
              <a:tr h="4224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98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C07C01-20FE-4088-9761-854F6CB1D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053"/>
              </p:ext>
            </p:extLst>
          </p:nvPr>
        </p:nvGraphicFramePr>
        <p:xfrm>
          <a:off x="838202" y="531632"/>
          <a:ext cx="55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419">
                  <a:extLst>
                    <a:ext uri="{9D8B030D-6E8A-4147-A177-3AD203B41FA5}">
                      <a16:colId xmlns:a16="http://schemas.microsoft.com/office/drawing/2014/main" val="1963642809"/>
                    </a:ext>
                  </a:extLst>
                </a:gridCol>
                <a:gridCol w="916685">
                  <a:extLst>
                    <a:ext uri="{9D8B030D-6E8A-4147-A177-3AD203B41FA5}">
                      <a16:colId xmlns:a16="http://schemas.microsoft.com/office/drawing/2014/main" val="4003924249"/>
                    </a:ext>
                  </a:extLst>
                </a:gridCol>
                <a:gridCol w="916685">
                  <a:extLst>
                    <a:ext uri="{9D8B030D-6E8A-4147-A177-3AD203B41FA5}">
                      <a16:colId xmlns:a16="http://schemas.microsoft.com/office/drawing/2014/main" val="2330519516"/>
                    </a:ext>
                  </a:extLst>
                </a:gridCol>
                <a:gridCol w="916685">
                  <a:extLst>
                    <a:ext uri="{9D8B030D-6E8A-4147-A177-3AD203B41FA5}">
                      <a16:colId xmlns:a16="http://schemas.microsoft.com/office/drawing/2014/main" val="3330182132"/>
                    </a:ext>
                  </a:extLst>
                </a:gridCol>
                <a:gridCol w="916685">
                  <a:extLst>
                    <a:ext uri="{9D8B030D-6E8A-4147-A177-3AD203B41FA5}">
                      <a16:colId xmlns:a16="http://schemas.microsoft.com/office/drawing/2014/main" val="3979714306"/>
                    </a:ext>
                  </a:extLst>
                </a:gridCol>
                <a:gridCol w="916685">
                  <a:extLst>
                    <a:ext uri="{9D8B030D-6E8A-4147-A177-3AD203B41FA5}">
                      <a16:colId xmlns:a16="http://schemas.microsoft.com/office/drawing/2014/main" val="20759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7654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BF8A47-7DDC-4350-9857-1FBF2A5A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50418"/>
              </p:ext>
            </p:extLst>
          </p:nvPr>
        </p:nvGraphicFramePr>
        <p:xfrm>
          <a:off x="838202" y="3152148"/>
          <a:ext cx="55448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4141">
                  <a:extLst>
                    <a:ext uri="{9D8B030D-6E8A-4147-A177-3AD203B41FA5}">
                      <a16:colId xmlns:a16="http://schemas.microsoft.com/office/drawing/2014/main" val="1814230518"/>
                    </a:ext>
                  </a:extLst>
                </a:gridCol>
                <a:gridCol w="924141">
                  <a:extLst>
                    <a:ext uri="{9D8B030D-6E8A-4147-A177-3AD203B41FA5}">
                      <a16:colId xmlns:a16="http://schemas.microsoft.com/office/drawing/2014/main" val="510765984"/>
                    </a:ext>
                  </a:extLst>
                </a:gridCol>
                <a:gridCol w="924141">
                  <a:extLst>
                    <a:ext uri="{9D8B030D-6E8A-4147-A177-3AD203B41FA5}">
                      <a16:colId xmlns:a16="http://schemas.microsoft.com/office/drawing/2014/main" val="1881483121"/>
                    </a:ext>
                  </a:extLst>
                </a:gridCol>
                <a:gridCol w="924141">
                  <a:extLst>
                    <a:ext uri="{9D8B030D-6E8A-4147-A177-3AD203B41FA5}">
                      <a16:colId xmlns:a16="http://schemas.microsoft.com/office/drawing/2014/main" val="1760310650"/>
                    </a:ext>
                  </a:extLst>
                </a:gridCol>
                <a:gridCol w="924141">
                  <a:extLst>
                    <a:ext uri="{9D8B030D-6E8A-4147-A177-3AD203B41FA5}">
                      <a16:colId xmlns:a16="http://schemas.microsoft.com/office/drawing/2014/main" val="3692854196"/>
                    </a:ext>
                  </a:extLst>
                </a:gridCol>
                <a:gridCol w="924141">
                  <a:extLst>
                    <a:ext uri="{9D8B030D-6E8A-4147-A177-3AD203B41FA5}">
                      <a16:colId xmlns:a16="http://schemas.microsoft.com/office/drawing/2014/main" val="85760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7292C0-C241-454A-989E-B3C6D5A1B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2426"/>
              </p:ext>
            </p:extLst>
          </p:nvPr>
        </p:nvGraphicFramePr>
        <p:xfrm>
          <a:off x="1029810" y="1825625"/>
          <a:ext cx="80964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96">
                  <a:extLst>
                    <a:ext uri="{9D8B030D-6E8A-4147-A177-3AD203B41FA5}">
                      <a16:colId xmlns:a16="http://schemas.microsoft.com/office/drawing/2014/main" val="1234074832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2288330196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3792724689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3889473317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1789584346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3950119416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3403624792"/>
                    </a:ext>
                  </a:extLst>
                </a:gridCol>
                <a:gridCol w="1036006">
                  <a:extLst>
                    <a:ext uri="{9D8B030D-6E8A-4147-A177-3AD203B41FA5}">
                      <a16:colId xmlns:a16="http://schemas.microsoft.com/office/drawing/2014/main" val="40211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223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866D1D-A0B0-4E46-BA39-F2963D088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5271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31322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4682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07066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8236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4952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56140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7951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951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58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5E7063733C1478F411BB7EE681D6E" ma:contentTypeVersion="7" ma:contentTypeDescription="Create a new document." ma:contentTypeScope="" ma:versionID="74bcabba76a60bdee3d743f9934f85e1">
  <xsd:schema xmlns:xsd="http://www.w3.org/2001/XMLSchema" xmlns:xs="http://www.w3.org/2001/XMLSchema" xmlns:p="http://schemas.microsoft.com/office/2006/metadata/properties" xmlns:ns3="11f01a32-fc64-4785-a532-1c4f5498934f" xmlns:ns4="0ae484b4-030f-439a-84d9-36629887870a" targetNamespace="http://schemas.microsoft.com/office/2006/metadata/properties" ma:root="true" ma:fieldsID="f97eb6fc5d161a20baff96734fd5df56" ns3:_="" ns4:_="">
    <xsd:import namespace="11f01a32-fc64-4785-a532-1c4f5498934f"/>
    <xsd:import namespace="0ae484b4-030f-439a-84d9-3662988787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01a32-fc64-4785-a532-1c4f54989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484b4-030f-439a-84d9-3662988787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D0AAF-A1E3-4461-BDED-63E4F83A15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3AFCE4-EEA1-4F54-970E-0C2938552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f01a32-fc64-4785-a532-1c4f5498934f"/>
    <ds:schemaRef ds:uri="0ae484b4-030f-439a-84d9-3662988787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DE7A8D-E4BE-4335-903A-1B3FAE5E0E90}">
  <ds:schemaRefs>
    <ds:schemaRef ds:uri="11f01a32-fc64-4785-a532-1c4f5498934f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0ae484b4-030f-439a-84d9-36629887870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 3 DAA lab</Template>
  <TotalTime>97</TotalTime>
  <Words>139</Words>
  <Application>Microsoft Office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Nanditq M</dc:creator>
  <cp:lastModifiedBy>Nanditq M</cp:lastModifiedBy>
  <cp:revision>5</cp:revision>
  <dcterms:created xsi:type="dcterms:W3CDTF">2021-02-01T09:31:05Z</dcterms:created>
  <dcterms:modified xsi:type="dcterms:W3CDTF">2021-02-01T11:09:02Z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0x0101006435E7063733C1478F411BB7EE681D6E</vt:lpwstr>
  </property>
</Properties>
</file>