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7f03212f6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7f03212f6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7f03212f6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7f03212f6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7f03212f6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7f03212f6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7f03212f6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7f03212f6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7f03212f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7f03212f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7f03212f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7f03212f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7f03212f6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7f03212f6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7f03212f6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7f03212f6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7f03212f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7f03212f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7f03212f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7f03212f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7f03212f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7f03212f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f03212f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7f03212f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7f03212f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7f03212f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7f03212f6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7f03212f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7f03212f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7f03212f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7f03212f6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7f03212f6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codame.com/projects/eyes" TargetMode="External"/><Relationship Id="rId4" Type="http://schemas.openxmlformats.org/officeDocument/2006/relationships/hyperlink" Target="https://www.jerthorp.com/salesma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hyperlink" Target="https://www.youtube.com/watch?v=nmtsFnCYDHc" TargetMode="External"/><Relationship Id="rId7" Type="http://schemas.openxmlformats.org/officeDocument/2006/relationships/hyperlink" Target="http://www.congaz.de/film-animation/project/wacom-internet-of-ink-ifa-2016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TcGnst1qnsQ" TargetMode="External"/><Relationship Id="rId4" Type="http://schemas.openxmlformats.org/officeDocument/2006/relationships/hyperlink" Target="https://vimeo.com/213745202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s.google.com/chart/interactive/docs/basic_interactivity" TargetMode="External"/><Relationship Id="rId4" Type="http://schemas.openxmlformats.org/officeDocument/2006/relationships/hyperlink" Target="https://www.cnn.com/2018/11/13/media/cnn-sues-trump/index.html" TargetMode="External"/><Relationship Id="rId9" Type="http://schemas.openxmlformats.org/officeDocument/2006/relationships/hyperlink" Target="https://newsapi.org/s/fox-news-api" TargetMode="External"/><Relationship Id="rId5" Type="http://schemas.openxmlformats.org/officeDocument/2006/relationships/hyperlink" Target="http://www.msnbc.com/topics/donald-trump" TargetMode="External"/><Relationship Id="rId6" Type="http://schemas.openxmlformats.org/officeDocument/2006/relationships/hyperlink" Target="https://www.foxnews.com/entertainment/cnn-files-lawsuit-against-trump-administration-to-restore-jim-acostas-white-house-credential" TargetMode="External"/><Relationship Id="rId7" Type="http://schemas.openxmlformats.org/officeDocument/2006/relationships/hyperlink" Target="https://newsapi.org/s/cnn-api" TargetMode="External"/><Relationship Id="rId8" Type="http://schemas.openxmlformats.org/officeDocument/2006/relationships/hyperlink" Target="https://newsapi.org/s/msnbc-api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visualcapitalist.com/2400-years-of-european-history/" TargetMode="External"/><Relationship Id="rId4" Type="http://schemas.openxmlformats.org/officeDocument/2006/relationships/hyperlink" Target="http://metrocosm.com/globe-air-traffic-particles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poetryfoundation.org/poetrymagazine" TargetMode="External"/><Relationship Id="rId4" Type="http://schemas.openxmlformats.org/officeDocument/2006/relationships/hyperlink" Target="http://poems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localhistories.org/newyork.html" TargetMode="External"/><Relationship Id="rId4" Type="http://schemas.openxmlformats.org/officeDocument/2006/relationships/hyperlink" Target="https://www.nyu.edu/faculty/governance-policies-and-procedures/faculty-handbook/the-university/history-and-traditions-of-new-york-university/a-brief-history-of-new-york-university.html" TargetMode="External"/><Relationship Id="rId5" Type="http://schemas.openxmlformats.org/officeDocument/2006/relationships/hyperlink" Target="https://engineering.nyu.edu/academics/departments/electrical-and-computer-engineering/department-histor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jerthorp.com/exo" TargetMode="External"/><Relationship Id="rId4" Type="http://schemas.openxmlformats.org/officeDocument/2006/relationships/hyperlink" Target="https://flowingdata.com/2015/12/15/a-day-in-the-life-of-americans/" TargetMode="External"/><Relationship Id="rId5" Type="http://schemas.openxmlformats.org/officeDocument/2006/relationships/hyperlink" Target="https://medium.com/@EvanSinar/use-animation-to-supercharge-data-visualization-cd905a882ad4" TargetMode="External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IdkSar74c2k" TargetMode="External"/><Relationship Id="rId4" Type="http://schemas.openxmlformats.org/officeDocument/2006/relationships/hyperlink" Target="http://www.youtube.com/watch?v=IdkSar74c2k" TargetMode="External"/><Relationship Id="rId5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vimeo.com/4587178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poetryfoundation.org/poetrymagazin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4A7D6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RoundTable </a:t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Nandita Kohli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3 Inspiration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800"/>
              <a:t>Yoon Chung Han Eye: </a:t>
            </a:r>
            <a:r>
              <a:rPr lang="en" sz="1800">
                <a:uFill>
                  <a:noFill/>
                </a:uFill>
                <a:hlinkClick r:id="rId3"/>
              </a:rPr>
              <a:t>http://codame.com/projects/eyes</a:t>
            </a:r>
            <a:r>
              <a:rPr lang="en" sz="1800"/>
              <a:t> </a:t>
            </a:r>
            <a:endParaRPr sz="18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800"/>
              <a:t>Combined bio and art and music to show discovery of self</a:t>
            </a:r>
            <a:endParaRPr sz="18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800"/>
              <a:t>Combine shapes and poetry to discover self</a:t>
            </a:r>
            <a:endParaRPr sz="18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800"/>
              <a:t>Jer Thorp</a:t>
            </a:r>
            <a:endParaRPr sz="18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800">
                <a:uFill>
                  <a:noFill/>
                </a:uFill>
                <a:hlinkClick r:id="rId4"/>
              </a:rPr>
              <a:t>https://www.jerthorp.com/salesman</a:t>
            </a:r>
            <a:r>
              <a:rPr lang="en" sz="1800"/>
              <a:t>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4 Overview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/>
              <a:t>Create a data picture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/>
              <a:t>Landscape of a place with animation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/>
              <a:t>Numbers and statistics on everything about said thing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/>
              <a:t>User interactivity -- when click goes inside…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/>
              <a:t>Perhaps use 5 different screens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/>
              <a:t>Perhaps NYC? Or NYU? Or Tandon?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4 Detail 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50" y="2459925"/>
            <a:ext cx="4219616" cy="22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 rotWithShape="1">
          <a:blip r:embed="rId4">
            <a:alphaModFix/>
          </a:blip>
          <a:srcRect b="0" l="5855" r="4891" t="0"/>
          <a:stretch/>
        </p:blipFill>
        <p:spPr>
          <a:xfrm>
            <a:off x="4594400" y="2612325"/>
            <a:ext cx="220185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5">
            <a:alphaModFix/>
          </a:blip>
          <a:srcRect b="17489" l="9309" r="6436" t="14353"/>
          <a:stretch/>
        </p:blipFill>
        <p:spPr>
          <a:xfrm>
            <a:off x="6905000" y="3531950"/>
            <a:ext cx="2078550" cy="12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14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/>
              <a:t>Word World: </a:t>
            </a:r>
            <a:r>
              <a:rPr lang="en" sz="1800">
                <a:uFill>
                  <a:noFill/>
                </a:uFill>
                <a:hlinkClick r:id="rId6"/>
              </a:rPr>
              <a:t>https://www.youtube.com/watch?v=nmtsFnCYDHc</a:t>
            </a:r>
            <a:r>
              <a:rPr lang="en" sz="1800"/>
              <a:t> 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/>
              <a:t>Congaz: </a:t>
            </a:r>
            <a:r>
              <a:rPr lang="en" sz="1800">
                <a:uFill>
                  <a:noFill/>
                </a:uFill>
                <a:hlinkClick r:id="rId7"/>
              </a:rPr>
              <a:t>http://www.congaz.de/film-animation/project/wacom-internet-of-ink-ifa-2016/</a:t>
            </a:r>
            <a:r>
              <a:rPr lang="en" sz="1800"/>
              <a:t> 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4 Inspiration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/>
              <a:t>John Green Theme Songs: </a:t>
            </a:r>
            <a:r>
              <a:rPr lang="en">
                <a:uFill>
                  <a:noFill/>
                </a:uFill>
                <a:hlinkClick r:id="rId3"/>
              </a:rPr>
              <a:t>https://www.youtube.com/watch?v=TcGnst1qnsQ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/>
              <a:t>Thought Cafe work: </a:t>
            </a:r>
            <a:r>
              <a:rPr lang="en">
                <a:uFill>
                  <a:noFill/>
                </a:uFill>
                <a:hlinkClick r:id="rId4"/>
              </a:rPr>
              <a:t>https://vimeo.com/213745202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1 Research &amp; Tools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Tools:</a:t>
            </a:r>
            <a:endParaRPr sz="1800"/>
          </a:p>
          <a:p>
            <a:pPr indent="-342900" lvl="2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/>
              <a:t>Google Developer on Data Charts: </a:t>
            </a:r>
            <a:r>
              <a:rPr lang="en" sz="1800">
                <a:uFill>
                  <a:noFill/>
                </a:uFill>
                <a:hlinkClick r:id="rId3"/>
              </a:rPr>
              <a:t>https://developers.google.com/chart/interactive/docs/basic_interactivity</a:t>
            </a:r>
            <a:r>
              <a:rPr lang="en" sz="1800"/>
              <a:t> 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Research:</a:t>
            </a:r>
            <a:endParaRPr sz="1800"/>
          </a:p>
          <a:p>
            <a:pPr indent="-342900" lvl="2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uFill>
                  <a:noFill/>
                </a:uFill>
                <a:hlinkClick r:id="rId4"/>
              </a:rPr>
              <a:t>https://www.cnn.com/2018/11/13/media/cnn-sues-trump/index.html</a:t>
            </a:r>
            <a:endParaRPr sz="1800"/>
          </a:p>
          <a:p>
            <a:pPr indent="-342900" lvl="2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uFill>
                  <a:noFill/>
                </a:uFill>
                <a:hlinkClick r:id="rId5"/>
              </a:rPr>
              <a:t>http://www.msnbc.com/topics/donald-trump</a:t>
            </a:r>
            <a:r>
              <a:rPr lang="en" sz="1800"/>
              <a:t> </a:t>
            </a:r>
            <a:endParaRPr sz="1800"/>
          </a:p>
          <a:p>
            <a:pPr indent="-342900" lvl="2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uFill>
                  <a:noFill/>
                </a:uFill>
                <a:hlinkClick r:id="rId6"/>
              </a:rPr>
              <a:t>https://www.foxnews.com/entertainment/cnn-files-lawsuit-against-trump-administration-to-restore-jim-acostas-white-house-credential</a:t>
            </a:r>
            <a:r>
              <a:rPr lang="en" sz="1800"/>
              <a:t> </a:t>
            </a:r>
            <a:endParaRPr sz="1800"/>
          </a:p>
          <a:p>
            <a:pPr indent="-342900" lvl="2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/>
              <a:t>CNN API: </a:t>
            </a:r>
            <a:r>
              <a:rPr lang="en" sz="1800">
                <a:uFill>
                  <a:noFill/>
                </a:uFill>
                <a:hlinkClick r:id="rId7"/>
              </a:rPr>
              <a:t>https://newsapi.org/s/cnn-api</a:t>
            </a:r>
            <a:r>
              <a:rPr lang="en" sz="1800"/>
              <a:t> </a:t>
            </a:r>
            <a:endParaRPr sz="1800"/>
          </a:p>
          <a:p>
            <a:pPr indent="-342900" lvl="2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/>
              <a:t>MSNBC API: </a:t>
            </a:r>
            <a:r>
              <a:rPr lang="en" sz="1800">
                <a:uFill>
                  <a:noFill/>
                </a:uFill>
                <a:hlinkClick r:id="rId8"/>
              </a:rPr>
              <a:t>https://newsapi.org/s/msnbc-api</a:t>
            </a:r>
            <a:endParaRPr sz="1800"/>
          </a:p>
          <a:p>
            <a:pPr indent="-342900" lvl="2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/>
              <a:t>Fox News API: </a:t>
            </a:r>
            <a:r>
              <a:rPr lang="en" sz="1800">
                <a:uFill>
                  <a:noFill/>
                </a:uFill>
                <a:hlinkClick r:id="rId9"/>
              </a:rPr>
              <a:t>https://newsapi.org/s/fox-news-api</a:t>
            </a:r>
            <a:r>
              <a:rPr lang="en" sz="1800"/>
              <a:t> </a:t>
            </a:r>
            <a:endParaRPr sz="18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/>
              <a:t>Animated European History Map: </a:t>
            </a:r>
            <a:r>
              <a:rPr lang="en">
                <a:uFill>
                  <a:noFill/>
                </a:uFill>
                <a:hlinkClick r:id="rId3"/>
              </a:rPr>
              <a:t>http://www.visualcapitalist.com/2400-years-of-european-history/</a:t>
            </a:r>
            <a:r>
              <a:rPr lang="en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/>
              <a:t>Flight Maps Article gifs: </a:t>
            </a:r>
            <a:r>
              <a:rPr lang="en">
                <a:uFill>
                  <a:noFill/>
                </a:uFill>
                <a:hlinkClick r:id="rId4"/>
              </a:rPr>
              <a:t>http://metrocosm.com/globe-air-traffic-particles/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2 Research &amp; Tools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3 Research &amp; Tools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https://www.poetryfoundation.org/poetrymagazine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http://poems.com/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4 Research &amp; Tools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http://www.localhistories.org/newyork.html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https://www.nyu.edu/faculty/governance-policies-and-procedures/faculty-handbook/the-university/history-and-traditions-of-new-york-university/a-brief-history-of-new-york-university.html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https://engineering.nyu.edu/academics/departments/electrical-and-computer-engineering/department-history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Resources: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/>
              <a:t>Expos professors, history professors, and older students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1 Overview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/>
              <a:t>Pull article data from three different news outlets and rotate through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CNN, MSNBC, Fox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/>
              <a:t>Count how many times key words and phrases are used pertaining to Trump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/>
              <a:t>Have words floating on page and c</a:t>
            </a:r>
            <a:r>
              <a:rPr lang="en"/>
              <a:t>hange word size based on the number of times it is used in articles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/>
              <a:t>Rotate through years, font changes each time year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/>
              <a:t>Color changes each time news station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/>
              <a:t>Shows amount of media coverage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1 Details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63775"/>
            <a:ext cx="407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Tentative List of 20 words to track:</a:t>
            </a:r>
            <a:endParaRPr/>
          </a:p>
          <a:p>
            <a:pPr indent="-298450" lvl="2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800"/>
              <a:t>Trump</a:t>
            </a:r>
            <a:endParaRPr sz="1800"/>
          </a:p>
          <a:p>
            <a:pPr indent="-298450" lvl="2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800"/>
              <a:t>Make America Great Again</a:t>
            </a:r>
            <a:endParaRPr sz="1800"/>
          </a:p>
          <a:p>
            <a:pPr indent="-298450" lvl="2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800"/>
              <a:t>MAGA</a:t>
            </a:r>
            <a:endParaRPr sz="1800"/>
          </a:p>
          <a:p>
            <a:pPr indent="-298450" lvl="2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800"/>
              <a:t>Putin</a:t>
            </a:r>
            <a:endParaRPr sz="1800"/>
          </a:p>
          <a:p>
            <a:pPr indent="-298450" lvl="2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800"/>
              <a:t>Allegations</a:t>
            </a:r>
            <a:endParaRPr sz="1800"/>
          </a:p>
          <a:p>
            <a:pPr indent="-298450" lvl="2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800"/>
              <a:t>Vote</a:t>
            </a:r>
            <a:endParaRPr sz="1800"/>
          </a:p>
          <a:p>
            <a:pPr indent="-298450" lvl="2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800"/>
              <a:t>Elections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6439625" y="1685875"/>
            <a:ext cx="262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2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800"/>
              <a:t>Shooting</a:t>
            </a:r>
            <a:endParaRPr sz="1800"/>
          </a:p>
          <a:p>
            <a:pPr indent="-298450" lvl="2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800"/>
              <a:t>Deal</a:t>
            </a:r>
            <a:endParaRPr sz="1800"/>
          </a:p>
          <a:p>
            <a:pPr indent="-298450" lvl="2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800"/>
              <a:t>Business</a:t>
            </a:r>
            <a:endParaRPr sz="1800"/>
          </a:p>
          <a:p>
            <a:pPr indent="-298450" lvl="2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800"/>
              <a:t>Gerrymandering</a:t>
            </a:r>
            <a:endParaRPr sz="1800"/>
          </a:p>
          <a:p>
            <a:pPr indent="-298450" lvl="2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800"/>
              <a:t>Politicize</a:t>
            </a:r>
            <a:endParaRPr sz="1800"/>
          </a:p>
          <a:p>
            <a:pPr indent="-298450" lvl="2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800"/>
              <a:t>Fake news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795725" y="1685875"/>
            <a:ext cx="25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2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800"/>
              <a:t>Campaign</a:t>
            </a:r>
            <a:endParaRPr sz="1800"/>
          </a:p>
          <a:p>
            <a:pPr indent="-298450" lvl="2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800"/>
              <a:t>scandal</a:t>
            </a:r>
            <a:endParaRPr sz="1800"/>
          </a:p>
          <a:p>
            <a:pPr indent="-298450" lvl="2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800"/>
              <a:t>twitter</a:t>
            </a:r>
            <a:endParaRPr sz="1800"/>
          </a:p>
          <a:p>
            <a:pPr indent="-298450" lvl="2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800"/>
              <a:t>GOP</a:t>
            </a:r>
            <a:endParaRPr sz="1800"/>
          </a:p>
          <a:p>
            <a:pPr indent="-298450" lvl="2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800"/>
              <a:t>Democrats</a:t>
            </a:r>
            <a:endParaRPr sz="1800"/>
          </a:p>
          <a:p>
            <a:pPr indent="-298450" lvl="2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800"/>
              <a:t>Democracy</a:t>
            </a:r>
            <a:endParaRPr sz="1800"/>
          </a:p>
          <a:p>
            <a:pPr indent="-298450" lvl="2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800"/>
              <a:t>National security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012150" y="4140075"/>
            <a:ext cx="60543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Or should they be chosen by highest repeat in articles?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1 Inspiration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734975"/>
            <a:ext cx="4587900" cy="3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2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</a:pPr>
            <a:r>
              <a:rPr lang="en" sz="1800"/>
              <a:t>Jer Thorp</a:t>
            </a:r>
            <a:endParaRPr sz="1800"/>
          </a:p>
          <a:p>
            <a:pPr indent="-342900" lvl="2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</a:pPr>
            <a:r>
              <a:rPr lang="en" sz="1800">
                <a:uFill>
                  <a:noFill/>
                </a:uFill>
                <a:hlinkClick r:id="rId3"/>
              </a:rPr>
              <a:t>https://www.jerthorp.com/exo</a:t>
            </a:r>
            <a:r>
              <a:rPr lang="en" sz="1800"/>
              <a:t> </a:t>
            </a:r>
            <a:endParaRPr sz="1800"/>
          </a:p>
          <a:p>
            <a:pPr indent="-342900" lvl="2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</a:pPr>
            <a:r>
              <a:rPr lang="en" sz="1800"/>
              <a:t>How America Runs: </a:t>
            </a:r>
            <a:r>
              <a:rPr lang="en" sz="1800">
                <a:uFill>
                  <a:noFill/>
                </a:uFill>
                <a:hlinkClick r:id="rId4"/>
              </a:rPr>
              <a:t>https://flowingdata.com/2015/12/15/a-day-in-the-life-of-americans/</a:t>
            </a:r>
            <a:r>
              <a:rPr lang="en" sz="1800"/>
              <a:t> </a:t>
            </a:r>
            <a:endParaRPr sz="1800"/>
          </a:p>
          <a:p>
            <a:pPr indent="-342900" lvl="2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</a:pPr>
            <a:r>
              <a:rPr lang="en" sz="1800"/>
              <a:t>On Flowing Data: </a:t>
            </a:r>
            <a:r>
              <a:rPr lang="en" sz="1800">
                <a:uFill>
                  <a:noFill/>
                </a:uFill>
                <a:hlinkClick r:id="rId5"/>
              </a:rPr>
              <a:t>https://medium.com/@EvanSinar/use-animation-to-supercharge-data-visualization-cd905a882ad4</a:t>
            </a:r>
            <a:r>
              <a:rPr lang="en" sz="1800"/>
              <a:t> </a:t>
            </a:r>
            <a:endParaRPr sz="18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1750" y="1011412"/>
            <a:ext cx="3689550" cy="31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2 Overview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/>
              <a:t>Create flowing map with user inputs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/>
              <a:t>Each time a person inputs a country or place, the map draws a line from here (NY) to said place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/>
              <a:t>Creates a web of places the user has traveled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75" y="295517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013" y="2850388"/>
            <a:ext cx="267652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2380125" y="4645200"/>
            <a:ext cx="34860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https://www.youtube.com/watch?v=IdkSar74c2k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descr="Flight Maps is an easy to use and highly customizable After Effects template allowing you to create animated maps visualizing where you are travelling.&#10;&#10;Features:&#10;- Pre-populated templates for Asia, Africa, Australia, Europe, North America and South America&#10;- Pre-populated template for travelling across the world&#10;- Clockwise and anticlockwise flight directions&#10;- Three built-in colour themes to choose from&#10;- Three pin icon designs &amp; animations&#10;- Three airplane icon designs&#10;- Three opening transitions&#10;- Easy controls to change any colour, texture and icon&#10;- Airplane south effects&#10;&#10;Download it here: https://videohive.net/item/flight-maps-visualize-where-youre-travelling/19411390" id="100" name="Google Shape;100;p19" title="Flight Maps After Effects Template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0" y="116205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2 Details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784075"/>
            <a:ext cx="7068900" cy="3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800"/>
              <a:t>Jer Thorp: </a:t>
            </a:r>
            <a:r>
              <a:rPr lang="en" sz="1800">
                <a:uFill>
                  <a:noFill/>
                </a:uFill>
                <a:hlinkClick r:id="rId3"/>
              </a:rPr>
              <a:t>https://vimeo.com/4587178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2 Inspiration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3 Overview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/>
              <a:t>B</a:t>
            </a:r>
            <a:r>
              <a:rPr lang="en"/>
              <a:t>ased on click by user, make different poems appear on screen in falling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/>
              <a:t>Perhaps scrape this website: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https://www.poetryfoundation.org/poetrymagazine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/>
              <a:t>Want to combine shapes and poetry to aid in self-discovery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3 Details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17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/>
              <a:t>Body shape? Shapes you make with mouse?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/>
              <a:t>3D Shapes already embedded?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/>
              <a:t>Found poetry - find different poems inside of poems?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/>
              <a:t>Artechouse: fall into a poem: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3067975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8975" y="3067975"/>
            <a:ext cx="2776824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 rotWithShape="1">
          <a:blip r:embed="rId5">
            <a:alphaModFix/>
          </a:blip>
          <a:srcRect b="0" l="0" r="24041" t="0"/>
          <a:stretch/>
        </p:blipFill>
        <p:spPr>
          <a:xfrm>
            <a:off x="6153150" y="3067975"/>
            <a:ext cx="25064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