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4jVmUiajC+jl0JHSS9FANlEJx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06"/>
  </p:normalViewPr>
  <p:slideViewPr>
    <p:cSldViewPr snapToGrid="0">
      <p:cViewPr varScale="1">
        <p:scale>
          <a:sx n="82" d="100"/>
          <a:sy n="82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518dcdd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518dcdd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518dcdd3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518dcdd3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518dcdd3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518dcdd3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518dcdd3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518dcdd3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5806419"/>
            <a:ext cx="12192000" cy="10998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0" y="-39082"/>
            <a:ext cx="12192000" cy="634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24000" y="4462581"/>
            <a:ext cx="9144000" cy="83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" name="Google Shape;16;p2" descr="Shap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7634" y="6214286"/>
            <a:ext cx="1202635" cy="371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6708" y="9006"/>
            <a:ext cx="1829213" cy="541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238125" y="179388"/>
            <a:ext cx="1203325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0" y="5806419"/>
            <a:ext cx="12192000" cy="10998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288235" y="6356350"/>
            <a:ext cx="88160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93560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Color">
  <p:cSld name="Blank No Colo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288235" y="6356350"/>
            <a:ext cx="88160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93560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D8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5806419"/>
            <a:ext cx="12192000" cy="10998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10515600" cy="329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288235" y="6356350"/>
            <a:ext cx="88160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3560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166730" y="5255780"/>
            <a:ext cx="7673009" cy="4135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/o Subject Title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D8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8201" y="1825626"/>
            <a:ext cx="5181600" cy="331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31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0" y="5806419"/>
            <a:ext cx="12192000" cy="10998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288235" y="6356350"/>
            <a:ext cx="88160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93560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2183296" y="5274829"/>
            <a:ext cx="7673009" cy="4135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 Subject Title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D8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267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267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0" y="5806419"/>
            <a:ext cx="12192000" cy="10998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288235" y="6356350"/>
            <a:ext cx="88160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93560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2161070" y="5284873"/>
            <a:ext cx="7673009" cy="4135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Content">
  <p:cSld name="Graphic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D8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0" y="5806419"/>
            <a:ext cx="12192000" cy="10998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288235" y="6356350"/>
            <a:ext cx="88160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93560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2259495" y="5208104"/>
            <a:ext cx="7673009" cy="4135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0" y="5806419"/>
            <a:ext cx="12192000" cy="10998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93560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0"/>
            <a:ext cx="12192000" cy="5806419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D8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804863" y="1868488"/>
            <a:ext cx="7931150" cy="26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Art Slide">
  <p:cSld name="SmartAr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D8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5806419"/>
            <a:ext cx="12192000" cy="10998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288235" y="6356350"/>
            <a:ext cx="88160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3560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2259495" y="5208104"/>
            <a:ext cx="7673009" cy="4135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thodology Design">
  <p:cSld name="Methodology Desig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D8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288235" y="6356350"/>
            <a:ext cx="88160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93560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of 4">
  <p:cSld name="Comparison of 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D8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88235" y="6356350"/>
            <a:ext cx="88160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35603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0" y="1690688"/>
            <a:ext cx="6096000" cy="197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6096000" y="1690688"/>
            <a:ext cx="6096000" cy="197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3"/>
          </p:nvPr>
        </p:nvSpPr>
        <p:spPr>
          <a:xfrm>
            <a:off x="0" y="3667539"/>
            <a:ext cx="6096000" cy="197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4"/>
          </p:nvPr>
        </p:nvSpPr>
        <p:spPr>
          <a:xfrm>
            <a:off x="6096000" y="3667538"/>
            <a:ext cx="6096000" cy="197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2259495" y="5793614"/>
            <a:ext cx="7673009" cy="4135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518dcdd31_0_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6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Initial Results</a:t>
            </a:r>
            <a:endParaRPr b="1"/>
          </a:p>
        </p:txBody>
      </p:sp>
      <p:sp>
        <p:nvSpPr>
          <p:cNvPr id="93" name="Google Shape;93;g16518dcdd31_0_0"/>
          <p:cNvSpPr txBox="1">
            <a:spLocks noGrp="1"/>
          </p:cNvSpPr>
          <p:nvPr>
            <p:ph type="subTitle" idx="1"/>
          </p:nvPr>
        </p:nvSpPr>
        <p:spPr>
          <a:xfrm>
            <a:off x="1524000" y="3943731"/>
            <a:ext cx="9144000" cy="83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Capstone: Fall 2022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Inside Airbnb - Housing Analysis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Team 1: </a:t>
            </a:r>
            <a:r>
              <a:rPr lang="en-US" sz="2000">
                <a:solidFill>
                  <a:srgbClr val="44444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Venkata Naga Sai Kumar Bysani, Nandita Krishnan, Feisheng Qin, Brett Sexton, Vishwa Srivastava</a:t>
            </a:r>
            <a:endParaRPr sz="2000">
              <a:solidFill>
                <a:srgbClr val="44444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6518dcdd31_0_0"/>
          <p:cNvSpPr txBox="1">
            <a:spLocks noGrp="1"/>
          </p:cNvSpPr>
          <p:nvPr>
            <p:ph type="body" idx="2"/>
          </p:nvPr>
        </p:nvSpPr>
        <p:spPr>
          <a:xfrm>
            <a:off x="238125" y="179388"/>
            <a:ext cx="1203300" cy="25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10/11/2022</a:t>
            </a:r>
            <a:endParaRPr/>
          </a:p>
        </p:txBody>
      </p:sp>
      <p:pic>
        <p:nvPicPr>
          <p:cNvPr id="95" name="Google Shape;95;g16518dcdd3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0361" y="1952450"/>
            <a:ext cx="1991276" cy="199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518dcdd31_0_1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Progress with Geocoding and Listing Labeling</a:t>
            </a:r>
            <a:endParaRPr sz="2400" b="1" dirty="0"/>
          </a:p>
        </p:txBody>
      </p:sp>
      <p:sp>
        <p:nvSpPr>
          <p:cNvPr id="101" name="Google Shape;101;g16518dcdd31_0_18"/>
          <p:cNvSpPr txBox="1"/>
          <p:nvPr/>
        </p:nvSpPr>
        <p:spPr>
          <a:xfrm>
            <a:off x="2283450" y="5189675"/>
            <a:ext cx="76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We have gone more granular and have been successful with geocoding.</a:t>
            </a:r>
            <a:endParaRPr b="1"/>
          </a:p>
        </p:txBody>
      </p:sp>
      <p:pic>
        <p:nvPicPr>
          <p:cNvPr id="102" name="Google Shape;102;g16518dcdd3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150" y="1843225"/>
            <a:ext cx="4785708" cy="319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518dcdd31_0_7"/>
          <p:cNvSpPr txBox="1">
            <a:spLocks noGrp="1"/>
          </p:cNvSpPr>
          <p:nvPr>
            <p:ph type="title"/>
          </p:nvPr>
        </p:nvSpPr>
        <p:spPr>
          <a:xfrm>
            <a:off x="1062608" y="-13632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Testing our Hypothesis of Risk Components on States</a:t>
            </a:r>
            <a:endParaRPr sz="2400" b="1" dirty="0"/>
          </a:p>
        </p:txBody>
      </p:sp>
      <p:sp>
        <p:nvSpPr>
          <p:cNvPr id="108" name="Google Shape;108;g16518dcdd31_0_7"/>
          <p:cNvSpPr txBox="1"/>
          <p:nvPr/>
        </p:nvSpPr>
        <p:spPr>
          <a:xfrm>
            <a:off x="2301475" y="5189675"/>
            <a:ext cx="762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Takeaway Box: </a:t>
            </a:r>
            <a:endParaRPr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881F3-7897-6F2F-E7F0-C7C4B88B3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772" y="998476"/>
            <a:ext cx="8219594" cy="53950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518dcdd31_0_13"/>
          <p:cNvSpPr txBox="1">
            <a:spLocks noGrp="1"/>
          </p:cNvSpPr>
          <p:nvPr>
            <p:ph type="title"/>
          </p:nvPr>
        </p:nvSpPr>
        <p:spPr>
          <a:xfrm>
            <a:off x="838200" y="9155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b="1" dirty="0"/>
              <a:t>Mapping High, Medium, and Low Risk States</a:t>
            </a:r>
            <a:endParaRPr sz="2400" b="1" dirty="0"/>
          </a:p>
        </p:txBody>
      </p:sp>
      <p:sp>
        <p:nvSpPr>
          <p:cNvPr id="114" name="Google Shape;114;g16518dcdd31_0_13"/>
          <p:cNvSpPr txBox="1"/>
          <p:nvPr/>
        </p:nvSpPr>
        <p:spPr>
          <a:xfrm>
            <a:off x="2301475" y="5189675"/>
            <a:ext cx="762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Takeaway Box: </a:t>
            </a:r>
            <a:endParaRPr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67CA3-36B9-8449-E2FE-6EE7100E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125" y="1122287"/>
            <a:ext cx="8777749" cy="49272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Macintosh PowerPoint</Application>
  <PresentationFormat>Widescreen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Office Theme</vt:lpstr>
      <vt:lpstr>Initial Results</vt:lpstr>
      <vt:lpstr>Progress with Geocoding and Listing Labeling</vt:lpstr>
      <vt:lpstr>Testing our Hypothesis of Risk Components on States</vt:lpstr>
      <vt:lpstr>Mapping High, Medium, and Low Risk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Results</dc:title>
  <dc:creator>Brett Sexton</dc:creator>
  <cp:lastModifiedBy>Krishnan, Nandita</cp:lastModifiedBy>
  <cp:revision>1</cp:revision>
  <dcterms:created xsi:type="dcterms:W3CDTF">2022-09-29T13:33:29Z</dcterms:created>
  <dcterms:modified xsi:type="dcterms:W3CDTF">2022-10-11T18:49:06Z</dcterms:modified>
</cp:coreProperties>
</file>