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386c24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386c24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Assignment on Lead scoring Case study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Nandita Doloi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Valuable Insights -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Sensitivity and Specificity, Accuracy, Precision and Recall score we got from test set are almost accurate.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high recall score than precision score which is a sign of good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business terms, this model has an ability to adjust with the company’s requirements in coming future.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concludes that the model is in stable state.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Important features responsible for good conversion rate or the ones' which contributes more towards the probability of a lead getting converted are 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Lead Origin_Lead Add Form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Time Spent on Website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your current occupation_Working Professional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