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79" r:id="rId2"/>
    <p:sldId id="259" r:id="rId3"/>
    <p:sldId id="284" r:id="rId4"/>
    <p:sldId id="280" r:id="rId5"/>
    <p:sldId id="281" r:id="rId6"/>
    <p:sldId id="283" r:id="rId7"/>
    <p:sldId id="282" r:id="rId8"/>
    <p:sldId id="267" r:id="rId9"/>
    <p:sldId id="285" r:id="rId10"/>
    <p:sldId id="288" r:id="rId11"/>
    <p:sldId id="258" r:id="rId12"/>
    <p:sldId id="290" r:id="rId13"/>
    <p:sldId id="291" r:id="rId14"/>
    <p:sldId id="292" r:id="rId15"/>
    <p:sldId id="278" r:id="rId16"/>
    <p:sldId id="277" r:id="rId17"/>
    <p:sldId id="269" r:id="rId18"/>
    <p:sldId id="257" r:id="rId19"/>
    <p:sldId id="263" r:id="rId20"/>
    <p:sldId id="264" r:id="rId21"/>
    <p:sldId id="270" r:id="rId22"/>
    <p:sldId id="273" r:id="rId23"/>
    <p:sldId id="274" r:id="rId24"/>
    <p:sldId id="261" r:id="rId25"/>
    <p:sldId id="262" r:id="rId26"/>
    <p:sldId id="266" r:id="rId27"/>
    <p:sldId id="286" r:id="rId28"/>
    <p:sldId id="287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98C0E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sh%20Kamath\Downloads\conf%20paper\ef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sh%20Kamath\Downloads\conf%20paper\ef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sh%20Kamath\Downloads\conf%20paper\orig-pred%20valu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sh%20Kamath\Downloads\conf%20paper\orig-pred%20valu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r>
              <a:rPr lang="en-US"/>
              <a:t>Coefficient of Determination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WITH!$B$17</c:f>
              <c:strCache>
                <c:ptCount val="1"/>
                <c:pt idx="0">
                  <c:v>R2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36-49AE-9759-B7432B631F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WITH!$A$18:$A$26</c:f>
              <c:strCache>
                <c:ptCount val="9"/>
                <c:pt idx="0">
                  <c:v>Linear Regression</c:v>
                </c:pt>
                <c:pt idx="1">
                  <c:v>Ridge Regression</c:v>
                </c:pt>
                <c:pt idx="2">
                  <c:v>Lasso Regression</c:v>
                </c:pt>
                <c:pt idx="3">
                  <c:v>SVM - Linear Kernel</c:v>
                </c:pt>
                <c:pt idx="4">
                  <c:v>SVM - RBF Kernel</c:v>
                </c:pt>
                <c:pt idx="5">
                  <c:v>Decision Tree</c:v>
                </c:pt>
                <c:pt idx="6">
                  <c:v>Random Forest</c:v>
                </c:pt>
                <c:pt idx="7">
                  <c:v>Gradient Boosting</c:v>
                </c:pt>
                <c:pt idx="8">
                  <c:v>AdaBoost</c:v>
                </c:pt>
              </c:strCache>
            </c:strRef>
          </c:cat>
          <c:val>
            <c:numRef>
              <c:f>WITH!$B$18:$B$26</c:f>
              <c:numCache>
                <c:formatCode>General</c:formatCode>
                <c:ptCount val="9"/>
                <c:pt idx="0">
                  <c:v>0.94299999999999995</c:v>
                </c:pt>
                <c:pt idx="1">
                  <c:v>0.93799999999999994</c:v>
                </c:pt>
                <c:pt idx="2">
                  <c:v>0.92</c:v>
                </c:pt>
                <c:pt idx="3">
                  <c:v>0</c:v>
                </c:pt>
                <c:pt idx="4">
                  <c:v>3.0000000000000001E-3</c:v>
                </c:pt>
                <c:pt idx="5">
                  <c:v>0.46600000000000003</c:v>
                </c:pt>
                <c:pt idx="6">
                  <c:v>0.89600000000000002</c:v>
                </c:pt>
                <c:pt idx="7">
                  <c:v>0.93</c:v>
                </c:pt>
                <c:pt idx="8">
                  <c:v>0.77300000000000002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36-49AE-9759-B7432B631F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429327"/>
        <c:axId val="214435151"/>
      </c:barChart>
      <c:catAx>
        <c:axId val="214429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itchFamily="2" charset="0"/>
                    <a:ea typeface="+mn-ea"/>
                    <a:cs typeface="+mn-cs"/>
                  </a:defRPr>
                </a:pPr>
                <a:r>
                  <a:rPr lang="en-IN"/>
                  <a:t>ML Model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endParaRPr lang="en-US"/>
          </a:p>
        </c:txPr>
        <c:crossAx val="214435151"/>
        <c:crosses val="autoZero"/>
        <c:auto val="1"/>
        <c:lblAlgn val="ctr"/>
        <c:lblOffset val="100"/>
        <c:noMultiLvlLbl val="0"/>
      </c:catAx>
      <c:valAx>
        <c:axId val="214435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itchFamily="2" charset="0"/>
                    <a:ea typeface="+mn-ea"/>
                    <a:cs typeface="+mn-cs"/>
                  </a:defRPr>
                </a:pPr>
                <a:r>
                  <a:rPr lang="en-IN" dirty="0"/>
                  <a:t>R</a:t>
                </a:r>
                <a:r>
                  <a:rPr lang="en-IN" baseline="30000" dirty="0"/>
                  <a:t>2</a:t>
                </a:r>
                <a:r>
                  <a:rPr lang="en-IN" dirty="0"/>
                  <a:t>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endParaRPr lang="en-US"/>
          </a:p>
        </c:txPr>
        <c:crossAx val="214429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>
              <a:lumMod val="95000"/>
              <a:lumOff val="5000"/>
            </a:schemeClr>
          </a:solidFill>
          <a:latin typeface="Work sans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r>
              <a:rPr lang="en-US"/>
              <a:t>Coefficient of Determination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WITHOUT!$B$14</c:f>
              <c:strCache>
                <c:ptCount val="1"/>
                <c:pt idx="0">
                  <c:v>R2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F9-4D41-BFDF-7BC6E6852B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WITHOUT!$A$15:$A$23</c:f>
              <c:strCache>
                <c:ptCount val="9"/>
                <c:pt idx="0">
                  <c:v>Linear Regression</c:v>
                </c:pt>
                <c:pt idx="1">
                  <c:v>Ridge Regression</c:v>
                </c:pt>
                <c:pt idx="2">
                  <c:v>Lasso Regression</c:v>
                </c:pt>
                <c:pt idx="3">
                  <c:v>SVM - Linear Kernel</c:v>
                </c:pt>
                <c:pt idx="4">
                  <c:v>SVM - RBF Kernel</c:v>
                </c:pt>
                <c:pt idx="5">
                  <c:v>Decision Tree</c:v>
                </c:pt>
                <c:pt idx="6">
                  <c:v>Random Forest</c:v>
                </c:pt>
                <c:pt idx="7">
                  <c:v>Gradient Boosting</c:v>
                </c:pt>
                <c:pt idx="8">
                  <c:v>AdaBoost</c:v>
                </c:pt>
              </c:strCache>
            </c:strRef>
          </c:cat>
          <c:val>
            <c:numRef>
              <c:f>WITHOUT!$B$15:$B$23</c:f>
              <c:numCache>
                <c:formatCode>General</c:formatCode>
                <c:ptCount val="9"/>
                <c:pt idx="0">
                  <c:v>0.90500000000000003</c:v>
                </c:pt>
                <c:pt idx="1">
                  <c:v>0.90700000000000003</c:v>
                </c:pt>
                <c:pt idx="2">
                  <c:v>0.90700000000000003</c:v>
                </c:pt>
                <c:pt idx="3">
                  <c:v>0.626</c:v>
                </c:pt>
                <c:pt idx="4">
                  <c:v>0</c:v>
                </c:pt>
                <c:pt idx="5">
                  <c:v>0.878</c:v>
                </c:pt>
                <c:pt idx="6">
                  <c:v>0.89500000000000002</c:v>
                </c:pt>
                <c:pt idx="7">
                  <c:v>0.91600000000000004</c:v>
                </c:pt>
                <c:pt idx="8">
                  <c:v>0.90400000000000003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F9-4D41-BFDF-7BC6E6852B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469679"/>
        <c:axId val="214474255"/>
      </c:barChart>
      <c:catAx>
        <c:axId val="214469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itchFamily="2" charset="0"/>
                    <a:ea typeface="+mn-ea"/>
                    <a:cs typeface="+mn-cs"/>
                  </a:defRPr>
                </a:pPr>
                <a:r>
                  <a:rPr lang="en-IN"/>
                  <a:t>ML Model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endParaRPr lang="en-US"/>
          </a:p>
        </c:txPr>
        <c:crossAx val="214474255"/>
        <c:crosses val="autoZero"/>
        <c:auto val="1"/>
        <c:lblAlgn val="ctr"/>
        <c:lblOffset val="100"/>
        <c:noMultiLvlLbl val="0"/>
      </c:catAx>
      <c:valAx>
        <c:axId val="2144742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itchFamily="2" charset="0"/>
                    <a:ea typeface="+mn-ea"/>
                    <a:cs typeface="+mn-cs"/>
                  </a:defRPr>
                </a:pPr>
                <a:r>
                  <a:rPr lang="en-IN" dirty="0"/>
                  <a:t>R</a:t>
                </a:r>
                <a:r>
                  <a:rPr lang="en-IN" baseline="30000" dirty="0"/>
                  <a:t>2</a:t>
                </a:r>
                <a:r>
                  <a:rPr lang="en-IN" dirty="0"/>
                  <a:t>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endParaRPr lang="en-US"/>
          </a:p>
        </c:txPr>
        <c:crossAx val="21446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  <a:latin typeface="Work sans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r>
              <a:rPr lang="en-US"/>
              <a:t>Original vs Predicted values of Shear Strength in RAC beams without reinforcement</a:t>
            </a:r>
            <a:endParaRPr lang="en-IN"/>
          </a:p>
        </c:rich>
      </c:tx>
      <c:layout>
        <c:manualLayout>
          <c:xMode val="edge"/>
          <c:yMode val="edge"/>
          <c:x val="0.128323622286738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79799789138655"/>
          <c:y val="0.11364142751329338"/>
          <c:w val="0.86032763256873579"/>
          <c:h val="0.72906318902452838"/>
        </c:manualLayout>
      </c:layout>
      <c:scatterChart>
        <c:scatterStyle val="lineMarker"/>
        <c:varyColors val="0"/>
        <c:ser>
          <c:idx val="0"/>
          <c:order val="0"/>
          <c:tx>
            <c:strRef>
              <c:f>'RAC beams without Shear Reinfor'!$B$1</c:f>
              <c:strCache>
                <c:ptCount val="1"/>
                <c:pt idx="0">
                  <c:v>predicted_values of Vu (kN)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9665939269916189"/>
                  <c:y val="2.790695407033642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Work sans" pitchFamily="2" charset="0"/>
                        <a:ea typeface="+mn-ea"/>
                        <a:cs typeface="+mn-cs"/>
                      </a:defRPr>
                    </a:pPr>
                    <a:r>
                      <a:rPr lang="en-US" b="1"/>
                      <a:t>y = 0.9144x + 7.4387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Work sans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'RAC beams without Shear Reinfor'!$A$2:$A$29</c:f>
              <c:numCache>
                <c:formatCode>General</c:formatCode>
                <c:ptCount val="28"/>
                <c:pt idx="0">
                  <c:v>42.5</c:v>
                </c:pt>
                <c:pt idx="1">
                  <c:v>104</c:v>
                </c:pt>
                <c:pt idx="2">
                  <c:v>168.7</c:v>
                </c:pt>
                <c:pt idx="3">
                  <c:v>117.5</c:v>
                </c:pt>
                <c:pt idx="4">
                  <c:v>171.8</c:v>
                </c:pt>
                <c:pt idx="5">
                  <c:v>126.1</c:v>
                </c:pt>
                <c:pt idx="6">
                  <c:v>36.4</c:v>
                </c:pt>
                <c:pt idx="7">
                  <c:v>31.1</c:v>
                </c:pt>
                <c:pt idx="8">
                  <c:v>108.9</c:v>
                </c:pt>
                <c:pt idx="9">
                  <c:v>21.4</c:v>
                </c:pt>
                <c:pt idx="10">
                  <c:v>58.94</c:v>
                </c:pt>
                <c:pt idx="11">
                  <c:v>42.5</c:v>
                </c:pt>
                <c:pt idx="12">
                  <c:v>46.95</c:v>
                </c:pt>
                <c:pt idx="13">
                  <c:v>72.900000000000006</c:v>
                </c:pt>
                <c:pt idx="14">
                  <c:v>186.7</c:v>
                </c:pt>
                <c:pt idx="15">
                  <c:v>148.6</c:v>
                </c:pt>
                <c:pt idx="16">
                  <c:v>89</c:v>
                </c:pt>
                <c:pt idx="17">
                  <c:v>21.7</c:v>
                </c:pt>
                <c:pt idx="18">
                  <c:v>96.4</c:v>
                </c:pt>
                <c:pt idx="19">
                  <c:v>91.75</c:v>
                </c:pt>
                <c:pt idx="20">
                  <c:v>38</c:v>
                </c:pt>
                <c:pt idx="21">
                  <c:v>45.05</c:v>
                </c:pt>
                <c:pt idx="22">
                  <c:v>103.9</c:v>
                </c:pt>
                <c:pt idx="23">
                  <c:v>49.07</c:v>
                </c:pt>
                <c:pt idx="24">
                  <c:v>256.60000000000002</c:v>
                </c:pt>
                <c:pt idx="25">
                  <c:v>19.7</c:v>
                </c:pt>
                <c:pt idx="26">
                  <c:v>107.8</c:v>
                </c:pt>
                <c:pt idx="27">
                  <c:v>39.9</c:v>
                </c:pt>
              </c:numCache>
            </c:numRef>
          </c:xVal>
          <c:yVal>
            <c:numRef>
              <c:f>'RAC beams without Shear Reinfor'!$B$2:$B$29</c:f>
              <c:numCache>
                <c:formatCode>General</c:formatCode>
                <c:ptCount val="28"/>
                <c:pt idx="0">
                  <c:v>46.304042000000003</c:v>
                </c:pt>
                <c:pt idx="1">
                  <c:v>79.343924000000001</c:v>
                </c:pt>
                <c:pt idx="2">
                  <c:v>142.07431600000001</c:v>
                </c:pt>
                <c:pt idx="3">
                  <c:v>118.01835199999999</c:v>
                </c:pt>
                <c:pt idx="4">
                  <c:v>144.87873400000001</c:v>
                </c:pt>
                <c:pt idx="5">
                  <c:v>127.003523</c:v>
                </c:pt>
                <c:pt idx="6">
                  <c:v>41.094344999999997</c:v>
                </c:pt>
                <c:pt idx="7">
                  <c:v>27.468491</c:v>
                </c:pt>
                <c:pt idx="8">
                  <c:v>133.546223</c:v>
                </c:pt>
                <c:pt idx="9">
                  <c:v>21.760086000000001</c:v>
                </c:pt>
                <c:pt idx="10">
                  <c:v>59.123005999999997</c:v>
                </c:pt>
                <c:pt idx="11">
                  <c:v>47.210213000000003</c:v>
                </c:pt>
                <c:pt idx="12">
                  <c:v>49.440519999999999</c:v>
                </c:pt>
                <c:pt idx="13">
                  <c:v>62.716845999999997</c:v>
                </c:pt>
                <c:pt idx="14">
                  <c:v>148.620633</c:v>
                </c:pt>
                <c:pt idx="15">
                  <c:v>140.80219399999999</c:v>
                </c:pt>
                <c:pt idx="16">
                  <c:v>85.891728999999998</c:v>
                </c:pt>
                <c:pt idx="17">
                  <c:v>20.809362</c:v>
                </c:pt>
                <c:pt idx="18">
                  <c:v>133.053481</c:v>
                </c:pt>
                <c:pt idx="19">
                  <c:v>106.862387</c:v>
                </c:pt>
                <c:pt idx="20">
                  <c:v>41.094344999999997</c:v>
                </c:pt>
                <c:pt idx="21">
                  <c:v>47.340153000000001</c:v>
                </c:pt>
                <c:pt idx="22">
                  <c:v>96.372670999999997</c:v>
                </c:pt>
                <c:pt idx="23">
                  <c:v>50.119289999999999</c:v>
                </c:pt>
                <c:pt idx="24">
                  <c:v>257.11638900000003</c:v>
                </c:pt>
                <c:pt idx="25">
                  <c:v>20.771246999999999</c:v>
                </c:pt>
                <c:pt idx="26">
                  <c:v>153.11944600000001</c:v>
                </c:pt>
                <c:pt idx="27">
                  <c:v>41.094344999999997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E9-45A0-A665-C33EF4CE1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157040"/>
        <c:axId val="109158288"/>
      </c:scatterChart>
      <c:valAx>
        <c:axId val="109157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itchFamily="2" charset="0"/>
                    <a:ea typeface="+mn-ea"/>
                    <a:cs typeface="+mn-cs"/>
                  </a:defRPr>
                </a:pPr>
                <a:r>
                  <a:rPr lang="en-IN" sz="1100" b="1" dirty="0"/>
                  <a:t>Original Values (</a:t>
                </a:r>
                <a:r>
                  <a:rPr lang="en-IN" sz="1100" b="1" dirty="0" err="1"/>
                  <a:t>kN</a:t>
                </a:r>
                <a:r>
                  <a:rPr lang="en-IN" sz="1100" b="1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endParaRPr lang="en-US"/>
          </a:p>
        </c:txPr>
        <c:crossAx val="109158288"/>
        <c:crosses val="autoZero"/>
        <c:crossBetween val="midCat"/>
      </c:valAx>
      <c:valAx>
        <c:axId val="109158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itchFamily="2" charset="0"/>
                    <a:ea typeface="+mn-ea"/>
                    <a:cs typeface="+mn-cs"/>
                  </a:defRPr>
                </a:pPr>
                <a:r>
                  <a:rPr lang="en-IN" sz="1100" b="1" dirty="0"/>
                  <a:t>Predicted Values (</a:t>
                </a:r>
                <a:r>
                  <a:rPr lang="en-IN" sz="1100" b="1" dirty="0" err="1"/>
                  <a:t>kN</a:t>
                </a:r>
                <a:r>
                  <a:rPr lang="en-IN" sz="1100" b="1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endParaRPr lang="en-US"/>
          </a:p>
        </c:txPr>
        <c:crossAx val="109157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  <a:latin typeface="Work sans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r>
              <a:rPr lang="en-US"/>
              <a:t>Original vs Predicted values of Shear Strength in RAC beams with reinforcement</a:t>
            </a:r>
          </a:p>
        </c:rich>
      </c:tx>
      <c:layout>
        <c:manualLayout>
          <c:xMode val="edge"/>
          <c:yMode val="edge"/>
          <c:x val="0.10985236263955027"/>
          <c:y val="3.693640714041825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98409235484381"/>
          <c:y val="0.11391187962104993"/>
          <c:w val="0.82904849196527475"/>
          <c:h val="0.79105074480665405"/>
        </c:manualLayout>
      </c:layout>
      <c:scatterChart>
        <c:scatterStyle val="lineMarker"/>
        <c:varyColors val="0"/>
        <c:ser>
          <c:idx val="0"/>
          <c:order val="0"/>
          <c:tx>
            <c:strRef>
              <c:f>'RAC beams with Shear Reinforcem'!$B$1</c:f>
              <c:strCache>
                <c:ptCount val="1"/>
                <c:pt idx="0">
                  <c:v>predicted_values of Vu (kN)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9040625317588401"/>
                  <c:y val="8.668073158516520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Work sans" pitchFamily="2" charset="0"/>
                        <a:ea typeface="+mn-ea"/>
                        <a:cs typeface="+mn-cs"/>
                      </a:defRPr>
                    </a:pPr>
                    <a:r>
                      <a:rPr lang="en-US" b="1"/>
                      <a:t>y = 1.0457x + 0.3413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Work sans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'RAC beams with Shear Reinforcem'!$A$2:$A$30</c:f>
              <c:numCache>
                <c:formatCode>General</c:formatCode>
                <c:ptCount val="29"/>
                <c:pt idx="0">
                  <c:v>166.22</c:v>
                </c:pt>
                <c:pt idx="1">
                  <c:v>177</c:v>
                </c:pt>
                <c:pt idx="2">
                  <c:v>163.4</c:v>
                </c:pt>
                <c:pt idx="3">
                  <c:v>20.2</c:v>
                </c:pt>
                <c:pt idx="4">
                  <c:v>105.4</c:v>
                </c:pt>
                <c:pt idx="5">
                  <c:v>54.45</c:v>
                </c:pt>
                <c:pt idx="6">
                  <c:v>27</c:v>
                </c:pt>
                <c:pt idx="7">
                  <c:v>71.5</c:v>
                </c:pt>
                <c:pt idx="8">
                  <c:v>56.67</c:v>
                </c:pt>
                <c:pt idx="9">
                  <c:v>164</c:v>
                </c:pt>
                <c:pt idx="10">
                  <c:v>327</c:v>
                </c:pt>
                <c:pt idx="11">
                  <c:v>67.33</c:v>
                </c:pt>
                <c:pt idx="12">
                  <c:v>42.65</c:v>
                </c:pt>
                <c:pt idx="13">
                  <c:v>80.67</c:v>
                </c:pt>
                <c:pt idx="14">
                  <c:v>83</c:v>
                </c:pt>
                <c:pt idx="15">
                  <c:v>142.6</c:v>
                </c:pt>
                <c:pt idx="16">
                  <c:v>233.6</c:v>
                </c:pt>
                <c:pt idx="17">
                  <c:v>186.5</c:v>
                </c:pt>
                <c:pt idx="18">
                  <c:v>302.82</c:v>
                </c:pt>
                <c:pt idx="19">
                  <c:v>58.4</c:v>
                </c:pt>
                <c:pt idx="20">
                  <c:v>18.8</c:v>
                </c:pt>
                <c:pt idx="21">
                  <c:v>27.1</c:v>
                </c:pt>
                <c:pt idx="22">
                  <c:v>118.5</c:v>
                </c:pt>
                <c:pt idx="23">
                  <c:v>57.35</c:v>
                </c:pt>
                <c:pt idx="24">
                  <c:v>110.55</c:v>
                </c:pt>
                <c:pt idx="25">
                  <c:v>189.5</c:v>
                </c:pt>
                <c:pt idx="26">
                  <c:v>156.9</c:v>
                </c:pt>
                <c:pt idx="27">
                  <c:v>31.95</c:v>
                </c:pt>
                <c:pt idx="28">
                  <c:v>169</c:v>
                </c:pt>
              </c:numCache>
            </c:numRef>
          </c:xVal>
          <c:yVal>
            <c:numRef>
              <c:f>'RAC beams with Shear Reinforcem'!$B$2:$B$30</c:f>
              <c:numCache>
                <c:formatCode>General</c:formatCode>
                <c:ptCount val="29"/>
                <c:pt idx="0">
                  <c:v>188.26284000000001</c:v>
                </c:pt>
                <c:pt idx="1">
                  <c:v>201.49941000000001</c:v>
                </c:pt>
                <c:pt idx="2">
                  <c:v>183.50222500000001</c:v>
                </c:pt>
                <c:pt idx="3">
                  <c:v>-2.885532</c:v>
                </c:pt>
                <c:pt idx="4">
                  <c:v>87.855722999999998</c:v>
                </c:pt>
                <c:pt idx="5">
                  <c:v>71.492146000000005</c:v>
                </c:pt>
                <c:pt idx="6">
                  <c:v>32.802481999999998</c:v>
                </c:pt>
                <c:pt idx="7">
                  <c:v>83.186672000000002</c:v>
                </c:pt>
                <c:pt idx="8">
                  <c:v>46.704051</c:v>
                </c:pt>
                <c:pt idx="9">
                  <c:v>194.67664099999999</c:v>
                </c:pt>
                <c:pt idx="10">
                  <c:v>327.163409</c:v>
                </c:pt>
                <c:pt idx="11">
                  <c:v>56.701391999999998</c:v>
                </c:pt>
                <c:pt idx="12">
                  <c:v>51.784740999999997</c:v>
                </c:pt>
                <c:pt idx="13">
                  <c:v>69.645464000000004</c:v>
                </c:pt>
                <c:pt idx="14">
                  <c:v>87.018125999999995</c:v>
                </c:pt>
                <c:pt idx="15">
                  <c:v>173.236513</c:v>
                </c:pt>
                <c:pt idx="16">
                  <c:v>203.489971</c:v>
                </c:pt>
                <c:pt idx="17">
                  <c:v>199.61450300000001</c:v>
                </c:pt>
                <c:pt idx="18">
                  <c:v>311.63621499999999</c:v>
                </c:pt>
                <c:pt idx="19">
                  <c:v>98.981171000000003</c:v>
                </c:pt>
                <c:pt idx="20">
                  <c:v>-4.1645000000000003</c:v>
                </c:pt>
                <c:pt idx="21">
                  <c:v>25.848846000000002</c:v>
                </c:pt>
                <c:pt idx="22">
                  <c:v>119.917768</c:v>
                </c:pt>
                <c:pt idx="23">
                  <c:v>70.626463000000001</c:v>
                </c:pt>
                <c:pt idx="24">
                  <c:v>89.409351999999998</c:v>
                </c:pt>
                <c:pt idx="25">
                  <c:v>197.26558499999999</c:v>
                </c:pt>
                <c:pt idx="26">
                  <c:v>184.927336</c:v>
                </c:pt>
                <c:pt idx="27">
                  <c:v>28.009305000000001</c:v>
                </c:pt>
                <c:pt idx="28">
                  <c:v>197.54361800000001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8C-4E17-9041-BC66B4C74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355152"/>
        <c:axId val="95353072"/>
      </c:scatterChart>
      <c:valAx>
        <c:axId val="95355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itchFamily="2" charset="0"/>
                    <a:ea typeface="+mn-ea"/>
                    <a:cs typeface="+mn-cs"/>
                  </a:defRPr>
                </a:pPr>
                <a:r>
                  <a:rPr lang="en-IN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Original Values (</a:t>
                </a:r>
                <a:r>
                  <a:rPr lang="en-IN" sz="11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kN</a:t>
                </a:r>
                <a:r>
                  <a:rPr lang="en-IN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endParaRPr lang="en-US"/>
          </a:p>
        </c:txPr>
        <c:crossAx val="95353072"/>
        <c:crosses val="autoZero"/>
        <c:crossBetween val="midCat"/>
      </c:valAx>
      <c:valAx>
        <c:axId val="953530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itchFamily="2" charset="0"/>
                    <a:ea typeface="+mn-ea"/>
                    <a:cs typeface="+mn-cs"/>
                  </a:defRPr>
                </a:pPr>
                <a:r>
                  <a:rPr lang="en-IN" sz="1100" b="1" dirty="0"/>
                  <a:t>Predicted Values (</a:t>
                </a:r>
                <a:r>
                  <a:rPr lang="en-IN" sz="1100" b="1" dirty="0" err="1"/>
                  <a:t>kN</a:t>
                </a:r>
                <a:r>
                  <a:rPr lang="en-IN" sz="1100" b="1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+mn-ea"/>
                <a:cs typeface="+mn-cs"/>
              </a:defRPr>
            </a:pPr>
            <a:endParaRPr lang="en-US"/>
          </a:p>
        </c:txPr>
        <c:crossAx val="95355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  <a:latin typeface="Work sans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73C6D-0E7C-4F22-9FD3-3946BCD2AC05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436AB182-790A-4089-A992-CACBA472E8D8}">
      <dgm:prSet phldrT="[Text]" custT="1"/>
      <dgm:spPr/>
      <dgm:t>
        <a:bodyPr/>
        <a:lstStyle/>
        <a:p>
          <a:r>
            <a:rPr 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Waste concrete (C&amp;D waste)</a:t>
          </a:r>
          <a:endParaRPr lang="en-SG" sz="1600" b="0" dirty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DC8FC8A0-C17F-4418-8774-1BBFCE1D01C5}" type="parTrans" cxnId="{9547E05F-11D4-4CE6-BE91-2F2B23E93ACE}">
      <dgm:prSet/>
      <dgm:spPr/>
      <dgm:t>
        <a:bodyPr/>
        <a:lstStyle/>
        <a:p>
          <a:endParaRPr lang="en-SG" sz="1400" b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5EA91CA1-0AA3-4547-830D-5E8D253A273F}" type="sibTrans" cxnId="{9547E05F-11D4-4CE6-BE91-2F2B23E93ACE}">
      <dgm:prSet/>
      <dgm:spPr/>
      <dgm:t>
        <a:bodyPr/>
        <a:lstStyle/>
        <a:p>
          <a:endParaRPr lang="en-SG" sz="1400" b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79452A52-BD0B-4C9D-8B21-034304DC10AD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Recycled coarse aggregate (RCA)</a:t>
          </a:r>
          <a:endParaRPr lang="en-SG" sz="1600" b="0" dirty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D7CEC9B1-5FF8-4D03-BD11-2F263B6B3982}" type="parTrans" cxnId="{86B3B621-9C4E-41DE-A7ED-C044B9CB84BC}">
      <dgm:prSet/>
      <dgm:spPr/>
      <dgm:t>
        <a:bodyPr/>
        <a:lstStyle/>
        <a:p>
          <a:endParaRPr lang="en-SG" sz="1400" b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9596A12B-4487-4835-B2E0-56AAA71868D0}" type="sibTrans" cxnId="{86B3B621-9C4E-41DE-A7ED-C044B9CB84BC}">
      <dgm:prSet/>
      <dgm:spPr/>
      <dgm:t>
        <a:bodyPr/>
        <a:lstStyle/>
        <a:p>
          <a:endParaRPr lang="en-SG" sz="1400" b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112AB040-FD5F-4C0C-9628-16B357AE59C3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Recycled fine aggregate (RFA)</a:t>
          </a:r>
          <a:endParaRPr lang="en-SG" sz="1600" b="0" dirty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DA1BB6A5-9D6C-4951-A194-9A95E700FE8E}" type="parTrans" cxnId="{F8B405E8-C83E-4C41-98EA-B8F1B5CE5873}">
      <dgm:prSet/>
      <dgm:spPr/>
      <dgm:t>
        <a:bodyPr/>
        <a:lstStyle/>
        <a:p>
          <a:endParaRPr lang="en-SG" sz="1400" b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5238FA04-3148-4C14-9916-8FA2725E0D4B}" type="sibTrans" cxnId="{F8B405E8-C83E-4C41-98EA-B8F1B5CE5873}">
      <dgm:prSet/>
      <dgm:spPr/>
      <dgm:t>
        <a:bodyPr/>
        <a:lstStyle/>
        <a:p>
          <a:endParaRPr lang="en-SG" sz="1400" b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FD57E9B6-AD8A-478B-BF47-06C8FE8CD23B}">
      <dgm:prSet phldrT="[Text]" custT="1"/>
      <dgm:spPr/>
      <dgm:t>
        <a:bodyPr/>
        <a:lstStyle/>
        <a:p>
          <a:r>
            <a:rPr 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Recycled aggregate (RA)</a:t>
          </a:r>
          <a:endParaRPr lang="en-SG" sz="1600" b="0" dirty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FD9BE1B1-BBE9-42B2-84CE-A5B0B1045030}" type="parTrans" cxnId="{D62A1CAE-38BB-468D-8095-DB7495115B95}">
      <dgm:prSet/>
      <dgm:spPr/>
      <dgm:t>
        <a:bodyPr/>
        <a:lstStyle/>
        <a:p>
          <a:endParaRPr lang="en-SG" sz="1400" b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03DFA30A-6858-46C6-9213-EF634CD82664}" type="sibTrans" cxnId="{D62A1CAE-38BB-468D-8095-DB7495115B95}">
      <dgm:prSet/>
      <dgm:spPr/>
      <dgm:t>
        <a:bodyPr/>
        <a:lstStyle/>
        <a:p>
          <a:endParaRPr lang="en-SG" sz="1400" b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58241C2E-A40C-40B6-80AD-A555E33751C6}" type="pres">
      <dgm:prSet presAssocID="{C1F73C6D-0E7C-4F22-9FD3-3946BCD2AC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E6D05-8FAE-4F41-BC8E-C01EA4457CDD}" type="pres">
      <dgm:prSet presAssocID="{436AB182-790A-4089-A992-CACBA472E8D8}" presName="hierRoot1" presStyleCnt="0">
        <dgm:presLayoutVars>
          <dgm:hierBranch val="init"/>
        </dgm:presLayoutVars>
      </dgm:prSet>
      <dgm:spPr/>
    </dgm:pt>
    <dgm:pt modelId="{81F9C37F-8B41-4382-B843-A0F5627DD123}" type="pres">
      <dgm:prSet presAssocID="{436AB182-790A-4089-A992-CACBA472E8D8}" presName="rootComposite1" presStyleCnt="0"/>
      <dgm:spPr/>
    </dgm:pt>
    <dgm:pt modelId="{4D07B5D0-C427-4116-8BA6-6A7C663EB218}" type="pres">
      <dgm:prSet presAssocID="{436AB182-790A-4089-A992-CACBA472E8D8}" presName="rootText1" presStyleLbl="node0" presStyleIdx="0" presStyleCnt="1" custScaleX="144516">
        <dgm:presLayoutVars>
          <dgm:chPref val="3"/>
        </dgm:presLayoutVars>
      </dgm:prSet>
      <dgm:spPr/>
    </dgm:pt>
    <dgm:pt modelId="{83896287-7940-4427-9082-62CDFF57348D}" type="pres">
      <dgm:prSet presAssocID="{436AB182-790A-4089-A992-CACBA472E8D8}" presName="rootConnector1" presStyleLbl="node1" presStyleIdx="0" presStyleCnt="0"/>
      <dgm:spPr/>
    </dgm:pt>
    <dgm:pt modelId="{7B34960B-AE97-42EB-85AF-10BDF94E9B10}" type="pres">
      <dgm:prSet presAssocID="{436AB182-790A-4089-A992-CACBA472E8D8}" presName="hierChild2" presStyleCnt="0"/>
      <dgm:spPr/>
    </dgm:pt>
    <dgm:pt modelId="{6B19998A-B832-4C21-B20C-EABD610E9E5A}" type="pres">
      <dgm:prSet presAssocID="{FD9BE1B1-BBE9-42B2-84CE-A5B0B1045030}" presName="Name37" presStyleLbl="parChTrans1D2" presStyleIdx="0" presStyleCnt="1"/>
      <dgm:spPr/>
    </dgm:pt>
    <dgm:pt modelId="{0E31D8A8-C203-4422-9161-1D674BD4BFF4}" type="pres">
      <dgm:prSet presAssocID="{FD57E9B6-AD8A-478B-BF47-06C8FE8CD23B}" presName="hierRoot2" presStyleCnt="0">
        <dgm:presLayoutVars>
          <dgm:hierBranch val="init"/>
        </dgm:presLayoutVars>
      </dgm:prSet>
      <dgm:spPr/>
    </dgm:pt>
    <dgm:pt modelId="{C3CE1386-1FF0-45E8-BA7B-7B97C41C371F}" type="pres">
      <dgm:prSet presAssocID="{FD57E9B6-AD8A-478B-BF47-06C8FE8CD23B}" presName="rootComposite" presStyleCnt="0"/>
      <dgm:spPr/>
    </dgm:pt>
    <dgm:pt modelId="{D46228C6-B42A-4CF2-8EEF-497004A7EE77}" type="pres">
      <dgm:prSet presAssocID="{FD57E9B6-AD8A-478B-BF47-06C8FE8CD23B}" presName="rootText" presStyleLbl="node2" presStyleIdx="0" presStyleCnt="1" custScaleX="145910">
        <dgm:presLayoutVars>
          <dgm:chPref val="3"/>
        </dgm:presLayoutVars>
      </dgm:prSet>
      <dgm:spPr/>
    </dgm:pt>
    <dgm:pt modelId="{650258F6-E744-448A-83AC-362A38FBE4DB}" type="pres">
      <dgm:prSet presAssocID="{FD57E9B6-AD8A-478B-BF47-06C8FE8CD23B}" presName="rootConnector" presStyleLbl="node2" presStyleIdx="0" presStyleCnt="1"/>
      <dgm:spPr/>
    </dgm:pt>
    <dgm:pt modelId="{48AC014D-1A24-4883-97C2-F1615B8AEBD4}" type="pres">
      <dgm:prSet presAssocID="{FD57E9B6-AD8A-478B-BF47-06C8FE8CD23B}" presName="hierChild4" presStyleCnt="0"/>
      <dgm:spPr/>
    </dgm:pt>
    <dgm:pt modelId="{D8BC9CEF-F1A4-4045-A237-7D4D0ACC16F1}" type="pres">
      <dgm:prSet presAssocID="{D7CEC9B1-5FF8-4D03-BD11-2F263B6B3982}" presName="Name37" presStyleLbl="parChTrans1D3" presStyleIdx="0" presStyleCnt="2"/>
      <dgm:spPr/>
    </dgm:pt>
    <dgm:pt modelId="{C796B31B-80FC-4493-8004-4027F58CC290}" type="pres">
      <dgm:prSet presAssocID="{79452A52-BD0B-4C9D-8B21-034304DC10AD}" presName="hierRoot2" presStyleCnt="0">
        <dgm:presLayoutVars>
          <dgm:hierBranch val="init"/>
        </dgm:presLayoutVars>
      </dgm:prSet>
      <dgm:spPr/>
    </dgm:pt>
    <dgm:pt modelId="{E479D508-AF3F-4C91-9007-F088132F9EAB}" type="pres">
      <dgm:prSet presAssocID="{79452A52-BD0B-4C9D-8B21-034304DC10AD}" presName="rootComposite" presStyleCnt="0"/>
      <dgm:spPr/>
    </dgm:pt>
    <dgm:pt modelId="{6E736B38-63F9-46E8-B7D2-849D58C94EC4}" type="pres">
      <dgm:prSet presAssocID="{79452A52-BD0B-4C9D-8B21-034304DC10AD}" presName="rootText" presStyleLbl="node3" presStyleIdx="0" presStyleCnt="2" custScaleX="140654">
        <dgm:presLayoutVars>
          <dgm:chPref val="3"/>
        </dgm:presLayoutVars>
      </dgm:prSet>
      <dgm:spPr/>
    </dgm:pt>
    <dgm:pt modelId="{68B8C3A7-5335-4FEA-A785-59EAF3FDFB55}" type="pres">
      <dgm:prSet presAssocID="{79452A52-BD0B-4C9D-8B21-034304DC10AD}" presName="rootConnector" presStyleLbl="node3" presStyleIdx="0" presStyleCnt="2"/>
      <dgm:spPr/>
    </dgm:pt>
    <dgm:pt modelId="{B0F17B9D-6E88-48D7-816E-F6BC14F629E6}" type="pres">
      <dgm:prSet presAssocID="{79452A52-BD0B-4C9D-8B21-034304DC10AD}" presName="hierChild4" presStyleCnt="0"/>
      <dgm:spPr/>
    </dgm:pt>
    <dgm:pt modelId="{66456251-DDBF-4EAF-93CF-02D13AF3FE95}" type="pres">
      <dgm:prSet presAssocID="{79452A52-BD0B-4C9D-8B21-034304DC10AD}" presName="hierChild5" presStyleCnt="0"/>
      <dgm:spPr/>
    </dgm:pt>
    <dgm:pt modelId="{A486CB0F-AF45-4E16-8055-9B74598A1583}" type="pres">
      <dgm:prSet presAssocID="{DA1BB6A5-9D6C-4951-A194-9A95E700FE8E}" presName="Name37" presStyleLbl="parChTrans1D3" presStyleIdx="1" presStyleCnt="2"/>
      <dgm:spPr/>
    </dgm:pt>
    <dgm:pt modelId="{429242F7-8587-4B44-BC0A-A9DE0D2A2D67}" type="pres">
      <dgm:prSet presAssocID="{112AB040-FD5F-4C0C-9628-16B357AE59C3}" presName="hierRoot2" presStyleCnt="0">
        <dgm:presLayoutVars>
          <dgm:hierBranch val="init"/>
        </dgm:presLayoutVars>
      </dgm:prSet>
      <dgm:spPr/>
    </dgm:pt>
    <dgm:pt modelId="{02F10888-48FF-4A1D-A18F-38319AD4F897}" type="pres">
      <dgm:prSet presAssocID="{112AB040-FD5F-4C0C-9628-16B357AE59C3}" presName="rootComposite" presStyleCnt="0"/>
      <dgm:spPr/>
    </dgm:pt>
    <dgm:pt modelId="{C2D9729B-099E-4BA5-BA04-ADBE6320A20B}" type="pres">
      <dgm:prSet presAssocID="{112AB040-FD5F-4C0C-9628-16B357AE59C3}" presName="rootText" presStyleLbl="node3" presStyleIdx="1" presStyleCnt="2" custScaleX="140364">
        <dgm:presLayoutVars>
          <dgm:chPref val="3"/>
        </dgm:presLayoutVars>
      </dgm:prSet>
      <dgm:spPr/>
    </dgm:pt>
    <dgm:pt modelId="{3763DD82-444D-442D-B6D4-C093F46435DA}" type="pres">
      <dgm:prSet presAssocID="{112AB040-FD5F-4C0C-9628-16B357AE59C3}" presName="rootConnector" presStyleLbl="node3" presStyleIdx="1" presStyleCnt="2"/>
      <dgm:spPr/>
    </dgm:pt>
    <dgm:pt modelId="{5213974D-5620-467F-A35E-5163899514AF}" type="pres">
      <dgm:prSet presAssocID="{112AB040-FD5F-4C0C-9628-16B357AE59C3}" presName="hierChild4" presStyleCnt="0"/>
      <dgm:spPr/>
    </dgm:pt>
    <dgm:pt modelId="{1F13CB8F-79EC-4E59-BFD1-436E26B0F87E}" type="pres">
      <dgm:prSet presAssocID="{112AB040-FD5F-4C0C-9628-16B357AE59C3}" presName="hierChild5" presStyleCnt="0"/>
      <dgm:spPr/>
    </dgm:pt>
    <dgm:pt modelId="{79F58688-D0B3-46AC-B54A-415BC785238E}" type="pres">
      <dgm:prSet presAssocID="{FD57E9B6-AD8A-478B-BF47-06C8FE8CD23B}" presName="hierChild5" presStyleCnt="0"/>
      <dgm:spPr/>
    </dgm:pt>
    <dgm:pt modelId="{8447F5D5-CF88-4A4C-9B87-258572EB0641}" type="pres">
      <dgm:prSet presAssocID="{436AB182-790A-4089-A992-CACBA472E8D8}" presName="hierChild3" presStyleCnt="0"/>
      <dgm:spPr/>
    </dgm:pt>
  </dgm:ptLst>
  <dgm:cxnLst>
    <dgm:cxn modelId="{3E09A901-1134-44E9-9862-978D00FD29E4}" type="presOf" srcId="{D7CEC9B1-5FF8-4D03-BD11-2F263B6B3982}" destId="{D8BC9CEF-F1A4-4045-A237-7D4D0ACC16F1}" srcOrd="0" destOrd="0" presId="urn:microsoft.com/office/officeart/2005/8/layout/orgChart1"/>
    <dgm:cxn modelId="{86B3B621-9C4E-41DE-A7ED-C044B9CB84BC}" srcId="{FD57E9B6-AD8A-478B-BF47-06C8FE8CD23B}" destId="{79452A52-BD0B-4C9D-8B21-034304DC10AD}" srcOrd="0" destOrd="0" parTransId="{D7CEC9B1-5FF8-4D03-BD11-2F263B6B3982}" sibTransId="{9596A12B-4487-4835-B2E0-56AAA71868D0}"/>
    <dgm:cxn modelId="{5AC1C327-0F19-4052-8E21-75765F84F3AC}" type="presOf" srcId="{436AB182-790A-4089-A992-CACBA472E8D8}" destId="{4D07B5D0-C427-4116-8BA6-6A7C663EB218}" srcOrd="0" destOrd="0" presId="urn:microsoft.com/office/officeart/2005/8/layout/orgChart1"/>
    <dgm:cxn modelId="{9547E05F-11D4-4CE6-BE91-2F2B23E93ACE}" srcId="{C1F73C6D-0E7C-4F22-9FD3-3946BCD2AC05}" destId="{436AB182-790A-4089-A992-CACBA472E8D8}" srcOrd="0" destOrd="0" parTransId="{DC8FC8A0-C17F-4418-8774-1BBFCE1D01C5}" sibTransId="{5EA91CA1-0AA3-4547-830D-5E8D253A273F}"/>
    <dgm:cxn modelId="{88A21549-246B-4EBD-8B9C-5580FF0696B3}" type="presOf" srcId="{C1F73C6D-0E7C-4F22-9FD3-3946BCD2AC05}" destId="{58241C2E-A40C-40B6-80AD-A555E33751C6}" srcOrd="0" destOrd="0" presId="urn:microsoft.com/office/officeart/2005/8/layout/orgChart1"/>
    <dgm:cxn modelId="{80733F6C-5214-4ED6-BF28-BBD7CFC7B6FD}" type="presOf" srcId="{79452A52-BD0B-4C9D-8B21-034304DC10AD}" destId="{6E736B38-63F9-46E8-B7D2-849D58C94EC4}" srcOrd="0" destOrd="0" presId="urn:microsoft.com/office/officeart/2005/8/layout/orgChart1"/>
    <dgm:cxn modelId="{BD8E1E74-1DF9-4043-A9E3-CABF1045B10A}" type="presOf" srcId="{FD9BE1B1-BBE9-42B2-84CE-A5B0B1045030}" destId="{6B19998A-B832-4C21-B20C-EABD610E9E5A}" srcOrd="0" destOrd="0" presId="urn:microsoft.com/office/officeart/2005/8/layout/orgChart1"/>
    <dgm:cxn modelId="{C546D5A5-B173-4A5B-84E8-7B87FEE8BFCD}" type="presOf" srcId="{112AB040-FD5F-4C0C-9628-16B357AE59C3}" destId="{3763DD82-444D-442D-B6D4-C093F46435DA}" srcOrd="1" destOrd="0" presId="urn:microsoft.com/office/officeart/2005/8/layout/orgChart1"/>
    <dgm:cxn modelId="{D62A1CAE-38BB-468D-8095-DB7495115B95}" srcId="{436AB182-790A-4089-A992-CACBA472E8D8}" destId="{FD57E9B6-AD8A-478B-BF47-06C8FE8CD23B}" srcOrd="0" destOrd="0" parTransId="{FD9BE1B1-BBE9-42B2-84CE-A5B0B1045030}" sibTransId="{03DFA30A-6858-46C6-9213-EF634CD82664}"/>
    <dgm:cxn modelId="{2F3116C0-0A5E-44C8-AF2F-3D0785EB3AA3}" type="presOf" srcId="{DA1BB6A5-9D6C-4951-A194-9A95E700FE8E}" destId="{A486CB0F-AF45-4E16-8055-9B74598A1583}" srcOrd="0" destOrd="0" presId="urn:microsoft.com/office/officeart/2005/8/layout/orgChart1"/>
    <dgm:cxn modelId="{6D9835C0-471D-47ED-AA47-6D67AB07BE01}" type="presOf" srcId="{79452A52-BD0B-4C9D-8B21-034304DC10AD}" destId="{68B8C3A7-5335-4FEA-A785-59EAF3FDFB55}" srcOrd="1" destOrd="0" presId="urn:microsoft.com/office/officeart/2005/8/layout/orgChart1"/>
    <dgm:cxn modelId="{A4D656C3-0D88-4241-BFB6-BC74EB57E4AF}" type="presOf" srcId="{FD57E9B6-AD8A-478B-BF47-06C8FE8CD23B}" destId="{650258F6-E744-448A-83AC-362A38FBE4DB}" srcOrd="1" destOrd="0" presId="urn:microsoft.com/office/officeart/2005/8/layout/orgChart1"/>
    <dgm:cxn modelId="{9673D7DC-B81E-4210-A40C-0CECE5927791}" type="presOf" srcId="{436AB182-790A-4089-A992-CACBA472E8D8}" destId="{83896287-7940-4427-9082-62CDFF57348D}" srcOrd="1" destOrd="0" presId="urn:microsoft.com/office/officeart/2005/8/layout/orgChart1"/>
    <dgm:cxn modelId="{FFB92EE5-8701-4A5D-B3B0-96C458127907}" type="presOf" srcId="{FD57E9B6-AD8A-478B-BF47-06C8FE8CD23B}" destId="{D46228C6-B42A-4CF2-8EEF-497004A7EE77}" srcOrd="0" destOrd="0" presId="urn:microsoft.com/office/officeart/2005/8/layout/orgChart1"/>
    <dgm:cxn modelId="{F8B405E8-C83E-4C41-98EA-B8F1B5CE5873}" srcId="{FD57E9B6-AD8A-478B-BF47-06C8FE8CD23B}" destId="{112AB040-FD5F-4C0C-9628-16B357AE59C3}" srcOrd="1" destOrd="0" parTransId="{DA1BB6A5-9D6C-4951-A194-9A95E700FE8E}" sibTransId="{5238FA04-3148-4C14-9916-8FA2725E0D4B}"/>
    <dgm:cxn modelId="{CEA603EE-B810-44E2-BDF7-30F4F0B7B010}" type="presOf" srcId="{112AB040-FD5F-4C0C-9628-16B357AE59C3}" destId="{C2D9729B-099E-4BA5-BA04-ADBE6320A20B}" srcOrd="0" destOrd="0" presId="urn:microsoft.com/office/officeart/2005/8/layout/orgChart1"/>
    <dgm:cxn modelId="{794EFBCB-690A-4E6F-9BEE-7F860A190CE5}" type="presParOf" srcId="{58241C2E-A40C-40B6-80AD-A555E33751C6}" destId="{467E6D05-8FAE-4F41-BC8E-C01EA4457CDD}" srcOrd="0" destOrd="0" presId="urn:microsoft.com/office/officeart/2005/8/layout/orgChart1"/>
    <dgm:cxn modelId="{DC29550A-F3E9-42D0-B4FF-345E6AAC7900}" type="presParOf" srcId="{467E6D05-8FAE-4F41-BC8E-C01EA4457CDD}" destId="{81F9C37F-8B41-4382-B843-A0F5627DD123}" srcOrd="0" destOrd="0" presId="urn:microsoft.com/office/officeart/2005/8/layout/orgChart1"/>
    <dgm:cxn modelId="{26BFB0E4-976D-46A3-BEC7-76EF91F15F57}" type="presParOf" srcId="{81F9C37F-8B41-4382-B843-A0F5627DD123}" destId="{4D07B5D0-C427-4116-8BA6-6A7C663EB218}" srcOrd="0" destOrd="0" presId="urn:microsoft.com/office/officeart/2005/8/layout/orgChart1"/>
    <dgm:cxn modelId="{2F555239-A719-4A8F-8E2B-944B159D9E28}" type="presParOf" srcId="{81F9C37F-8B41-4382-B843-A0F5627DD123}" destId="{83896287-7940-4427-9082-62CDFF57348D}" srcOrd="1" destOrd="0" presId="urn:microsoft.com/office/officeart/2005/8/layout/orgChart1"/>
    <dgm:cxn modelId="{CB79C5D4-DD82-43BE-946C-D1A4B2916930}" type="presParOf" srcId="{467E6D05-8FAE-4F41-BC8E-C01EA4457CDD}" destId="{7B34960B-AE97-42EB-85AF-10BDF94E9B10}" srcOrd="1" destOrd="0" presId="urn:microsoft.com/office/officeart/2005/8/layout/orgChart1"/>
    <dgm:cxn modelId="{A5DE4BE6-0B03-4288-97DC-E8BBC2D50959}" type="presParOf" srcId="{7B34960B-AE97-42EB-85AF-10BDF94E9B10}" destId="{6B19998A-B832-4C21-B20C-EABD610E9E5A}" srcOrd="0" destOrd="0" presId="urn:microsoft.com/office/officeart/2005/8/layout/orgChart1"/>
    <dgm:cxn modelId="{865F7FE3-4FBD-4713-ACA1-A25DCBA5547B}" type="presParOf" srcId="{7B34960B-AE97-42EB-85AF-10BDF94E9B10}" destId="{0E31D8A8-C203-4422-9161-1D674BD4BFF4}" srcOrd="1" destOrd="0" presId="urn:microsoft.com/office/officeart/2005/8/layout/orgChart1"/>
    <dgm:cxn modelId="{F135824D-6405-46E2-BC50-6AD5EA89C574}" type="presParOf" srcId="{0E31D8A8-C203-4422-9161-1D674BD4BFF4}" destId="{C3CE1386-1FF0-45E8-BA7B-7B97C41C371F}" srcOrd="0" destOrd="0" presId="urn:microsoft.com/office/officeart/2005/8/layout/orgChart1"/>
    <dgm:cxn modelId="{961BE542-B74C-4FB1-A40E-578A07E87B45}" type="presParOf" srcId="{C3CE1386-1FF0-45E8-BA7B-7B97C41C371F}" destId="{D46228C6-B42A-4CF2-8EEF-497004A7EE77}" srcOrd="0" destOrd="0" presId="urn:microsoft.com/office/officeart/2005/8/layout/orgChart1"/>
    <dgm:cxn modelId="{A2F79236-0BA3-4AA1-B022-E362EBB85273}" type="presParOf" srcId="{C3CE1386-1FF0-45E8-BA7B-7B97C41C371F}" destId="{650258F6-E744-448A-83AC-362A38FBE4DB}" srcOrd="1" destOrd="0" presId="urn:microsoft.com/office/officeart/2005/8/layout/orgChart1"/>
    <dgm:cxn modelId="{672DE470-297E-4CB6-A40E-CEC602F5E8D9}" type="presParOf" srcId="{0E31D8A8-C203-4422-9161-1D674BD4BFF4}" destId="{48AC014D-1A24-4883-97C2-F1615B8AEBD4}" srcOrd="1" destOrd="0" presId="urn:microsoft.com/office/officeart/2005/8/layout/orgChart1"/>
    <dgm:cxn modelId="{8CFD4395-1D2C-4B49-9FE6-09EE06B764AC}" type="presParOf" srcId="{48AC014D-1A24-4883-97C2-F1615B8AEBD4}" destId="{D8BC9CEF-F1A4-4045-A237-7D4D0ACC16F1}" srcOrd="0" destOrd="0" presId="urn:microsoft.com/office/officeart/2005/8/layout/orgChart1"/>
    <dgm:cxn modelId="{F168672A-3FF9-4BB4-893C-D81B6DFC070A}" type="presParOf" srcId="{48AC014D-1A24-4883-97C2-F1615B8AEBD4}" destId="{C796B31B-80FC-4493-8004-4027F58CC290}" srcOrd="1" destOrd="0" presId="urn:microsoft.com/office/officeart/2005/8/layout/orgChart1"/>
    <dgm:cxn modelId="{ED1A8788-A5AD-43F6-9673-7E41722B97F9}" type="presParOf" srcId="{C796B31B-80FC-4493-8004-4027F58CC290}" destId="{E479D508-AF3F-4C91-9007-F088132F9EAB}" srcOrd="0" destOrd="0" presId="urn:microsoft.com/office/officeart/2005/8/layout/orgChart1"/>
    <dgm:cxn modelId="{FCC075BF-41E3-42B0-8DB5-722D2BBD0242}" type="presParOf" srcId="{E479D508-AF3F-4C91-9007-F088132F9EAB}" destId="{6E736B38-63F9-46E8-B7D2-849D58C94EC4}" srcOrd="0" destOrd="0" presId="urn:microsoft.com/office/officeart/2005/8/layout/orgChart1"/>
    <dgm:cxn modelId="{B8195C05-5D15-48A5-BD89-AF1D3446C9AA}" type="presParOf" srcId="{E479D508-AF3F-4C91-9007-F088132F9EAB}" destId="{68B8C3A7-5335-4FEA-A785-59EAF3FDFB55}" srcOrd="1" destOrd="0" presId="urn:microsoft.com/office/officeart/2005/8/layout/orgChart1"/>
    <dgm:cxn modelId="{796ADA4E-D778-44EA-9AAB-AC8A9E1E5364}" type="presParOf" srcId="{C796B31B-80FC-4493-8004-4027F58CC290}" destId="{B0F17B9D-6E88-48D7-816E-F6BC14F629E6}" srcOrd="1" destOrd="0" presId="urn:microsoft.com/office/officeart/2005/8/layout/orgChart1"/>
    <dgm:cxn modelId="{FBBB1A7B-011D-42FA-A325-5860151F3EA0}" type="presParOf" srcId="{C796B31B-80FC-4493-8004-4027F58CC290}" destId="{66456251-DDBF-4EAF-93CF-02D13AF3FE95}" srcOrd="2" destOrd="0" presId="urn:microsoft.com/office/officeart/2005/8/layout/orgChart1"/>
    <dgm:cxn modelId="{F32EFA6E-87F2-4229-9C3E-809D25DB15A8}" type="presParOf" srcId="{48AC014D-1A24-4883-97C2-F1615B8AEBD4}" destId="{A486CB0F-AF45-4E16-8055-9B74598A1583}" srcOrd="2" destOrd="0" presId="urn:microsoft.com/office/officeart/2005/8/layout/orgChart1"/>
    <dgm:cxn modelId="{CADABCB4-39B2-47E5-91C5-B6291A94C359}" type="presParOf" srcId="{48AC014D-1A24-4883-97C2-F1615B8AEBD4}" destId="{429242F7-8587-4B44-BC0A-A9DE0D2A2D67}" srcOrd="3" destOrd="0" presId="urn:microsoft.com/office/officeart/2005/8/layout/orgChart1"/>
    <dgm:cxn modelId="{88168441-5564-4C44-BF05-39C8591C97F7}" type="presParOf" srcId="{429242F7-8587-4B44-BC0A-A9DE0D2A2D67}" destId="{02F10888-48FF-4A1D-A18F-38319AD4F897}" srcOrd="0" destOrd="0" presId="urn:microsoft.com/office/officeart/2005/8/layout/orgChart1"/>
    <dgm:cxn modelId="{68881FFC-38DD-453E-A78D-88540116665F}" type="presParOf" srcId="{02F10888-48FF-4A1D-A18F-38319AD4F897}" destId="{C2D9729B-099E-4BA5-BA04-ADBE6320A20B}" srcOrd="0" destOrd="0" presId="urn:microsoft.com/office/officeart/2005/8/layout/orgChart1"/>
    <dgm:cxn modelId="{51D9D3C5-9504-4BEF-987D-088400A47E87}" type="presParOf" srcId="{02F10888-48FF-4A1D-A18F-38319AD4F897}" destId="{3763DD82-444D-442D-B6D4-C093F46435DA}" srcOrd="1" destOrd="0" presId="urn:microsoft.com/office/officeart/2005/8/layout/orgChart1"/>
    <dgm:cxn modelId="{07E560B3-55B9-4A82-9C95-7B56E7152A18}" type="presParOf" srcId="{429242F7-8587-4B44-BC0A-A9DE0D2A2D67}" destId="{5213974D-5620-467F-A35E-5163899514AF}" srcOrd="1" destOrd="0" presId="urn:microsoft.com/office/officeart/2005/8/layout/orgChart1"/>
    <dgm:cxn modelId="{AC859776-7AC0-48B3-9C5E-49EF3F7E9DC3}" type="presParOf" srcId="{429242F7-8587-4B44-BC0A-A9DE0D2A2D67}" destId="{1F13CB8F-79EC-4E59-BFD1-436E26B0F87E}" srcOrd="2" destOrd="0" presId="urn:microsoft.com/office/officeart/2005/8/layout/orgChart1"/>
    <dgm:cxn modelId="{C9457D05-0EB6-42CE-BFB0-C343DC572B87}" type="presParOf" srcId="{0E31D8A8-C203-4422-9161-1D674BD4BFF4}" destId="{79F58688-D0B3-46AC-B54A-415BC785238E}" srcOrd="2" destOrd="0" presId="urn:microsoft.com/office/officeart/2005/8/layout/orgChart1"/>
    <dgm:cxn modelId="{E8880A2E-2E04-420B-927B-6D348339DC59}" type="presParOf" srcId="{467E6D05-8FAE-4F41-BC8E-C01EA4457CDD}" destId="{8447F5D5-CF88-4A4C-9B87-258572EB06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704A2-7CA9-4A21-A31B-3044E2FE9B23}" type="doc">
      <dgm:prSet loTypeId="urn:microsoft.com/office/officeart/2011/layout/CircleProcess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C760C490-3A10-4FDA-8322-1F8DEDA0B5E7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600" b="1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Material Processing and Its Characterization</a:t>
          </a:r>
        </a:p>
      </dgm:t>
    </dgm:pt>
    <dgm:pt modelId="{523B2C22-1BCF-425D-8686-2849F4DBEBB7}" type="parTrans" cxnId="{B4BCB677-3865-4BB2-8A70-BE6423FA4EB8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495D32A-5EC2-4DBE-ACBC-3DD8585805AF}" type="sibTrans" cxnId="{B4BCB677-3865-4BB2-8A70-BE6423FA4EB8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1150C77-F842-4E48-A80A-90FD2B54B324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400" b="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Recycling Process of RCA</a:t>
          </a:r>
        </a:p>
      </dgm:t>
    </dgm:pt>
    <dgm:pt modelId="{682D9B9B-5FEE-4FF1-B098-43B5B3E73CF9}" type="parTrans" cxnId="{9ADE99DC-6656-48A2-8CD3-664AC3C1954B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2D61FBE-2B0C-4E6F-8BA4-ED45C200984C}" type="sibTrans" cxnId="{9ADE99DC-6656-48A2-8CD3-664AC3C1954B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67AB193-139A-4742-A00E-DA6933CE301B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400" b="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Characterisation of RCA</a:t>
          </a:r>
        </a:p>
      </dgm:t>
    </dgm:pt>
    <dgm:pt modelId="{D934AA7E-C79E-423F-92D5-1B311C0F7A13}" type="parTrans" cxnId="{B80E081F-2971-4ECA-BF4F-2C8D76641B16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7D1512B-386A-4CCB-A3CA-AC8BA2F68E27}" type="sibTrans" cxnId="{B80E081F-2971-4ECA-BF4F-2C8D76641B16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382A252-A253-433D-B3EC-04DDE1CC1C28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600" b="1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Mix Proportioning and Mixing Approach</a:t>
          </a:r>
        </a:p>
      </dgm:t>
    </dgm:pt>
    <dgm:pt modelId="{B3F54E11-3D97-4E3E-98BA-D3B949DA5602}" type="parTrans" cxnId="{46DC45E3-DFB3-49DE-A13F-137DCC79DD0B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1910AE4-0110-4C78-8A27-0C9D6D8E7E84}" type="sibTrans" cxnId="{46DC45E3-DFB3-49DE-A13F-137DCC79DD0B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C7868F02-46D6-48FD-AA65-E442916125EE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400" b="1" dirty="0">
              <a:solidFill>
                <a:srgbClr val="C00000"/>
              </a:solidFill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Mix Design Method</a:t>
          </a:r>
        </a:p>
      </dgm:t>
    </dgm:pt>
    <dgm:pt modelId="{B67183E9-5BA9-4F17-8EF1-765448BD69D4}" type="parTrans" cxnId="{EFAF2A76-3324-4DA1-91A9-9AFF5DC42255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417BFCB-C962-4DDC-AE2F-05F2B9CBB44E}" type="sibTrans" cxnId="{EFAF2A76-3324-4DA1-91A9-9AFF5DC42255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1C2A11C-E745-4EFF-B3A2-6BC11388C821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600" b="1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Performance Evaluation of Concrete</a:t>
          </a:r>
        </a:p>
      </dgm:t>
    </dgm:pt>
    <dgm:pt modelId="{85069066-5935-4B41-84AB-75097053E809}" type="parTrans" cxnId="{377E9CED-3C66-4B6C-AB52-04D6E6D58190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45DB894-57B5-43C1-8BCD-4250D978522D}" type="sibTrans" cxnId="{377E9CED-3C66-4B6C-AB52-04D6E6D58190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73A5E94-47D3-42DE-8A2F-918D772D2F4F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400" b="1" dirty="0">
              <a:solidFill>
                <a:srgbClr val="C00000"/>
              </a:solidFill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Beam</a:t>
          </a:r>
        </a:p>
      </dgm:t>
    </dgm:pt>
    <dgm:pt modelId="{58E7EA6E-ED9C-4550-93AC-FA8A88641456}" type="parTrans" cxnId="{1B64DB8F-ECC1-4642-BF9B-135C9A63C634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543B4E-439E-4323-BE66-024D5944A823}" type="sibTrans" cxnId="{1B64DB8F-ECC1-4642-BF9B-135C9A63C634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2232BA6-0A45-48FD-9BFD-CC2B780D543C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4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Column</a:t>
          </a:r>
        </a:p>
      </dgm:t>
    </dgm:pt>
    <dgm:pt modelId="{127009E5-2ACB-4AC0-ABFC-BE69D39F732B}" type="parTrans" cxnId="{C8D7B378-5B2A-4519-B738-107182BA2F20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4B9F503-F35E-40F7-A6D8-A3FF1A164141}" type="sibTrans" cxnId="{C8D7B378-5B2A-4519-B738-107182BA2F20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3F71CC3-DD8D-4AC5-B33D-B84516A958CD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600" b="1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Structural Applications</a:t>
          </a:r>
          <a:endParaRPr lang="en-IN" sz="2000" b="1" dirty="0"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5393771-57DC-45E2-93DA-FEDBE94871C5}" type="parTrans" cxnId="{2FEBF559-61D2-4B4F-A763-6D1A75E528C0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D678EC6-8B93-4180-A79B-D7AC36AC56F4}" type="sibTrans" cxnId="{2FEBF559-61D2-4B4F-A763-6D1A75E528C0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258C5C4-8E5E-431C-BDFF-19DA6E8AD3B4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4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Fresh Stage</a:t>
          </a:r>
        </a:p>
      </dgm:t>
    </dgm:pt>
    <dgm:pt modelId="{771445E1-AB6E-4850-9EB4-9F4679399613}" type="parTrans" cxnId="{0D385D84-2ECC-4DA5-952F-155394E71BF8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92567F3-8A27-420D-883C-4CC8C697E681}" type="sibTrans" cxnId="{0D385D84-2ECC-4DA5-952F-155394E71BF8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BE9C423-B5A9-42F3-B2D2-6883A313E426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4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Hardened Stage</a:t>
          </a:r>
        </a:p>
      </dgm:t>
    </dgm:pt>
    <dgm:pt modelId="{F5BBFA6E-74CE-4C00-BB2D-A67715A8C615}" type="parTrans" cxnId="{789EF822-004F-4B28-BCD8-1810BCC895A8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0831195-72BB-4E9E-B871-54ACC33E083C}" type="sibTrans" cxnId="{789EF822-004F-4B28-BCD8-1810BCC895A8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2ECF0B4-76D6-4858-85AF-FD80BBF1788A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200" b="0" i="1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Macro Level</a:t>
          </a:r>
        </a:p>
      </dgm:t>
    </dgm:pt>
    <dgm:pt modelId="{B9CBC491-714D-438A-96A7-811E03C4295B}" type="parTrans" cxnId="{76EE1466-3742-4B41-8994-0B9E437B04E3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BF70AF4-BEF4-4EE1-9F5F-D52C6E3907CF}" type="sibTrans" cxnId="{76EE1466-3742-4B41-8994-0B9E437B04E3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8BDC081-860C-432D-B045-E9AE60085DEB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4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Slab</a:t>
          </a:r>
        </a:p>
      </dgm:t>
    </dgm:pt>
    <dgm:pt modelId="{E9F59E04-BCBF-49E3-B5C9-E1518003EEB0}" type="parTrans" cxnId="{2E688901-23E7-4DF1-AD83-0BA91FE2DA45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C2003BE7-B084-4862-98FD-F00885E914E8}" type="sibTrans" cxnId="{2E688901-23E7-4DF1-AD83-0BA91FE2DA45}">
      <dgm:prSet/>
      <dgm:spPr/>
      <dgm:t>
        <a:bodyPr/>
        <a:lstStyle/>
        <a:p>
          <a:pPr algn="l">
            <a:lnSpc>
              <a:spcPct val="100000"/>
            </a:lnSpc>
          </a:pPr>
          <a:endParaRPr lang="en-IN" sz="14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B480CE1-743E-4143-94C3-E33CA8DF7814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400" b="0" i="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Life Cycle Assessment and Cost Analysis</a:t>
          </a:r>
        </a:p>
      </dgm:t>
    </dgm:pt>
    <dgm:pt modelId="{BC10E56C-425C-496E-89A3-386C5A71F074}" type="parTrans" cxnId="{691B58DB-005D-4A64-A381-70792655AB88}">
      <dgm:prSet/>
      <dgm:spPr/>
      <dgm:t>
        <a:bodyPr/>
        <a:lstStyle/>
        <a:p>
          <a:pPr>
            <a:lnSpc>
              <a:spcPct val="100000"/>
            </a:lnSpc>
          </a:pPr>
          <a:endParaRPr lang="en-IN" sz="1400"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C11579E1-25B8-4AE7-A55F-10A7D17C441C}" type="sibTrans" cxnId="{691B58DB-005D-4A64-A381-70792655AB88}">
      <dgm:prSet/>
      <dgm:spPr/>
      <dgm:t>
        <a:bodyPr/>
        <a:lstStyle/>
        <a:p>
          <a:pPr>
            <a:lnSpc>
              <a:spcPct val="100000"/>
            </a:lnSpc>
          </a:pPr>
          <a:endParaRPr lang="en-IN" sz="1400"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7E8E971-664C-4852-BCEB-5C37612D1AF8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4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Mixing Approach</a:t>
          </a:r>
        </a:p>
      </dgm:t>
    </dgm:pt>
    <dgm:pt modelId="{C756C291-8C58-48BC-A25A-9A2460254EEA}" type="parTrans" cxnId="{13773405-0A57-4107-BDB0-0B7524E4FF95}">
      <dgm:prSet/>
      <dgm:spPr/>
      <dgm:t>
        <a:bodyPr/>
        <a:lstStyle/>
        <a:p>
          <a:pPr>
            <a:lnSpc>
              <a:spcPct val="100000"/>
            </a:lnSpc>
          </a:pPr>
          <a:endParaRPr lang="en-IN" sz="1400"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CE1BA29-4A0B-4F6F-ABB6-D2CCF92A67AC}" type="sibTrans" cxnId="{13773405-0A57-4107-BDB0-0B7524E4FF95}">
      <dgm:prSet/>
      <dgm:spPr/>
      <dgm:t>
        <a:bodyPr/>
        <a:lstStyle/>
        <a:p>
          <a:pPr>
            <a:lnSpc>
              <a:spcPct val="100000"/>
            </a:lnSpc>
          </a:pPr>
          <a:endParaRPr lang="en-IN" sz="1400"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E34EEA5-7CAE-482E-AAF4-9C61E49D1121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200" b="0" i="1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Fracture Behaviour</a:t>
          </a:r>
        </a:p>
      </dgm:t>
    </dgm:pt>
    <dgm:pt modelId="{CC6E2961-3153-4B48-BCC0-A4473F7151C8}" type="parTrans" cxnId="{D4A7BB8F-5A38-4277-BAE2-09D89D624E19}">
      <dgm:prSet/>
      <dgm:spPr/>
      <dgm:t>
        <a:bodyPr/>
        <a:lstStyle/>
        <a:p>
          <a:pPr>
            <a:lnSpc>
              <a:spcPct val="100000"/>
            </a:lnSpc>
          </a:pPr>
          <a:endParaRPr lang="en-IN" sz="1400"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5848FB7-1C2F-497C-A367-F47D9D44CA3C}" type="sibTrans" cxnId="{D4A7BB8F-5A38-4277-BAE2-09D89D624E19}">
      <dgm:prSet/>
      <dgm:spPr/>
      <dgm:t>
        <a:bodyPr/>
        <a:lstStyle/>
        <a:p>
          <a:pPr>
            <a:lnSpc>
              <a:spcPct val="100000"/>
            </a:lnSpc>
          </a:pPr>
          <a:endParaRPr lang="en-IN" sz="1400"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05B21D0-33F5-4B7C-82F9-EA4FF28CA77A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IN" sz="1200" b="0" i="1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Micro and </a:t>
          </a:r>
          <a:r>
            <a:rPr lang="en-IN" sz="1200" b="0" i="1" dirty="0" err="1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Meso</a:t>
          </a:r>
          <a:r>
            <a:rPr lang="en-IN" sz="1200" b="0" i="1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 Level</a:t>
          </a:r>
        </a:p>
      </dgm:t>
    </dgm:pt>
    <dgm:pt modelId="{BEAE9283-41A6-462D-8C25-83D616DE565C}" type="parTrans" cxnId="{DBDC49C3-5626-4F6A-B3C6-704EE26656DC}">
      <dgm:prSet/>
      <dgm:spPr/>
      <dgm:t>
        <a:bodyPr/>
        <a:lstStyle/>
        <a:p>
          <a:pPr>
            <a:lnSpc>
              <a:spcPct val="100000"/>
            </a:lnSpc>
          </a:pPr>
          <a:endParaRPr lang="en-IN" sz="1400"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A5B3088-AC55-495C-9555-B8995574FA1C}" type="sibTrans" cxnId="{DBDC49C3-5626-4F6A-B3C6-704EE26656DC}">
      <dgm:prSet/>
      <dgm:spPr/>
      <dgm:t>
        <a:bodyPr/>
        <a:lstStyle/>
        <a:p>
          <a:pPr>
            <a:lnSpc>
              <a:spcPct val="100000"/>
            </a:lnSpc>
          </a:pPr>
          <a:endParaRPr lang="en-IN" sz="1400"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CD38BAF2-E22B-4930-801A-EEA70F43250B}" type="pres">
      <dgm:prSet presAssocID="{8D5704A2-7CA9-4A21-A31B-3044E2FE9B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2A804BF-4F83-435D-9591-298BBE3C139D}" type="pres">
      <dgm:prSet presAssocID="{03F71CC3-DD8D-4AC5-B33D-B84516A958CD}" presName="Accent4" presStyleCnt="0"/>
      <dgm:spPr/>
    </dgm:pt>
    <dgm:pt modelId="{BE42ABC7-555A-468D-B82F-8722C7EE58D2}" type="pres">
      <dgm:prSet presAssocID="{03F71CC3-DD8D-4AC5-B33D-B84516A958CD}" presName="Accent" presStyleLbl="node1" presStyleIdx="0" presStyleCnt="4"/>
      <dgm:spPr/>
    </dgm:pt>
    <dgm:pt modelId="{741A712A-045A-43B5-A66E-1569A792F5F5}" type="pres">
      <dgm:prSet presAssocID="{03F71CC3-DD8D-4AC5-B33D-B84516A958CD}" presName="ParentBackground4" presStyleCnt="0"/>
      <dgm:spPr/>
    </dgm:pt>
    <dgm:pt modelId="{8059AF9B-1075-4D5C-BC8B-B4521FE3FEE4}" type="pres">
      <dgm:prSet presAssocID="{03F71CC3-DD8D-4AC5-B33D-B84516A958CD}" presName="ParentBackground" presStyleLbl="fgAcc1" presStyleIdx="0" presStyleCnt="4"/>
      <dgm:spPr/>
    </dgm:pt>
    <dgm:pt modelId="{D99706AE-7076-4875-A4B5-EE7F8D8AAC70}" type="pres">
      <dgm:prSet presAssocID="{03F71CC3-DD8D-4AC5-B33D-B84516A958CD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00A48C6-857D-4C23-ADC1-4D651458BAA9}" type="pres">
      <dgm:prSet presAssocID="{03F71CC3-DD8D-4AC5-B33D-B84516A958CD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72A1D5C8-84B2-42E3-A5F2-462FB1B2133A}" type="pres">
      <dgm:prSet presAssocID="{91C2A11C-E745-4EFF-B3A2-6BC11388C821}" presName="Accent3" presStyleCnt="0"/>
      <dgm:spPr/>
    </dgm:pt>
    <dgm:pt modelId="{34A686CA-E6A7-4089-AD02-999DF08A83D0}" type="pres">
      <dgm:prSet presAssocID="{91C2A11C-E745-4EFF-B3A2-6BC11388C821}" presName="Accent" presStyleLbl="node1" presStyleIdx="1" presStyleCnt="4"/>
      <dgm:spPr/>
    </dgm:pt>
    <dgm:pt modelId="{A8DB029A-A69B-457B-A703-AF4B480A5101}" type="pres">
      <dgm:prSet presAssocID="{91C2A11C-E745-4EFF-B3A2-6BC11388C821}" presName="ParentBackground3" presStyleCnt="0"/>
      <dgm:spPr/>
    </dgm:pt>
    <dgm:pt modelId="{5CEE43A6-867E-41B9-B856-AF267C6C8E2F}" type="pres">
      <dgm:prSet presAssocID="{91C2A11C-E745-4EFF-B3A2-6BC11388C821}" presName="ParentBackground" presStyleLbl="fgAcc1" presStyleIdx="1" presStyleCnt="4"/>
      <dgm:spPr/>
    </dgm:pt>
    <dgm:pt modelId="{836E9629-CE07-40EF-AC63-436265350B4B}" type="pres">
      <dgm:prSet presAssocID="{91C2A11C-E745-4EFF-B3A2-6BC11388C821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78824A9-B29C-465D-BE05-6B8323B3CE41}" type="pres">
      <dgm:prSet presAssocID="{91C2A11C-E745-4EFF-B3A2-6BC11388C821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5DF79361-276E-45F8-998C-23D1E5B58855}" type="pres">
      <dgm:prSet presAssocID="{3382A252-A253-433D-B3EC-04DDE1CC1C28}" presName="Accent2" presStyleCnt="0"/>
      <dgm:spPr/>
    </dgm:pt>
    <dgm:pt modelId="{6055C557-57F4-416A-BE75-8B6AB54FDDF2}" type="pres">
      <dgm:prSet presAssocID="{3382A252-A253-433D-B3EC-04DDE1CC1C28}" presName="Accent" presStyleLbl="node1" presStyleIdx="2" presStyleCnt="4"/>
      <dgm:spPr/>
    </dgm:pt>
    <dgm:pt modelId="{15D3CC11-1C76-4810-A758-015561811D0E}" type="pres">
      <dgm:prSet presAssocID="{3382A252-A253-433D-B3EC-04DDE1CC1C28}" presName="ParentBackground2" presStyleCnt="0"/>
      <dgm:spPr/>
    </dgm:pt>
    <dgm:pt modelId="{71C0C147-60FD-47E9-8CD2-805288269BAE}" type="pres">
      <dgm:prSet presAssocID="{3382A252-A253-433D-B3EC-04DDE1CC1C28}" presName="ParentBackground" presStyleLbl="fgAcc1" presStyleIdx="2" presStyleCnt="4"/>
      <dgm:spPr/>
    </dgm:pt>
    <dgm:pt modelId="{EC4AF0BF-6B98-433F-994C-EEC9DB8E7A62}" type="pres">
      <dgm:prSet presAssocID="{3382A252-A253-433D-B3EC-04DDE1CC1C28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7FBCCCB-3CAA-49FD-8E0A-F3E7665E1F2D}" type="pres">
      <dgm:prSet presAssocID="{3382A252-A253-433D-B3EC-04DDE1CC1C28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2BA1C257-F382-4B63-81A1-2F3CCDF291CC}" type="pres">
      <dgm:prSet presAssocID="{C760C490-3A10-4FDA-8322-1F8DEDA0B5E7}" presName="Accent1" presStyleCnt="0"/>
      <dgm:spPr/>
    </dgm:pt>
    <dgm:pt modelId="{21EFAFE3-C3AE-4171-83DA-09F985708079}" type="pres">
      <dgm:prSet presAssocID="{C760C490-3A10-4FDA-8322-1F8DEDA0B5E7}" presName="Accent" presStyleLbl="node1" presStyleIdx="3" presStyleCnt="4"/>
      <dgm:spPr/>
    </dgm:pt>
    <dgm:pt modelId="{F2941436-1352-4265-9258-679F0B05324B}" type="pres">
      <dgm:prSet presAssocID="{C760C490-3A10-4FDA-8322-1F8DEDA0B5E7}" presName="ParentBackground1" presStyleCnt="0"/>
      <dgm:spPr/>
    </dgm:pt>
    <dgm:pt modelId="{986CE46C-1E7F-42C8-8D87-8602D74AA376}" type="pres">
      <dgm:prSet presAssocID="{C760C490-3A10-4FDA-8322-1F8DEDA0B5E7}" presName="ParentBackground" presStyleLbl="fgAcc1" presStyleIdx="3" presStyleCnt="4"/>
      <dgm:spPr/>
    </dgm:pt>
    <dgm:pt modelId="{5B867633-612C-457D-966B-5FC57B73C954}" type="pres">
      <dgm:prSet presAssocID="{C760C490-3A10-4FDA-8322-1F8DEDA0B5E7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194563B-C887-4AE6-96A2-F7717764D19E}" type="pres">
      <dgm:prSet presAssocID="{C760C490-3A10-4FDA-8322-1F8DEDA0B5E7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E688901-23E7-4DF1-AD83-0BA91FE2DA45}" srcId="{03F71CC3-DD8D-4AC5-B33D-B84516A958CD}" destId="{78BDC081-860C-432D-B045-E9AE60085DEB}" srcOrd="2" destOrd="0" parTransId="{E9F59E04-BCBF-49E3-B5C9-E1518003EEB0}" sibTransId="{C2003BE7-B084-4862-98FD-F00885E914E8}"/>
    <dgm:cxn modelId="{2B413003-CBD8-4EC7-8039-ECF7036DE02A}" type="presOf" srcId="{3258C5C4-8E5E-431C-BDFF-19DA6E8AD3B4}" destId="{836E9629-CE07-40EF-AC63-436265350B4B}" srcOrd="0" destOrd="0" presId="urn:microsoft.com/office/officeart/2011/layout/CircleProcess"/>
    <dgm:cxn modelId="{13773405-0A57-4107-BDB0-0B7524E4FF95}" srcId="{3382A252-A253-433D-B3EC-04DDE1CC1C28}" destId="{07E8E971-664C-4852-BCEB-5C37612D1AF8}" srcOrd="1" destOrd="0" parTransId="{C756C291-8C58-48BC-A25A-9A2460254EEA}" sibTransId="{1CE1BA29-4A0B-4F6F-ABB6-D2CCF92A67AC}"/>
    <dgm:cxn modelId="{47BA4D07-905C-431D-97FE-0E5831692272}" type="presOf" srcId="{71150C77-F842-4E48-A80A-90FD2B54B324}" destId="{5B867633-612C-457D-966B-5FC57B73C954}" srcOrd="0" destOrd="0" presId="urn:microsoft.com/office/officeart/2011/layout/CircleProcess"/>
    <dgm:cxn modelId="{01B49E11-B65E-4D95-BA6A-8D41B74D6362}" type="presOf" srcId="{91C2A11C-E745-4EFF-B3A2-6BC11388C821}" destId="{B78824A9-B29C-465D-BE05-6B8323B3CE41}" srcOrd="1" destOrd="0" presId="urn:microsoft.com/office/officeart/2011/layout/CircleProcess"/>
    <dgm:cxn modelId="{60E2ED16-5903-4BB1-A2F0-648F287D8D28}" type="presOf" srcId="{03F71CC3-DD8D-4AC5-B33D-B84516A958CD}" destId="{8059AF9B-1075-4D5C-BC8B-B4521FE3FEE4}" srcOrd="0" destOrd="0" presId="urn:microsoft.com/office/officeart/2011/layout/CircleProcess"/>
    <dgm:cxn modelId="{B80E081F-2971-4ECA-BF4F-2C8D76641B16}" srcId="{C760C490-3A10-4FDA-8322-1F8DEDA0B5E7}" destId="{167AB193-139A-4742-A00E-DA6933CE301B}" srcOrd="1" destOrd="0" parTransId="{D934AA7E-C79E-423F-92D5-1B311C0F7A13}" sibTransId="{77D1512B-386A-4CCB-A3CA-AC8BA2F68E27}"/>
    <dgm:cxn modelId="{789EF822-004F-4B28-BCD8-1810BCC895A8}" srcId="{91C2A11C-E745-4EFF-B3A2-6BC11388C821}" destId="{6BE9C423-B5A9-42F3-B2D2-6883A313E426}" srcOrd="1" destOrd="0" parTransId="{F5BBFA6E-74CE-4C00-BB2D-A67715A8C615}" sibTransId="{50831195-72BB-4E9E-B871-54ACC33E083C}"/>
    <dgm:cxn modelId="{BFE95828-CDE8-4FD3-B9C2-A7D8714292DD}" type="presOf" srcId="{3382A252-A253-433D-B3EC-04DDE1CC1C28}" destId="{71C0C147-60FD-47E9-8CD2-805288269BAE}" srcOrd="0" destOrd="0" presId="urn:microsoft.com/office/officeart/2011/layout/CircleProcess"/>
    <dgm:cxn modelId="{94501131-0A5F-40D8-BEB3-7E662677BCC0}" type="presOf" srcId="{605B21D0-33F5-4B7C-82F9-EA4FF28CA77A}" destId="{836E9629-CE07-40EF-AC63-436265350B4B}" srcOrd="0" destOrd="4" presId="urn:microsoft.com/office/officeart/2011/layout/CircleProcess"/>
    <dgm:cxn modelId="{16490B36-4F26-4EFB-BBFC-CA4A952CEDC4}" type="presOf" srcId="{C760C490-3A10-4FDA-8322-1F8DEDA0B5E7}" destId="{986CE46C-1E7F-42C8-8D87-8602D74AA376}" srcOrd="0" destOrd="0" presId="urn:microsoft.com/office/officeart/2011/layout/CircleProcess"/>
    <dgm:cxn modelId="{76EE1466-3742-4B41-8994-0B9E437B04E3}" srcId="{6BE9C423-B5A9-42F3-B2D2-6883A313E426}" destId="{02ECF0B4-76D6-4858-85AF-FD80BBF1788A}" srcOrd="0" destOrd="0" parTransId="{B9CBC491-714D-438A-96A7-811E03C4295B}" sibTransId="{4BF70AF4-BEF4-4EE1-9F5F-D52C6E3907CF}"/>
    <dgm:cxn modelId="{1989DE4E-2D88-4FCD-8606-F418410252DC}" type="presOf" srcId="{78BDC081-860C-432D-B045-E9AE60085DEB}" destId="{D99706AE-7076-4875-A4B5-EE7F8D8AAC70}" srcOrd="0" destOrd="2" presId="urn:microsoft.com/office/officeart/2011/layout/CircleProcess"/>
    <dgm:cxn modelId="{07810C73-9CCE-4335-9474-1001BF05599E}" type="presOf" srcId="{273A5E94-47D3-42DE-8A2F-918D772D2F4F}" destId="{D99706AE-7076-4875-A4B5-EE7F8D8AAC70}" srcOrd="0" destOrd="0" presId="urn:microsoft.com/office/officeart/2011/layout/CircleProcess"/>
    <dgm:cxn modelId="{CC63D853-558C-4A6C-92A2-E92F82E14D18}" type="presOf" srcId="{8D5704A2-7CA9-4A21-A31B-3044E2FE9B23}" destId="{CD38BAF2-E22B-4930-801A-EEA70F43250B}" srcOrd="0" destOrd="0" presId="urn:microsoft.com/office/officeart/2011/layout/CircleProcess"/>
    <dgm:cxn modelId="{EFAF2A76-3324-4DA1-91A9-9AFF5DC42255}" srcId="{3382A252-A253-433D-B3EC-04DDE1CC1C28}" destId="{C7868F02-46D6-48FD-AA65-E442916125EE}" srcOrd="0" destOrd="0" parTransId="{B67183E9-5BA9-4F17-8EF1-765448BD69D4}" sibTransId="{2417BFCB-C962-4DDC-AE2F-05F2B9CBB44E}"/>
    <dgm:cxn modelId="{B4BCB677-3865-4BB2-8A70-BE6423FA4EB8}" srcId="{8D5704A2-7CA9-4A21-A31B-3044E2FE9B23}" destId="{C760C490-3A10-4FDA-8322-1F8DEDA0B5E7}" srcOrd="0" destOrd="0" parTransId="{523B2C22-1BCF-425D-8686-2849F4DBEBB7}" sibTransId="{6495D32A-5EC2-4DBE-ACBC-3DD8585805AF}"/>
    <dgm:cxn modelId="{C8D7B378-5B2A-4519-B738-107182BA2F20}" srcId="{03F71CC3-DD8D-4AC5-B33D-B84516A958CD}" destId="{62232BA6-0A45-48FD-9BFD-CC2B780D543C}" srcOrd="1" destOrd="0" parTransId="{127009E5-2ACB-4AC0-ABFC-BE69D39F732B}" sibTransId="{A4B9F503-F35E-40F7-A6D8-A3FF1A164141}"/>
    <dgm:cxn modelId="{A5436079-C620-4540-830E-BFEBB367A3C6}" type="presOf" srcId="{167AB193-139A-4742-A00E-DA6933CE301B}" destId="{5B867633-612C-457D-966B-5FC57B73C954}" srcOrd="0" destOrd="1" presId="urn:microsoft.com/office/officeart/2011/layout/CircleProcess"/>
    <dgm:cxn modelId="{2FEBF559-61D2-4B4F-A763-6D1A75E528C0}" srcId="{8D5704A2-7CA9-4A21-A31B-3044E2FE9B23}" destId="{03F71CC3-DD8D-4AC5-B33D-B84516A958CD}" srcOrd="3" destOrd="0" parTransId="{05393771-57DC-45E2-93DA-FEDBE94871C5}" sibTransId="{9D678EC6-8B93-4180-A79B-D7AC36AC56F4}"/>
    <dgm:cxn modelId="{1958E280-500E-47B2-80A8-222581FC57AE}" type="presOf" srcId="{6BE9C423-B5A9-42F3-B2D2-6883A313E426}" destId="{836E9629-CE07-40EF-AC63-436265350B4B}" srcOrd="0" destOrd="1" presId="urn:microsoft.com/office/officeart/2011/layout/CircleProcess"/>
    <dgm:cxn modelId="{0D385D84-2ECC-4DA5-952F-155394E71BF8}" srcId="{91C2A11C-E745-4EFF-B3A2-6BC11388C821}" destId="{3258C5C4-8E5E-431C-BDFF-19DA6E8AD3B4}" srcOrd="0" destOrd="0" parTransId="{771445E1-AB6E-4850-9EB4-9F4679399613}" sibTransId="{492567F3-8A27-420D-883C-4CC8C697E681}"/>
    <dgm:cxn modelId="{29A42B8F-DDB3-4506-A32F-C3591303CAC6}" type="presOf" srcId="{03F71CC3-DD8D-4AC5-B33D-B84516A958CD}" destId="{900A48C6-857D-4C23-ADC1-4D651458BAA9}" srcOrd="1" destOrd="0" presId="urn:microsoft.com/office/officeart/2011/layout/CircleProcess"/>
    <dgm:cxn modelId="{D4A7BB8F-5A38-4277-BAE2-09D89D624E19}" srcId="{6BE9C423-B5A9-42F3-B2D2-6883A313E426}" destId="{EE34EEA5-7CAE-482E-AAF4-9C61E49D1121}" srcOrd="1" destOrd="0" parTransId="{CC6E2961-3153-4B48-BCC0-A4473F7151C8}" sibTransId="{B5848FB7-1C2F-497C-A367-F47D9D44CA3C}"/>
    <dgm:cxn modelId="{1B64DB8F-ECC1-4642-BF9B-135C9A63C634}" srcId="{03F71CC3-DD8D-4AC5-B33D-B84516A958CD}" destId="{273A5E94-47D3-42DE-8A2F-918D772D2F4F}" srcOrd="0" destOrd="0" parTransId="{58E7EA6E-ED9C-4550-93AC-FA8A88641456}" sibTransId="{61543B4E-439E-4323-BE66-024D5944A823}"/>
    <dgm:cxn modelId="{73571095-E46D-4EF6-9E6B-888AB2DDD6EA}" type="presOf" srcId="{02ECF0B4-76D6-4858-85AF-FD80BBF1788A}" destId="{836E9629-CE07-40EF-AC63-436265350B4B}" srcOrd="0" destOrd="2" presId="urn:microsoft.com/office/officeart/2011/layout/CircleProcess"/>
    <dgm:cxn modelId="{DC1FF49C-0EE2-449D-A900-97954B4F0D9C}" type="presOf" srcId="{3382A252-A253-433D-B3EC-04DDE1CC1C28}" destId="{07FBCCCB-3CAA-49FD-8E0A-F3E7665E1F2D}" srcOrd="1" destOrd="0" presId="urn:microsoft.com/office/officeart/2011/layout/CircleProcess"/>
    <dgm:cxn modelId="{2CDF56BE-5E58-4760-B31F-DF73C90987D4}" type="presOf" srcId="{07E8E971-664C-4852-BCEB-5C37612D1AF8}" destId="{EC4AF0BF-6B98-433F-994C-EEC9DB8E7A62}" srcOrd="0" destOrd="1" presId="urn:microsoft.com/office/officeart/2011/layout/CircleProcess"/>
    <dgm:cxn modelId="{DBDC49C3-5626-4F6A-B3C6-704EE26656DC}" srcId="{6BE9C423-B5A9-42F3-B2D2-6883A313E426}" destId="{605B21D0-33F5-4B7C-82F9-EA4FF28CA77A}" srcOrd="2" destOrd="0" parTransId="{BEAE9283-41A6-462D-8C25-83D616DE565C}" sibTransId="{8A5B3088-AC55-495C-9555-B8995574FA1C}"/>
    <dgm:cxn modelId="{68ED1BC9-BDCC-4A53-A6BE-7DC103A5AEBE}" type="presOf" srcId="{C760C490-3A10-4FDA-8322-1F8DEDA0B5E7}" destId="{9194563B-C887-4AE6-96A2-F7717764D19E}" srcOrd="1" destOrd="0" presId="urn:microsoft.com/office/officeart/2011/layout/CircleProcess"/>
    <dgm:cxn modelId="{68DF76D2-2578-4178-85E6-5612028158E3}" type="presOf" srcId="{62232BA6-0A45-48FD-9BFD-CC2B780D543C}" destId="{D99706AE-7076-4875-A4B5-EE7F8D8AAC70}" srcOrd="0" destOrd="1" presId="urn:microsoft.com/office/officeart/2011/layout/CircleProcess"/>
    <dgm:cxn modelId="{43D87DD6-1E08-451F-B6F9-CEDD5A563E5D}" type="presOf" srcId="{EE34EEA5-7CAE-482E-AAF4-9C61E49D1121}" destId="{836E9629-CE07-40EF-AC63-436265350B4B}" srcOrd="0" destOrd="3" presId="urn:microsoft.com/office/officeart/2011/layout/CircleProcess"/>
    <dgm:cxn modelId="{B21AE2DA-B2C1-43AF-845D-9981495D5B3B}" type="presOf" srcId="{C7868F02-46D6-48FD-AA65-E442916125EE}" destId="{EC4AF0BF-6B98-433F-994C-EEC9DB8E7A62}" srcOrd="0" destOrd="0" presId="urn:microsoft.com/office/officeart/2011/layout/CircleProcess"/>
    <dgm:cxn modelId="{691B58DB-005D-4A64-A381-70792655AB88}" srcId="{91C2A11C-E745-4EFF-B3A2-6BC11388C821}" destId="{5B480CE1-743E-4143-94C3-E33CA8DF7814}" srcOrd="2" destOrd="0" parTransId="{BC10E56C-425C-496E-89A3-386C5A71F074}" sibTransId="{C11579E1-25B8-4AE7-A55F-10A7D17C441C}"/>
    <dgm:cxn modelId="{9ADE99DC-6656-48A2-8CD3-664AC3C1954B}" srcId="{C760C490-3A10-4FDA-8322-1F8DEDA0B5E7}" destId="{71150C77-F842-4E48-A80A-90FD2B54B324}" srcOrd="0" destOrd="0" parTransId="{682D9B9B-5FEE-4FF1-B098-43B5B3E73CF9}" sibTransId="{82D61FBE-2B0C-4E6F-8BA4-ED45C200984C}"/>
    <dgm:cxn modelId="{46DC45E3-DFB3-49DE-A13F-137DCC79DD0B}" srcId="{8D5704A2-7CA9-4A21-A31B-3044E2FE9B23}" destId="{3382A252-A253-433D-B3EC-04DDE1CC1C28}" srcOrd="1" destOrd="0" parTransId="{B3F54E11-3D97-4E3E-98BA-D3B949DA5602}" sibTransId="{31910AE4-0110-4C78-8A27-0C9D6D8E7E84}"/>
    <dgm:cxn modelId="{377E9CED-3C66-4B6C-AB52-04D6E6D58190}" srcId="{8D5704A2-7CA9-4A21-A31B-3044E2FE9B23}" destId="{91C2A11C-E745-4EFF-B3A2-6BC11388C821}" srcOrd="2" destOrd="0" parTransId="{85069066-5935-4B41-84AB-75097053E809}" sibTransId="{545DB894-57B5-43C1-8BCD-4250D978522D}"/>
    <dgm:cxn modelId="{947C94EE-1A75-4103-BF52-5D6FF9CAF081}" type="presOf" srcId="{5B480CE1-743E-4143-94C3-E33CA8DF7814}" destId="{836E9629-CE07-40EF-AC63-436265350B4B}" srcOrd="0" destOrd="5" presId="urn:microsoft.com/office/officeart/2011/layout/CircleProcess"/>
    <dgm:cxn modelId="{F90036F6-9B62-4C90-993F-4BDDA26A0525}" type="presOf" srcId="{91C2A11C-E745-4EFF-B3A2-6BC11388C821}" destId="{5CEE43A6-867E-41B9-B856-AF267C6C8E2F}" srcOrd="0" destOrd="0" presId="urn:microsoft.com/office/officeart/2011/layout/CircleProcess"/>
    <dgm:cxn modelId="{B1EAB389-A41D-4F8A-BD56-069108A1146E}" type="presParOf" srcId="{CD38BAF2-E22B-4930-801A-EEA70F43250B}" destId="{62A804BF-4F83-435D-9591-298BBE3C139D}" srcOrd="0" destOrd="0" presId="urn:microsoft.com/office/officeart/2011/layout/CircleProcess"/>
    <dgm:cxn modelId="{E6D34546-E503-4F4F-AE2F-DAE8EF6E1905}" type="presParOf" srcId="{62A804BF-4F83-435D-9591-298BBE3C139D}" destId="{BE42ABC7-555A-468D-B82F-8722C7EE58D2}" srcOrd="0" destOrd="0" presId="urn:microsoft.com/office/officeart/2011/layout/CircleProcess"/>
    <dgm:cxn modelId="{CF86B6E1-991C-4412-99D1-54B8D0734E56}" type="presParOf" srcId="{CD38BAF2-E22B-4930-801A-EEA70F43250B}" destId="{741A712A-045A-43B5-A66E-1569A792F5F5}" srcOrd="1" destOrd="0" presId="urn:microsoft.com/office/officeart/2011/layout/CircleProcess"/>
    <dgm:cxn modelId="{6BFDD4EA-8239-4BDE-95E8-AA2BC4137650}" type="presParOf" srcId="{741A712A-045A-43B5-A66E-1569A792F5F5}" destId="{8059AF9B-1075-4D5C-BC8B-B4521FE3FEE4}" srcOrd="0" destOrd="0" presId="urn:microsoft.com/office/officeart/2011/layout/CircleProcess"/>
    <dgm:cxn modelId="{8C4AE2C7-C9C5-4F41-8C7A-633F9FC84029}" type="presParOf" srcId="{CD38BAF2-E22B-4930-801A-EEA70F43250B}" destId="{D99706AE-7076-4875-A4B5-EE7F8D8AAC70}" srcOrd="2" destOrd="0" presId="urn:microsoft.com/office/officeart/2011/layout/CircleProcess"/>
    <dgm:cxn modelId="{37DC00E4-C2EA-4A1F-A3C3-351F4BFE95D5}" type="presParOf" srcId="{CD38BAF2-E22B-4930-801A-EEA70F43250B}" destId="{900A48C6-857D-4C23-ADC1-4D651458BAA9}" srcOrd="3" destOrd="0" presId="urn:microsoft.com/office/officeart/2011/layout/CircleProcess"/>
    <dgm:cxn modelId="{B0679CBD-826F-4044-8358-B1AFE8F69E8C}" type="presParOf" srcId="{CD38BAF2-E22B-4930-801A-EEA70F43250B}" destId="{72A1D5C8-84B2-42E3-A5F2-462FB1B2133A}" srcOrd="4" destOrd="0" presId="urn:microsoft.com/office/officeart/2011/layout/CircleProcess"/>
    <dgm:cxn modelId="{BD0115B2-924C-44F5-AF33-53D68D028DFB}" type="presParOf" srcId="{72A1D5C8-84B2-42E3-A5F2-462FB1B2133A}" destId="{34A686CA-E6A7-4089-AD02-999DF08A83D0}" srcOrd="0" destOrd="0" presId="urn:microsoft.com/office/officeart/2011/layout/CircleProcess"/>
    <dgm:cxn modelId="{B7CD30D9-FB5E-4AEA-9899-497896B9596A}" type="presParOf" srcId="{CD38BAF2-E22B-4930-801A-EEA70F43250B}" destId="{A8DB029A-A69B-457B-A703-AF4B480A5101}" srcOrd="5" destOrd="0" presId="urn:microsoft.com/office/officeart/2011/layout/CircleProcess"/>
    <dgm:cxn modelId="{349D1379-F2FC-46DB-8304-DB88A7B3E028}" type="presParOf" srcId="{A8DB029A-A69B-457B-A703-AF4B480A5101}" destId="{5CEE43A6-867E-41B9-B856-AF267C6C8E2F}" srcOrd="0" destOrd="0" presId="urn:microsoft.com/office/officeart/2011/layout/CircleProcess"/>
    <dgm:cxn modelId="{30717F57-FB9C-44E6-B83E-6B66CBDEE2CA}" type="presParOf" srcId="{CD38BAF2-E22B-4930-801A-EEA70F43250B}" destId="{836E9629-CE07-40EF-AC63-436265350B4B}" srcOrd="6" destOrd="0" presId="urn:microsoft.com/office/officeart/2011/layout/CircleProcess"/>
    <dgm:cxn modelId="{7EFB00F4-0B7D-433A-B5D1-B311F2FE9B24}" type="presParOf" srcId="{CD38BAF2-E22B-4930-801A-EEA70F43250B}" destId="{B78824A9-B29C-465D-BE05-6B8323B3CE41}" srcOrd="7" destOrd="0" presId="urn:microsoft.com/office/officeart/2011/layout/CircleProcess"/>
    <dgm:cxn modelId="{D021FB42-5D22-44D6-8642-DB4C8C33A555}" type="presParOf" srcId="{CD38BAF2-E22B-4930-801A-EEA70F43250B}" destId="{5DF79361-276E-45F8-998C-23D1E5B58855}" srcOrd="8" destOrd="0" presId="urn:microsoft.com/office/officeart/2011/layout/CircleProcess"/>
    <dgm:cxn modelId="{8813F65F-642E-43B2-B260-3F117691BEEF}" type="presParOf" srcId="{5DF79361-276E-45F8-998C-23D1E5B58855}" destId="{6055C557-57F4-416A-BE75-8B6AB54FDDF2}" srcOrd="0" destOrd="0" presId="urn:microsoft.com/office/officeart/2011/layout/CircleProcess"/>
    <dgm:cxn modelId="{74B5E3B4-3117-4F70-BA2E-507C7E8E175D}" type="presParOf" srcId="{CD38BAF2-E22B-4930-801A-EEA70F43250B}" destId="{15D3CC11-1C76-4810-A758-015561811D0E}" srcOrd="9" destOrd="0" presId="urn:microsoft.com/office/officeart/2011/layout/CircleProcess"/>
    <dgm:cxn modelId="{8BF658BA-989D-4EA1-8DE0-53A69916055D}" type="presParOf" srcId="{15D3CC11-1C76-4810-A758-015561811D0E}" destId="{71C0C147-60FD-47E9-8CD2-805288269BAE}" srcOrd="0" destOrd="0" presId="urn:microsoft.com/office/officeart/2011/layout/CircleProcess"/>
    <dgm:cxn modelId="{DC8759CE-8A75-4576-A014-041875053B28}" type="presParOf" srcId="{CD38BAF2-E22B-4930-801A-EEA70F43250B}" destId="{EC4AF0BF-6B98-433F-994C-EEC9DB8E7A62}" srcOrd="10" destOrd="0" presId="urn:microsoft.com/office/officeart/2011/layout/CircleProcess"/>
    <dgm:cxn modelId="{E5FAA1CE-809E-4BFA-8034-2F30D9771DEE}" type="presParOf" srcId="{CD38BAF2-E22B-4930-801A-EEA70F43250B}" destId="{07FBCCCB-3CAA-49FD-8E0A-F3E7665E1F2D}" srcOrd="11" destOrd="0" presId="urn:microsoft.com/office/officeart/2011/layout/CircleProcess"/>
    <dgm:cxn modelId="{D218FFA5-8C14-4A36-B059-9D600A94CEF1}" type="presParOf" srcId="{CD38BAF2-E22B-4930-801A-EEA70F43250B}" destId="{2BA1C257-F382-4B63-81A1-2F3CCDF291CC}" srcOrd="12" destOrd="0" presId="urn:microsoft.com/office/officeart/2011/layout/CircleProcess"/>
    <dgm:cxn modelId="{2DF4531B-B0FF-493B-B0AC-6650FA5BF85B}" type="presParOf" srcId="{2BA1C257-F382-4B63-81A1-2F3CCDF291CC}" destId="{21EFAFE3-C3AE-4171-83DA-09F985708079}" srcOrd="0" destOrd="0" presId="urn:microsoft.com/office/officeart/2011/layout/CircleProcess"/>
    <dgm:cxn modelId="{E99A0902-84E8-4383-9A06-4DE6B8A965DA}" type="presParOf" srcId="{CD38BAF2-E22B-4930-801A-EEA70F43250B}" destId="{F2941436-1352-4265-9258-679F0B05324B}" srcOrd="13" destOrd="0" presId="urn:microsoft.com/office/officeart/2011/layout/CircleProcess"/>
    <dgm:cxn modelId="{5CE00347-1011-473C-B017-BC3368E119C1}" type="presParOf" srcId="{F2941436-1352-4265-9258-679F0B05324B}" destId="{986CE46C-1E7F-42C8-8D87-8602D74AA376}" srcOrd="0" destOrd="0" presId="urn:microsoft.com/office/officeart/2011/layout/CircleProcess"/>
    <dgm:cxn modelId="{4B8722CE-21D9-42A9-81D8-7D311272AED5}" type="presParOf" srcId="{CD38BAF2-E22B-4930-801A-EEA70F43250B}" destId="{5B867633-612C-457D-966B-5FC57B73C954}" srcOrd="14" destOrd="0" presId="urn:microsoft.com/office/officeart/2011/layout/CircleProcess"/>
    <dgm:cxn modelId="{0571AF7C-E0F4-4D63-925F-186E3B0C26CE}" type="presParOf" srcId="{CD38BAF2-E22B-4930-801A-EEA70F43250B}" destId="{9194563B-C887-4AE6-96A2-F7717764D19E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DEE4F9-F170-874D-828C-549733DC8A54}" type="doc">
      <dgm:prSet loTypeId="urn:microsoft.com/office/officeart/2005/8/layout/cycle7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27081A-0CD6-644C-96D9-356FFD23F789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Define Objectives</a:t>
          </a:r>
        </a:p>
      </dgm:t>
    </dgm:pt>
    <dgm:pt modelId="{F73CD08A-9A85-BA4C-AA91-C00FCCB8D438}" type="parTrans" cxnId="{FE6C3E57-9BAB-E64B-BC19-6AE4FC84CEB6}">
      <dgm:prSet/>
      <dgm:spPr/>
      <dgm:t>
        <a:bodyPr/>
        <a:lstStyle/>
        <a:p>
          <a:endParaRPr lang="en-US" b="1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43AFC074-D124-7944-B77D-A9CEA1ADCA3B}" type="sibTrans" cxnId="{FE6C3E57-9BAB-E64B-BC19-6AE4FC84CEB6}">
      <dgm:prSet/>
      <dgm:spPr/>
      <dgm:t>
        <a:bodyPr/>
        <a:lstStyle/>
        <a:p>
          <a:endParaRPr lang="en-US" b="1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6331D952-B384-2D46-A3A1-6416B2730818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Data Preparation </a:t>
          </a:r>
        </a:p>
      </dgm:t>
    </dgm:pt>
    <dgm:pt modelId="{4308CF0C-8F02-9E45-AB82-EECE6501AA04}" type="parTrans" cxnId="{95ADF2FF-CEFF-1D4F-955B-A1260384F5B7}">
      <dgm:prSet/>
      <dgm:spPr/>
      <dgm:t>
        <a:bodyPr/>
        <a:lstStyle/>
        <a:p>
          <a:endParaRPr lang="en-US" b="1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58ABD9B2-4DF6-654A-915A-61A085B92AEA}" type="sibTrans" cxnId="{95ADF2FF-CEFF-1D4F-955B-A1260384F5B7}">
      <dgm:prSet/>
      <dgm:spPr/>
      <dgm:t>
        <a:bodyPr/>
        <a:lstStyle/>
        <a:p>
          <a:endParaRPr lang="en-US" b="1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38C0E69C-9694-294A-B1FD-57D682A1DD54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Feature Analysis</a:t>
          </a:r>
        </a:p>
      </dgm:t>
    </dgm:pt>
    <dgm:pt modelId="{C5302BBF-288F-8248-8671-72A5DB837EF6}" type="parTrans" cxnId="{60418B41-12E6-4542-A3EF-B72C18452BF0}">
      <dgm:prSet/>
      <dgm:spPr/>
      <dgm:t>
        <a:bodyPr/>
        <a:lstStyle/>
        <a:p>
          <a:endParaRPr lang="en-US" b="1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BBC2E477-8BA1-964F-8ACA-0499ED6AAFA8}" type="sibTrans" cxnId="{60418B41-12E6-4542-A3EF-B72C18452BF0}">
      <dgm:prSet/>
      <dgm:spPr/>
      <dgm:t>
        <a:bodyPr/>
        <a:lstStyle/>
        <a:p>
          <a:endParaRPr lang="en-US" b="1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A077038D-1091-6F4B-9992-22C515A5112D}">
      <dgm:prSet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Model Building</a:t>
          </a:r>
        </a:p>
      </dgm:t>
    </dgm:pt>
    <dgm:pt modelId="{F5A82671-CAF6-0F41-BB3D-6D7E096DB205}" type="parTrans" cxnId="{A485AABA-E1CA-8A44-B810-1D5A569DADD2}">
      <dgm:prSet/>
      <dgm:spPr/>
      <dgm:t>
        <a:bodyPr/>
        <a:lstStyle/>
        <a:p>
          <a:endParaRPr lang="en-US" b="1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A9C6130E-1F6F-D342-A9D3-046AB9D77C03}" type="sibTrans" cxnId="{A485AABA-E1CA-8A44-B810-1D5A569DADD2}">
      <dgm:prSet/>
      <dgm:spPr/>
      <dgm:t>
        <a:bodyPr/>
        <a:lstStyle/>
        <a:p>
          <a:endParaRPr lang="en-US" b="1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C6B526F0-CD06-BA4E-89FB-B1779B79CBDA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Model Evaluation</a:t>
          </a:r>
        </a:p>
      </dgm:t>
    </dgm:pt>
    <dgm:pt modelId="{C0C47CA1-546A-3D4D-9386-D33273F4C962}" type="sibTrans" cxnId="{7362C071-6F61-C049-83F2-BDC0AD6DF911}">
      <dgm:prSet/>
      <dgm:spPr/>
      <dgm:t>
        <a:bodyPr/>
        <a:lstStyle/>
        <a:p>
          <a:endParaRPr lang="en-US" b="1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6A955128-E29B-A94F-BEC3-12F24A46F584}" type="parTrans" cxnId="{7362C071-6F61-C049-83F2-BDC0AD6DF911}">
      <dgm:prSet/>
      <dgm:spPr/>
      <dgm:t>
        <a:bodyPr/>
        <a:lstStyle/>
        <a:p>
          <a:endParaRPr lang="en-US" b="1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gm:t>
    </dgm:pt>
    <dgm:pt modelId="{9E35B0D7-5CC8-6941-9B18-D9C152E30E46}" type="pres">
      <dgm:prSet presAssocID="{EBDEE4F9-F170-874D-828C-549733DC8A54}" presName="Name0" presStyleCnt="0">
        <dgm:presLayoutVars>
          <dgm:dir/>
          <dgm:resizeHandles val="exact"/>
        </dgm:presLayoutVars>
      </dgm:prSet>
      <dgm:spPr/>
    </dgm:pt>
    <dgm:pt modelId="{958348B2-D2D2-0143-9B2D-A2A011102E46}" type="pres">
      <dgm:prSet presAssocID="{6827081A-0CD6-644C-96D9-356FFD23F789}" presName="node" presStyleLbl="node1" presStyleIdx="0" presStyleCnt="5">
        <dgm:presLayoutVars>
          <dgm:bulletEnabled val="1"/>
        </dgm:presLayoutVars>
      </dgm:prSet>
      <dgm:spPr/>
    </dgm:pt>
    <dgm:pt modelId="{633BBCA7-217C-6A47-9563-75C4F75651EA}" type="pres">
      <dgm:prSet presAssocID="{43AFC074-D124-7944-B77D-A9CEA1ADCA3B}" presName="sibTrans" presStyleLbl="sibTrans2D1" presStyleIdx="0" presStyleCnt="5" custLinFactNeighborX="15716" custLinFactNeighborY="-55187"/>
      <dgm:spPr/>
    </dgm:pt>
    <dgm:pt modelId="{930633C2-CB48-454A-94A3-3352913FD584}" type="pres">
      <dgm:prSet presAssocID="{43AFC074-D124-7944-B77D-A9CEA1ADCA3B}" presName="connectorText" presStyleLbl="sibTrans2D1" presStyleIdx="0" presStyleCnt="5"/>
      <dgm:spPr/>
    </dgm:pt>
    <dgm:pt modelId="{AB7CDEAB-14FD-EA45-AF30-8E6B50CD60B2}" type="pres">
      <dgm:prSet presAssocID="{6331D952-B384-2D46-A3A1-6416B2730818}" presName="node" presStyleLbl="node1" presStyleIdx="1" presStyleCnt="5" custRadScaleRad="98501" custRadScaleInc="18707">
        <dgm:presLayoutVars>
          <dgm:bulletEnabled val="1"/>
        </dgm:presLayoutVars>
      </dgm:prSet>
      <dgm:spPr/>
    </dgm:pt>
    <dgm:pt modelId="{FDA639FF-F469-1D42-945B-0AC6DDC41832}" type="pres">
      <dgm:prSet presAssocID="{58ABD9B2-4DF6-654A-915A-61A085B92AEA}" presName="sibTrans" presStyleLbl="sibTrans2D1" presStyleIdx="1" presStyleCnt="5"/>
      <dgm:spPr/>
    </dgm:pt>
    <dgm:pt modelId="{5FD5380B-5205-3947-98F8-4CC622B19CC8}" type="pres">
      <dgm:prSet presAssocID="{58ABD9B2-4DF6-654A-915A-61A085B92AEA}" presName="connectorText" presStyleLbl="sibTrans2D1" presStyleIdx="1" presStyleCnt="5"/>
      <dgm:spPr/>
    </dgm:pt>
    <dgm:pt modelId="{3EC3895E-FE1C-C146-85F8-E09D9A6ED6D5}" type="pres">
      <dgm:prSet presAssocID="{38C0E69C-9694-294A-B1FD-57D682A1DD54}" presName="node" presStyleLbl="node1" presStyleIdx="2" presStyleCnt="5">
        <dgm:presLayoutVars>
          <dgm:bulletEnabled val="1"/>
        </dgm:presLayoutVars>
      </dgm:prSet>
      <dgm:spPr/>
    </dgm:pt>
    <dgm:pt modelId="{87B74E7C-A0FD-E549-955B-BBF80B23765C}" type="pres">
      <dgm:prSet presAssocID="{BBC2E477-8BA1-964F-8ACA-0499ED6AAFA8}" presName="sibTrans" presStyleLbl="sibTrans2D1" presStyleIdx="2" presStyleCnt="5"/>
      <dgm:spPr/>
    </dgm:pt>
    <dgm:pt modelId="{6DA35B38-B093-E04D-9039-F356FA5A46AE}" type="pres">
      <dgm:prSet presAssocID="{BBC2E477-8BA1-964F-8ACA-0499ED6AAFA8}" presName="connectorText" presStyleLbl="sibTrans2D1" presStyleIdx="2" presStyleCnt="5"/>
      <dgm:spPr/>
    </dgm:pt>
    <dgm:pt modelId="{914FCC23-9F12-A543-BF32-253E03656B93}" type="pres">
      <dgm:prSet presAssocID="{A077038D-1091-6F4B-9992-22C515A5112D}" presName="node" presStyleLbl="node1" presStyleIdx="3" presStyleCnt="5">
        <dgm:presLayoutVars>
          <dgm:bulletEnabled val="1"/>
        </dgm:presLayoutVars>
      </dgm:prSet>
      <dgm:spPr/>
    </dgm:pt>
    <dgm:pt modelId="{47A103BD-529E-E046-A757-6167C93308F7}" type="pres">
      <dgm:prSet presAssocID="{A9C6130E-1F6F-D342-A9D3-046AB9D77C03}" presName="sibTrans" presStyleLbl="sibTrans2D1" presStyleIdx="3" presStyleCnt="5"/>
      <dgm:spPr/>
    </dgm:pt>
    <dgm:pt modelId="{99B0F6F6-7CE0-F548-A271-59A0EF4E234C}" type="pres">
      <dgm:prSet presAssocID="{A9C6130E-1F6F-D342-A9D3-046AB9D77C03}" presName="connectorText" presStyleLbl="sibTrans2D1" presStyleIdx="3" presStyleCnt="5"/>
      <dgm:spPr/>
    </dgm:pt>
    <dgm:pt modelId="{D5D4742F-497B-C44D-8032-B2742BB588DE}" type="pres">
      <dgm:prSet presAssocID="{C6B526F0-CD06-BA4E-89FB-B1779B79CBDA}" presName="node" presStyleLbl="node1" presStyleIdx="4" presStyleCnt="5">
        <dgm:presLayoutVars>
          <dgm:bulletEnabled val="1"/>
        </dgm:presLayoutVars>
      </dgm:prSet>
      <dgm:spPr/>
    </dgm:pt>
    <dgm:pt modelId="{6479D637-4CD8-6B4E-B6CB-F2BB3AB7256D}" type="pres">
      <dgm:prSet presAssocID="{C0C47CA1-546A-3D4D-9386-D33273F4C962}" presName="sibTrans" presStyleLbl="sibTrans2D1" presStyleIdx="4" presStyleCnt="5" custLinFactNeighborX="-44120" custLinFactNeighborY="-26251"/>
      <dgm:spPr/>
    </dgm:pt>
    <dgm:pt modelId="{E70D2393-3501-C34B-9701-F3228C893D6F}" type="pres">
      <dgm:prSet presAssocID="{C0C47CA1-546A-3D4D-9386-D33273F4C962}" presName="connectorText" presStyleLbl="sibTrans2D1" presStyleIdx="4" presStyleCnt="5"/>
      <dgm:spPr/>
    </dgm:pt>
  </dgm:ptLst>
  <dgm:cxnLst>
    <dgm:cxn modelId="{AA34CE08-4A47-6C4B-A19F-3A11B3493F1C}" type="presOf" srcId="{58ABD9B2-4DF6-654A-915A-61A085B92AEA}" destId="{FDA639FF-F469-1D42-945B-0AC6DDC41832}" srcOrd="0" destOrd="0" presId="urn:microsoft.com/office/officeart/2005/8/layout/cycle7"/>
    <dgm:cxn modelId="{73032520-2B4E-A440-90C6-6DFDD994726D}" type="presOf" srcId="{6331D952-B384-2D46-A3A1-6416B2730818}" destId="{AB7CDEAB-14FD-EA45-AF30-8E6B50CD60B2}" srcOrd="0" destOrd="0" presId="urn:microsoft.com/office/officeart/2005/8/layout/cycle7"/>
    <dgm:cxn modelId="{47FD222B-F9E8-8447-9A16-6FCBFF8CB9EB}" type="presOf" srcId="{6827081A-0CD6-644C-96D9-356FFD23F789}" destId="{958348B2-D2D2-0143-9B2D-A2A011102E46}" srcOrd="0" destOrd="0" presId="urn:microsoft.com/office/officeart/2005/8/layout/cycle7"/>
    <dgm:cxn modelId="{C09E7E32-648F-2448-8265-E18B7AE17424}" type="presOf" srcId="{C0C47CA1-546A-3D4D-9386-D33273F4C962}" destId="{6479D637-4CD8-6B4E-B6CB-F2BB3AB7256D}" srcOrd="0" destOrd="0" presId="urn:microsoft.com/office/officeart/2005/8/layout/cycle7"/>
    <dgm:cxn modelId="{5985553A-CB8A-454B-BB9D-B8D82FC6BEBE}" type="presOf" srcId="{58ABD9B2-4DF6-654A-915A-61A085B92AEA}" destId="{5FD5380B-5205-3947-98F8-4CC622B19CC8}" srcOrd="1" destOrd="0" presId="urn:microsoft.com/office/officeart/2005/8/layout/cycle7"/>
    <dgm:cxn modelId="{60418B41-12E6-4542-A3EF-B72C18452BF0}" srcId="{EBDEE4F9-F170-874D-828C-549733DC8A54}" destId="{38C0E69C-9694-294A-B1FD-57D682A1DD54}" srcOrd="2" destOrd="0" parTransId="{C5302BBF-288F-8248-8671-72A5DB837EF6}" sibTransId="{BBC2E477-8BA1-964F-8ACA-0499ED6AAFA8}"/>
    <dgm:cxn modelId="{16AF0746-B23D-8A45-B50C-357DB97A75E0}" type="presOf" srcId="{38C0E69C-9694-294A-B1FD-57D682A1DD54}" destId="{3EC3895E-FE1C-C146-85F8-E09D9A6ED6D5}" srcOrd="0" destOrd="0" presId="urn:microsoft.com/office/officeart/2005/8/layout/cycle7"/>
    <dgm:cxn modelId="{F1C02167-A7D3-C542-A5DA-8297EB776A49}" type="presOf" srcId="{BBC2E477-8BA1-964F-8ACA-0499ED6AAFA8}" destId="{87B74E7C-A0FD-E549-955B-BBF80B23765C}" srcOrd="0" destOrd="0" presId="urn:microsoft.com/office/officeart/2005/8/layout/cycle7"/>
    <dgm:cxn modelId="{E3615370-09E6-7645-9D88-2143E75426DE}" type="presOf" srcId="{43AFC074-D124-7944-B77D-A9CEA1ADCA3B}" destId="{633BBCA7-217C-6A47-9563-75C4F75651EA}" srcOrd="0" destOrd="0" presId="urn:microsoft.com/office/officeart/2005/8/layout/cycle7"/>
    <dgm:cxn modelId="{710B7D50-1F96-BC4A-A734-15491D56D034}" type="presOf" srcId="{A9C6130E-1F6F-D342-A9D3-046AB9D77C03}" destId="{47A103BD-529E-E046-A757-6167C93308F7}" srcOrd="0" destOrd="0" presId="urn:microsoft.com/office/officeart/2005/8/layout/cycle7"/>
    <dgm:cxn modelId="{7362C071-6F61-C049-83F2-BDC0AD6DF911}" srcId="{EBDEE4F9-F170-874D-828C-549733DC8A54}" destId="{C6B526F0-CD06-BA4E-89FB-B1779B79CBDA}" srcOrd="4" destOrd="0" parTransId="{6A955128-E29B-A94F-BEC3-12F24A46F584}" sibTransId="{C0C47CA1-546A-3D4D-9386-D33273F4C962}"/>
    <dgm:cxn modelId="{494AA853-D0A8-CE43-BC6A-9048BCBEDABE}" type="presOf" srcId="{43AFC074-D124-7944-B77D-A9CEA1ADCA3B}" destId="{930633C2-CB48-454A-94A3-3352913FD584}" srcOrd="1" destOrd="0" presId="urn:microsoft.com/office/officeart/2005/8/layout/cycle7"/>
    <dgm:cxn modelId="{4EA9AD53-D9A0-0B4A-9F41-22B16E88EEF0}" type="presOf" srcId="{C0C47CA1-546A-3D4D-9386-D33273F4C962}" destId="{E70D2393-3501-C34B-9701-F3228C893D6F}" srcOrd="1" destOrd="0" presId="urn:microsoft.com/office/officeart/2005/8/layout/cycle7"/>
    <dgm:cxn modelId="{01E16856-818C-5844-B88C-D804B61EDC92}" type="presOf" srcId="{C6B526F0-CD06-BA4E-89FB-B1779B79CBDA}" destId="{D5D4742F-497B-C44D-8032-B2742BB588DE}" srcOrd="0" destOrd="0" presId="urn:microsoft.com/office/officeart/2005/8/layout/cycle7"/>
    <dgm:cxn modelId="{2605A156-42BE-8446-9107-6F4AFA51ED86}" type="presOf" srcId="{A077038D-1091-6F4B-9992-22C515A5112D}" destId="{914FCC23-9F12-A543-BF32-253E03656B93}" srcOrd="0" destOrd="0" presId="urn:microsoft.com/office/officeart/2005/8/layout/cycle7"/>
    <dgm:cxn modelId="{FE6C3E57-9BAB-E64B-BC19-6AE4FC84CEB6}" srcId="{EBDEE4F9-F170-874D-828C-549733DC8A54}" destId="{6827081A-0CD6-644C-96D9-356FFD23F789}" srcOrd="0" destOrd="0" parTransId="{F73CD08A-9A85-BA4C-AA91-C00FCCB8D438}" sibTransId="{43AFC074-D124-7944-B77D-A9CEA1ADCA3B}"/>
    <dgm:cxn modelId="{0EC7DE87-DF2E-7E42-AA07-19419B65A2AB}" type="presOf" srcId="{BBC2E477-8BA1-964F-8ACA-0499ED6AAFA8}" destId="{6DA35B38-B093-E04D-9039-F356FA5A46AE}" srcOrd="1" destOrd="0" presId="urn:microsoft.com/office/officeart/2005/8/layout/cycle7"/>
    <dgm:cxn modelId="{B67F3B8A-B9CA-E34E-9587-17FF3AB5AB89}" type="presOf" srcId="{EBDEE4F9-F170-874D-828C-549733DC8A54}" destId="{9E35B0D7-5CC8-6941-9B18-D9C152E30E46}" srcOrd="0" destOrd="0" presId="urn:microsoft.com/office/officeart/2005/8/layout/cycle7"/>
    <dgm:cxn modelId="{A485AABA-E1CA-8A44-B810-1D5A569DADD2}" srcId="{EBDEE4F9-F170-874D-828C-549733DC8A54}" destId="{A077038D-1091-6F4B-9992-22C515A5112D}" srcOrd="3" destOrd="0" parTransId="{F5A82671-CAF6-0F41-BB3D-6D7E096DB205}" sibTransId="{A9C6130E-1F6F-D342-A9D3-046AB9D77C03}"/>
    <dgm:cxn modelId="{988256CC-E38E-074D-963F-8BA93F978ED0}" type="presOf" srcId="{A9C6130E-1F6F-D342-A9D3-046AB9D77C03}" destId="{99B0F6F6-7CE0-F548-A271-59A0EF4E234C}" srcOrd="1" destOrd="0" presId="urn:microsoft.com/office/officeart/2005/8/layout/cycle7"/>
    <dgm:cxn modelId="{95ADF2FF-CEFF-1D4F-955B-A1260384F5B7}" srcId="{EBDEE4F9-F170-874D-828C-549733DC8A54}" destId="{6331D952-B384-2D46-A3A1-6416B2730818}" srcOrd="1" destOrd="0" parTransId="{4308CF0C-8F02-9E45-AB82-EECE6501AA04}" sibTransId="{58ABD9B2-4DF6-654A-915A-61A085B92AEA}"/>
    <dgm:cxn modelId="{65E6CC11-865B-D542-939C-4CF84486002C}" type="presParOf" srcId="{9E35B0D7-5CC8-6941-9B18-D9C152E30E46}" destId="{958348B2-D2D2-0143-9B2D-A2A011102E46}" srcOrd="0" destOrd="0" presId="urn:microsoft.com/office/officeart/2005/8/layout/cycle7"/>
    <dgm:cxn modelId="{424D398B-EFB1-074D-8A02-A116FDC53A78}" type="presParOf" srcId="{9E35B0D7-5CC8-6941-9B18-D9C152E30E46}" destId="{633BBCA7-217C-6A47-9563-75C4F75651EA}" srcOrd="1" destOrd="0" presId="urn:microsoft.com/office/officeart/2005/8/layout/cycle7"/>
    <dgm:cxn modelId="{B145D056-5A48-C045-A086-B368F5753D28}" type="presParOf" srcId="{633BBCA7-217C-6A47-9563-75C4F75651EA}" destId="{930633C2-CB48-454A-94A3-3352913FD584}" srcOrd="0" destOrd="0" presId="urn:microsoft.com/office/officeart/2005/8/layout/cycle7"/>
    <dgm:cxn modelId="{4809C1D2-7182-8040-B507-241E8EF596E2}" type="presParOf" srcId="{9E35B0D7-5CC8-6941-9B18-D9C152E30E46}" destId="{AB7CDEAB-14FD-EA45-AF30-8E6B50CD60B2}" srcOrd="2" destOrd="0" presId="urn:microsoft.com/office/officeart/2005/8/layout/cycle7"/>
    <dgm:cxn modelId="{C0D4B135-193B-7F48-AF87-6C84F116F261}" type="presParOf" srcId="{9E35B0D7-5CC8-6941-9B18-D9C152E30E46}" destId="{FDA639FF-F469-1D42-945B-0AC6DDC41832}" srcOrd="3" destOrd="0" presId="urn:microsoft.com/office/officeart/2005/8/layout/cycle7"/>
    <dgm:cxn modelId="{E31323EE-3FF3-B447-92ED-D66696DD268D}" type="presParOf" srcId="{FDA639FF-F469-1D42-945B-0AC6DDC41832}" destId="{5FD5380B-5205-3947-98F8-4CC622B19CC8}" srcOrd="0" destOrd="0" presId="urn:microsoft.com/office/officeart/2005/8/layout/cycle7"/>
    <dgm:cxn modelId="{878C4696-C18D-8448-9EB4-7F1AB6C7C1D2}" type="presParOf" srcId="{9E35B0D7-5CC8-6941-9B18-D9C152E30E46}" destId="{3EC3895E-FE1C-C146-85F8-E09D9A6ED6D5}" srcOrd="4" destOrd="0" presId="urn:microsoft.com/office/officeart/2005/8/layout/cycle7"/>
    <dgm:cxn modelId="{59BFFA32-9AC5-A941-BBA6-A576BA818443}" type="presParOf" srcId="{9E35B0D7-5CC8-6941-9B18-D9C152E30E46}" destId="{87B74E7C-A0FD-E549-955B-BBF80B23765C}" srcOrd="5" destOrd="0" presId="urn:microsoft.com/office/officeart/2005/8/layout/cycle7"/>
    <dgm:cxn modelId="{2FB0FD26-C76F-F246-BBDB-EBB870ADFE75}" type="presParOf" srcId="{87B74E7C-A0FD-E549-955B-BBF80B23765C}" destId="{6DA35B38-B093-E04D-9039-F356FA5A46AE}" srcOrd="0" destOrd="0" presId="urn:microsoft.com/office/officeart/2005/8/layout/cycle7"/>
    <dgm:cxn modelId="{C607A941-3286-0B4F-9B36-10D170943FAA}" type="presParOf" srcId="{9E35B0D7-5CC8-6941-9B18-D9C152E30E46}" destId="{914FCC23-9F12-A543-BF32-253E03656B93}" srcOrd="6" destOrd="0" presId="urn:microsoft.com/office/officeart/2005/8/layout/cycle7"/>
    <dgm:cxn modelId="{5444E5B3-10D2-1841-B449-606C8E2051FE}" type="presParOf" srcId="{9E35B0D7-5CC8-6941-9B18-D9C152E30E46}" destId="{47A103BD-529E-E046-A757-6167C93308F7}" srcOrd="7" destOrd="0" presId="urn:microsoft.com/office/officeart/2005/8/layout/cycle7"/>
    <dgm:cxn modelId="{008BB468-1AD5-1E43-9F33-78C56B202CD9}" type="presParOf" srcId="{47A103BD-529E-E046-A757-6167C93308F7}" destId="{99B0F6F6-7CE0-F548-A271-59A0EF4E234C}" srcOrd="0" destOrd="0" presId="urn:microsoft.com/office/officeart/2005/8/layout/cycle7"/>
    <dgm:cxn modelId="{07CD38C5-9D82-AA45-A581-63ED4FC758D8}" type="presParOf" srcId="{9E35B0D7-5CC8-6941-9B18-D9C152E30E46}" destId="{D5D4742F-497B-C44D-8032-B2742BB588DE}" srcOrd="8" destOrd="0" presId="urn:microsoft.com/office/officeart/2005/8/layout/cycle7"/>
    <dgm:cxn modelId="{D83BEF43-D0DB-B748-93D6-B977B60BA9B6}" type="presParOf" srcId="{9E35B0D7-5CC8-6941-9B18-D9C152E30E46}" destId="{6479D637-4CD8-6B4E-B6CB-F2BB3AB7256D}" srcOrd="9" destOrd="0" presId="urn:microsoft.com/office/officeart/2005/8/layout/cycle7"/>
    <dgm:cxn modelId="{06E68C78-48D9-7748-870C-BD031F41164C}" type="presParOf" srcId="{6479D637-4CD8-6B4E-B6CB-F2BB3AB7256D}" destId="{E70D2393-3501-C34B-9701-F3228C893D6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6CB0F-AF45-4E16-8055-9B74598A1583}">
      <dsp:nvSpPr>
        <dsp:cNvPr id="0" name=""/>
        <dsp:cNvSpPr/>
      </dsp:nvSpPr>
      <dsp:spPr>
        <a:xfrm>
          <a:off x="3474153" y="1660767"/>
          <a:ext cx="300093" cy="1604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228"/>
              </a:lnTo>
              <a:lnTo>
                <a:pt x="300093" y="16042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C9CEF-F1A4-4045-A237-7D4D0ACC16F1}">
      <dsp:nvSpPr>
        <dsp:cNvPr id="0" name=""/>
        <dsp:cNvSpPr/>
      </dsp:nvSpPr>
      <dsp:spPr>
        <a:xfrm>
          <a:off x="3474153" y="1660767"/>
          <a:ext cx="300093" cy="63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722"/>
              </a:lnTo>
              <a:lnTo>
                <a:pt x="300093" y="6307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9998A-B832-4C21-B20C-EABD610E9E5A}">
      <dsp:nvSpPr>
        <dsp:cNvPr id="0" name=""/>
        <dsp:cNvSpPr/>
      </dsp:nvSpPr>
      <dsp:spPr>
        <a:xfrm>
          <a:off x="4228683" y="687261"/>
          <a:ext cx="91440" cy="287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9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7B5D0-C427-4116-8BA6-6A7C663EB218}">
      <dsp:nvSpPr>
        <dsp:cNvPr id="0" name=""/>
        <dsp:cNvSpPr/>
      </dsp:nvSpPr>
      <dsp:spPr>
        <a:xfrm>
          <a:off x="3283648" y="1693"/>
          <a:ext cx="1981509" cy="6855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Waste concrete (C&amp;D waste)</a:t>
          </a:r>
          <a:endParaRPr lang="en-SG" sz="1600" b="0" kern="1200" dirty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sp:txBody>
      <dsp:txXfrm>
        <a:off x="3283648" y="1693"/>
        <a:ext cx="1981509" cy="685567"/>
      </dsp:txXfrm>
    </dsp:sp>
    <dsp:sp modelId="{D46228C6-B42A-4CF2-8EEF-497004A7EE77}">
      <dsp:nvSpPr>
        <dsp:cNvPr id="0" name=""/>
        <dsp:cNvSpPr/>
      </dsp:nvSpPr>
      <dsp:spPr>
        <a:xfrm>
          <a:off x="3274091" y="975199"/>
          <a:ext cx="2000623" cy="6855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Recycled aggregate (RA)</a:t>
          </a:r>
          <a:endParaRPr lang="en-SG" sz="1600" b="0" kern="1200" dirty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sp:txBody>
      <dsp:txXfrm>
        <a:off x="3274091" y="975199"/>
        <a:ext cx="2000623" cy="685567"/>
      </dsp:txXfrm>
    </dsp:sp>
    <dsp:sp modelId="{6E736B38-63F9-46E8-B7D2-849D58C94EC4}">
      <dsp:nvSpPr>
        <dsp:cNvPr id="0" name=""/>
        <dsp:cNvSpPr/>
      </dsp:nvSpPr>
      <dsp:spPr>
        <a:xfrm>
          <a:off x="3774247" y="1948705"/>
          <a:ext cx="1928556" cy="68556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Recycled coarse aggregate (RCA)</a:t>
          </a:r>
          <a:endParaRPr lang="en-SG" sz="1600" b="0" kern="1200" dirty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sp:txBody>
      <dsp:txXfrm>
        <a:off x="3774247" y="1948705"/>
        <a:ext cx="1928556" cy="685567"/>
      </dsp:txXfrm>
    </dsp:sp>
    <dsp:sp modelId="{C2D9729B-099E-4BA5-BA04-ADBE6320A20B}">
      <dsp:nvSpPr>
        <dsp:cNvPr id="0" name=""/>
        <dsp:cNvSpPr/>
      </dsp:nvSpPr>
      <dsp:spPr>
        <a:xfrm>
          <a:off x="3774247" y="2922211"/>
          <a:ext cx="1924580" cy="68556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Recycled fine aggregate (RFA)</a:t>
          </a:r>
          <a:endParaRPr lang="en-SG" sz="1600" b="0" kern="1200" dirty="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sp:txBody>
      <dsp:txXfrm>
        <a:off x="3774247" y="2922211"/>
        <a:ext cx="1924580" cy="685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2ABC7-555A-468D-B82F-8722C7EE58D2}">
      <dsp:nvSpPr>
        <dsp:cNvPr id="0" name=""/>
        <dsp:cNvSpPr/>
      </dsp:nvSpPr>
      <dsp:spPr>
        <a:xfrm>
          <a:off x="9112533" y="1409931"/>
          <a:ext cx="2718619" cy="27187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59AF9B-1075-4D5C-BC8B-B4521FE3FEE4}">
      <dsp:nvSpPr>
        <dsp:cNvPr id="0" name=""/>
        <dsp:cNvSpPr/>
      </dsp:nvSpPr>
      <dsp:spPr>
        <a:xfrm>
          <a:off x="9203464" y="1500572"/>
          <a:ext cx="2537922" cy="2537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Structural Applications</a:t>
          </a:r>
          <a:endParaRPr lang="en-IN" sz="2000" b="1" kern="1200" dirty="0">
            <a:latin typeface="Work sans" pitchFamily="2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566024" y="1863137"/>
        <a:ext cx="1812801" cy="1812346"/>
      </dsp:txXfrm>
    </dsp:sp>
    <dsp:sp modelId="{D99706AE-7076-4875-A4B5-EE7F8D8AAC70}">
      <dsp:nvSpPr>
        <dsp:cNvPr id="0" name=""/>
        <dsp:cNvSpPr/>
      </dsp:nvSpPr>
      <dsp:spPr>
        <a:xfrm>
          <a:off x="9203464" y="4178781"/>
          <a:ext cx="2537922" cy="149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solidFill>
                <a:srgbClr val="C00000"/>
              </a:solidFill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Beam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Column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Slab</a:t>
          </a:r>
        </a:p>
      </dsp:txBody>
      <dsp:txXfrm>
        <a:off x="9203464" y="4178781"/>
        <a:ext cx="2537922" cy="1490332"/>
      </dsp:txXfrm>
    </dsp:sp>
    <dsp:sp modelId="{34A686CA-E6A7-4089-AD02-999DF08A83D0}">
      <dsp:nvSpPr>
        <dsp:cNvPr id="0" name=""/>
        <dsp:cNvSpPr/>
      </dsp:nvSpPr>
      <dsp:spPr>
        <a:xfrm rot="2700000">
          <a:off x="6291301" y="1409740"/>
          <a:ext cx="2718664" cy="2718664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EE43A6-867E-41B9-B856-AF267C6C8E2F}">
      <dsp:nvSpPr>
        <dsp:cNvPr id="0" name=""/>
        <dsp:cNvSpPr/>
      </dsp:nvSpPr>
      <dsp:spPr>
        <a:xfrm>
          <a:off x="6393913" y="1500572"/>
          <a:ext cx="2537922" cy="2537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Performance Evaluation of Concrete</a:t>
          </a:r>
        </a:p>
      </dsp:txBody>
      <dsp:txXfrm>
        <a:off x="6756473" y="1863137"/>
        <a:ext cx="1812801" cy="1812346"/>
      </dsp:txXfrm>
    </dsp:sp>
    <dsp:sp modelId="{836E9629-CE07-40EF-AC63-436265350B4B}">
      <dsp:nvSpPr>
        <dsp:cNvPr id="0" name=""/>
        <dsp:cNvSpPr/>
      </dsp:nvSpPr>
      <dsp:spPr>
        <a:xfrm>
          <a:off x="6393913" y="4178781"/>
          <a:ext cx="2537922" cy="149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Fresh Stage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Hardened Stage</a:t>
          </a:r>
        </a:p>
        <a:p>
          <a:pPr marL="228600" lvl="2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1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Macro Level</a:t>
          </a:r>
        </a:p>
        <a:p>
          <a:pPr marL="228600" lvl="2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1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Fracture Behaviour</a:t>
          </a:r>
        </a:p>
        <a:p>
          <a:pPr marL="228600" lvl="2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1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Micro and </a:t>
          </a:r>
          <a:r>
            <a:rPr lang="en-IN" sz="1200" b="0" i="1" kern="1200" dirty="0" err="1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Meso</a:t>
          </a:r>
          <a:r>
            <a:rPr lang="en-IN" sz="1200" b="0" i="1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 Level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Life Cycle Assessment and Cost Analysis</a:t>
          </a:r>
        </a:p>
      </dsp:txBody>
      <dsp:txXfrm>
        <a:off x="6393913" y="4178781"/>
        <a:ext cx="2537922" cy="1490332"/>
      </dsp:txXfrm>
    </dsp:sp>
    <dsp:sp modelId="{6055C557-57F4-416A-BE75-8B6AB54FDDF2}">
      <dsp:nvSpPr>
        <dsp:cNvPr id="0" name=""/>
        <dsp:cNvSpPr/>
      </dsp:nvSpPr>
      <dsp:spPr>
        <a:xfrm rot="2700000">
          <a:off x="3493408" y="1409740"/>
          <a:ext cx="2718664" cy="2718664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C0C147-60FD-47E9-8CD2-805288269BAE}">
      <dsp:nvSpPr>
        <dsp:cNvPr id="0" name=""/>
        <dsp:cNvSpPr/>
      </dsp:nvSpPr>
      <dsp:spPr>
        <a:xfrm>
          <a:off x="3584362" y="1500572"/>
          <a:ext cx="2537922" cy="2537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Mix Proportioning and Mixing Approach</a:t>
          </a:r>
        </a:p>
      </dsp:txBody>
      <dsp:txXfrm>
        <a:off x="3946922" y="1863137"/>
        <a:ext cx="1812801" cy="1812346"/>
      </dsp:txXfrm>
    </dsp:sp>
    <dsp:sp modelId="{EC4AF0BF-6B98-433F-994C-EEC9DB8E7A62}">
      <dsp:nvSpPr>
        <dsp:cNvPr id="0" name=""/>
        <dsp:cNvSpPr/>
      </dsp:nvSpPr>
      <dsp:spPr>
        <a:xfrm>
          <a:off x="3584362" y="4178781"/>
          <a:ext cx="2537922" cy="149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solidFill>
                <a:srgbClr val="C00000"/>
              </a:solidFill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Mix Design Method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Mixing Approach</a:t>
          </a:r>
        </a:p>
      </dsp:txBody>
      <dsp:txXfrm>
        <a:off x="3584362" y="4178781"/>
        <a:ext cx="2537922" cy="1490332"/>
      </dsp:txXfrm>
    </dsp:sp>
    <dsp:sp modelId="{21EFAFE3-C3AE-4171-83DA-09F985708079}">
      <dsp:nvSpPr>
        <dsp:cNvPr id="0" name=""/>
        <dsp:cNvSpPr/>
      </dsp:nvSpPr>
      <dsp:spPr>
        <a:xfrm rot="2700000">
          <a:off x="683856" y="1409740"/>
          <a:ext cx="2718664" cy="2718664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6CE46C-1E7F-42C8-8D87-8602D74AA376}">
      <dsp:nvSpPr>
        <dsp:cNvPr id="0" name=""/>
        <dsp:cNvSpPr/>
      </dsp:nvSpPr>
      <dsp:spPr>
        <a:xfrm>
          <a:off x="774810" y="1500572"/>
          <a:ext cx="2537922" cy="2537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Material Processing and Its Characterization</a:t>
          </a:r>
        </a:p>
      </dsp:txBody>
      <dsp:txXfrm>
        <a:off x="1137371" y="1863137"/>
        <a:ext cx="1812801" cy="1812346"/>
      </dsp:txXfrm>
    </dsp:sp>
    <dsp:sp modelId="{5B867633-612C-457D-966B-5FC57B73C954}">
      <dsp:nvSpPr>
        <dsp:cNvPr id="0" name=""/>
        <dsp:cNvSpPr/>
      </dsp:nvSpPr>
      <dsp:spPr>
        <a:xfrm>
          <a:off x="774810" y="4178781"/>
          <a:ext cx="2537922" cy="149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Recycling Process of RCA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rPr>
            <a:t>Characterisation of RCA</a:t>
          </a:r>
        </a:p>
      </dsp:txBody>
      <dsp:txXfrm>
        <a:off x="774810" y="4178781"/>
        <a:ext cx="2537922" cy="14903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348B2-D2D2-0143-9B2D-A2A011102E46}">
      <dsp:nvSpPr>
        <dsp:cNvPr id="0" name=""/>
        <dsp:cNvSpPr/>
      </dsp:nvSpPr>
      <dsp:spPr>
        <a:xfrm>
          <a:off x="3634448" y="1820"/>
          <a:ext cx="1115615" cy="557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Define Objectives</a:t>
          </a:r>
        </a:p>
      </dsp:txBody>
      <dsp:txXfrm>
        <a:off x="3650786" y="18158"/>
        <a:ext cx="1082939" cy="525131"/>
      </dsp:txXfrm>
    </dsp:sp>
    <dsp:sp modelId="{633BBCA7-217C-6A47-9563-75C4F75651EA}">
      <dsp:nvSpPr>
        <dsp:cNvPr id="0" name=""/>
        <dsp:cNvSpPr/>
      </dsp:nvSpPr>
      <dsp:spPr>
        <a:xfrm rot="2393676">
          <a:off x="4749740" y="707742"/>
          <a:ext cx="580374" cy="1952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sp:txBody>
      <dsp:txXfrm>
        <a:off x="4808310" y="746788"/>
        <a:ext cx="463234" cy="117140"/>
      </dsp:txXfrm>
    </dsp:sp>
    <dsp:sp modelId="{AB7CDEAB-14FD-EA45-AF30-8E6B50CD60B2}">
      <dsp:nvSpPr>
        <dsp:cNvPr id="0" name=""/>
        <dsp:cNvSpPr/>
      </dsp:nvSpPr>
      <dsp:spPr>
        <a:xfrm>
          <a:off x="5147369" y="1266575"/>
          <a:ext cx="1115615" cy="5578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Data Preparation </a:t>
          </a:r>
        </a:p>
      </dsp:txBody>
      <dsp:txXfrm>
        <a:off x="5163707" y="1282913"/>
        <a:ext cx="1082939" cy="525131"/>
      </dsp:txXfrm>
    </dsp:sp>
    <dsp:sp modelId="{FDA639FF-F469-1D42-945B-0AC6DDC41832}">
      <dsp:nvSpPr>
        <dsp:cNvPr id="0" name=""/>
        <dsp:cNvSpPr/>
      </dsp:nvSpPr>
      <dsp:spPr>
        <a:xfrm rot="6641495">
          <a:off x="5118800" y="2232053"/>
          <a:ext cx="580374" cy="1952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sp:txBody>
      <dsp:txXfrm rot="10800000">
        <a:off x="5177370" y="2271099"/>
        <a:ext cx="463234" cy="117140"/>
      </dsp:txXfrm>
    </dsp:sp>
    <dsp:sp modelId="{3EC3895E-FE1C-C146-85F8-E09D9A6ED6D5}">
      <dsp:nvSpPr>
        <dsp:cNvPr id="0" name=""/>
        <dsp:cNvSpPr/>
      </dsp:nvSpPr>
      <dsp:spPr>
        <a:xfrm>
          <a:off x="4554990" y="2834956"/>
          <a:ext cx="1115615" cy="557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Feature Analysis</a:t>
          </a:r>
        </a:p>
      </dsp:txBody>
      <dsp:txXfrm>
        <a:off x="4571328" y="2851294"/>
        <a:ext cx="1082939" cy="525131"/>
      </dsp:txXfrm>
    </dsp:sp>
    <dsp:sp modelId="{87B74E7C-A0FD-E549-955B-BBF80B23765C}">
      <dsp:nvSpPr>
        <dsp:cNvPr id="0" name=""/>
        <dsp:cNvSpPr/>
      </dsp:nvSpPr>
      <dsp:spPr>
        <a:xfrm rot="10800000">
          <a:off x="3902069" y="3016243"/>
          <a:ext cx="580374" cy="1952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sp:txBody>
      <dsp:txXfrm rot="10800000">
        <a:off x="3960639" y="3055289"/>
        <a:ext cx="463234" cy="117140"/>
      </dsp:txXfrm>
    </dsp:sp>
    <dsp:sp modelId="{914FCC23-9F12-A543-BF32-253E03656B93}">
      <dsp:nvSpPr>
        <dsp:cNvPr id="0" name=""/>
        <dsp:cNvSpPr/>
      </dsp:nvSpPr>
      <dsp:spPr>
        <a:xfrm>
          <a:off x="2713907" y="2834956"/>
          <a:ext cx="1115615" cy="5578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Model Building</a:t>
          </a:r>
        </a:p>
      </dsp:txBody>
      <dsp:txXfrm>
        <a:off x="2730245" y="2851294"/>
        <a:ext cx="1082939" cy="525131"/>
      </dsp:txXfrm>
    </dsp:sp>
    <dsp:sp modelId="{47A103BD-529E-E046-A757-6167C93308F7}">
      <dsp:nvSpPr>
        <dsp:cNvPr id="0" name=""/>
        <dsp:cNvSpPr/>
      </dsp:nvSpPr>
      <dsp:spPr>
        <a:xfrm rot="15120000">
          <a:off x="2697064" y="2140756"/>
          <a:ext cx="580374" cy="1952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sp:txBody>
      <dsp:txXfrm rot="10800000">
        <a:off x="2755634" y="2179802"/>
        <a:ext cx="463234" cy="117140"/>
      </dsp:txXfrm>
    </dsp:sp>
    <dsp:sp modelId="{D5D4742F-497B-C44D-8032-B2742BB588DE}">
      <dsp:nvSpPr>
        <dsp:cNvPr id="0" name=""/>
        <dsp:cNvSpPr/>
      </dsp:nvSpPr>
      <dsp:spPr>
        <a:xfrm>
          <a:off x="2144981" y="1083981"/>
          <a:ext cx="1115615" cy="5578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</a:rPr>
            <a:t>Model Evaluation</a:t>
          </a:r>
        </a:p>
      </dsp:txBody>
      <dsp:txXfrm>
        <a:off x="2161319" y="1100319"/>
        <a:ext cx="1082939" cy="525131"/>
      </dsp:txXfrm>
    </dsp:sp>
    <dsp:sp modelId="{6479D637-4CD8-6B4E-B6CB-F2BB3AB7256D}">
      <dsp:nvSpPr>
        <dsp:cNvPr id="0" name=""/>
        <dsp:cNvSpPr/>
      </dsp:nvSpPr>
      <dsp:spPr>
        <a:xfrm rot="19440000">
          <a:off x="2901274" y="672937"/>
          <a:ext cx="580374" cy="1952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>
            <a:solidFill>
              <a:schemeClr val="tx1">
                <a:lumMod val="95000"/>
                <a:lumOff val="5000"/>
              </a:schemeClr>
            </a:solidFill>
            <a:latin typeface="Work sans" pitchFamily="2" charset="0"/>
          </a:endParaRPr>
        </a:p>
      </dsp:txBody>
      <dsp:txXfrm>
        <a:off x="2959844" y="711983"/>
        <a:ext cx="463234" cy="117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566B3-4D7A-456B-9902-CF2A9C42E06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AB15-37B3-4062-9895-F1B49E66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3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6C7C-72E8-4C0A-A960-AAC2060E5B2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18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6C7C-72E8-4C0A-A960-AAC2060E5B2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5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6C7C-72E8-4C0A-A960-AAC2060E5B2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5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6C7C-72E8-4C0A-A960-AAC2060E5B2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8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6C7C-72E8-4C0A-A960-AAC2060E5B2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4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6C7C-72E8-4C0A-A960-AAC2060E5B2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51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6AB15-37B3-4062-9895-F1B49E66EF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4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F2A0-B991-816D-8F04-5332EAEF2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33191-5C6E-2977-6A64-C75B53BCD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D9DC-FE32-F422-86DA-39ECB804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A4C-4C6B-4284-B3AD-642D50975EDD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25B2-B3A9-A608-84A4-C871C12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A5C3-EA76-AFB4-EB21-254EAF4B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5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784B-ECE4-7F6E-0ECC-3E972DB4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2A739-D05C-FE78-7BAE-E7F10C51B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6A849-D74B-6206-2903-FCEC5596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038E-578E-4F57-A140-89C370ED9BDB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1099-A205-D118-F17E-E6F36207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777E-4D4B-6CD9-6B8B-B2CF987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3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1F875-021F-7824-3957-35FBD85CA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9D889-B471-7A7B-8A98-A1FFD733D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6FD8-CB44-D409-9E1D-7D63CEB8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153D-2F75-4F49-A360-CA27D7405A00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D255-4EE0-EDDF-777A-820593C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9334A-6BBF-4EBA-A56D-9BA11177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5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71665" y="1295400"/>
            <a:ext cx="7602583" cy="140244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02060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Smart City Initiatives </a:t>
            </a:r>
            <a:br>
              <a:rPr lang="en-US" dirty="0"/>
            </a:br>
            <a:r>
              <a:rPr lang="en-US" dirty="0"/>
              <a:t>@ BITS </a:t>
            </a:r>
            <a:r>
              <a:rPr lang="en-US" dirty="0" err="1"/>
              <a:t>PIlani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9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A50F-80F7-17FD-8834-0F022B2E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3F26-41AC-A43D-0C04-761B13C4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2336-AFAE-3709-9147-83F10380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E8-5D06-44B1-A10D-6EDA5E414566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F46A-040F-22BC-B139-768A4B9E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CA9C-88B6-F64B-DBC8-C1F9E1DE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2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74F3-8BDA-B912-94DD-A831108A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F7A8-209E-B09C-DF49-D679C3ED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70C3-65B2-DBF7-F1A1-D897A93C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CA7-15EB-4882-9ADB-7E26A3157587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012E-49E2-FD25-A2F3-11ABD18A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88B0-3B0E-BC1B-7513-2967824B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3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F962-8D0A-C5CC-A94D-E230695B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B32-108D-C654-E02A-162260AED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01C41-50F3-3CB3-FC6D-1C229E88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B40B3-29F4-FB99-2F8B-129E7135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D17B-01D9-4BD5-AA7F-CBD12094FFCD}" type="datetime1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CAB0A-AA93-397F-3914-27C6202D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9410-6F1E-E1F2-0A27-89D0C1A5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3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DD55-B2C9-3250-2FF4-AA31F83A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0B2B4-C28F-68E1-6A60-939FC424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94704-59A3-AE51-4456-FAA8608C9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5709F-6DC0-89ED-9A11-31F6BDB56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8413A-C118-15CC-9315-9D296B7F8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CCC24-EFB6-7901-C84E-C7010742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0ABB-BC58-4C3B-80C3-13A01448A5A2}" type="datetime1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2D5CC-DDFA-D993-1CE5-C7093C77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3724B-85AE-20EF-7850-EC0B7DFB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6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E6F4-BC03-52D7-BE57-E49BA64D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55DD1-C252-B2CB-839E-918816CF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36FD-059A-409C-A834-54F6D1D75648}" type="datetime1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1A5CD-1C26-2B65-69AD-6B224AAC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A8DAB-DCD7-48AD-CBAF-A2B1D5E7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9436E-317C-470A-2FDD-D1D6B90D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4A3B-A532-4426-8E01-99217729709A}" type="datetime1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1CC2B-A41A-5487-67A6-AB79C4DA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E784-BD87-B015-859E-EBACC48D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76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148C-D9F3-A5D3-82B3-F4BEF3DF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8520-1D43-361E-099A-01528206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26E67-0429-676D-528E-207A1034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925F4-2F5C-7F00-468B-496854E3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DF8E-4A78-4487-8163-C0A3871517AD}" type="datetime1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02662-1BE0-F8E4-EFE0-FC837AA1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791AF-0F94-B077-719A-8A421761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4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ACC4-BE82-52C8-7B17-8F452C06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F122E-BD8F-5C87-5512-079256CBB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32CA-ADA1-3A95-B3D2-AC821A1BA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374BC-4E6F-FBA3-EC93-E4D0A1AE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736-59BB-48A2-968C-A33CDF040090}" type="datetime1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AB36B-C89D-6D1D-8DE2-F72BBA99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5CB82-8827-0FF0-A67C-CC9E9728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4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340C8-FF10-051D-FB6C-FE9D881C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367C-2120-ADE6-5EC3-E51959D8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BCA09-B7C8-0BB8-71B2-7FD545A1E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1CC8-A329-4456-B6FC-B76114764E60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F8AC-098C-CD79-9AAE-EF3A98498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DF19A-6FCC-71FA-2BEF-09082892B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0908-7F27-4B8A-B9BF-CA5B08E1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3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A9586F-FC39-7945-BCF8-DEE1BA4B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832" y="1612232"/>
            <a:ext cx="10299031" cy="10828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005A9E"/>
                </a:solidFill>
                <a:effectLst/>
                <a:latin typeface="Work sans" pitchFamily="2" charset="0"/>
                <a:ea typeface="Times New Roman" panose="02020603050405020304" pitchFamily="18" charset="0"/>
              </a:rPr>
              <a:t>Prediction of Shear and Flexural Strength of Reinforced Recycled</a:t>
            </a:r>
            <a:br>
              <a:rPr lang="en-GB" sz="2400" b="1" dirty="0">
                <a:solidFill>
                  <a:srgbClr val="005A9E"/>
                </a:solidFill>
                <a:effectLst/>
                <a:latin typeface="Work sans" pitchFamily="2" charset="0"/>
                <a:ea typeface="Times New Roman" panose="02020603050405020304" pitchFamily="18" charset="0"/>
              </a:rPr>
            </a:br>
            <a:r>
              <a:rPr lang="en-GB" sz="2400" b="1" dirty="0">
                <a:solidFill>
                  <a:srgbClr val="005A9E"/>
                </a:solidFill>
                <a:effectLst/>
                <a:latin typeface="Work sans" pitchFamily="2" charset="0"/>
                <a:ea typeface="Times New Roman" panose="02020603050405020304" pitchFamily="18" charset="0"/>
              </a:rPr>
              <a:t>Aggregate Concrete Beam: Machine Learning Approach</a:t>
            </a:r>
            <a:endParaRPr lang="en-US" sz="2400" dirty="0">
              <a:solidFill>
                <a:srgbClr val="005A9E"/>
              </a:solidFill>
              <a:latin typeface="Work san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8D9610-20E0-4E59-96BD-3F269BD7A0E0}"/>
              </a:ext>
            </a:extLst>
          </p:cNvPr>
          <p:cNvSpPr/>
          <p:nvPr/>
        </p:nvSpPr>
        <p:spPr>
          <a:xfrm>
            <a:off x="3976437" y="5263816"/>
            <a:ext cx="81634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Work sans" pitchFamily="2" charset="0"/>
              </a:rPr>
              <a:t>Nandita Kamath, Subhasis Pradhan and </a:t>
            </a:r>
            <a:r>
              <a:rPr lang="en-US" sz="2000" b="1" dirty="0" err="1">
                <a:solidFill>
                  <a:srgbClr val="C00000"/>
                </a:solidFill>
                <a:latin typeface="Work sans" pitchFamily="2" charset="0"/>
              </a:rPr>
              <a:t>Sudhirkumar</a:t>
            </a:r>
            <a:r>
              <a:rPr lang="en-US" sz="2000" b="1" dirty="0">
                <a:solidFill>
                  <a:srgbClr val="C00000"/>
                </a:solidFill>
                <a:latin typeface="Work sans" pitchFamily="2" charset="0"/>
              </a:rPr>
              <a:t> V. </a:t>
            </a:r>
            <a:r>
              <a:rPr lang="en-US" sz="2000" b="1" dirty="0" err="1">
                <a:solidFill>
                  <a:srgbClr val="C00000"/>
                </a:solidFill>
                <a:latin typeface="Work sans" pitchFamily="2" charset="0"/>
              </a:rPr>
              <a:t>Barai</a:t>
            </a:r>
            <a:endParaRPr lang="en-US" sz="2400" b="1" dirty="0">
              <a:solidFill>
                <a:srgbClr val="C00000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7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941E-F14D-42F5-4CE9-7E30B0A2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10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EB4208-C8B5-8AB6-C052-62D2934C18AA}"/>
              </a:ext>
            </a:extLst>
          </p:cNvPr>
          <p:cNvSpPr txBox="1">
            <a:spLocks/>
          </p:cNvSpPr>
          <p:nvPr/>
        </p:nvSpPr>
        <p:spPr>
          <a:xfrm>
            <a:off x="0" y="2909537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Application of Machine Learning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AD213-4A37-548D-2BD9-668FA0B4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1461"/>
            <a:ext cx="12191999" cy="5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B2AFA-622C-5EDA-2FC0-D501B5B9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48462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A87F-D58E-A16A-A4AA-ECAE8158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925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Model Development &amp; Project Workflow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3D6E828-337F-0CBF-74BB-3B53B3920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081745"/>
              </p:ext>
            </p:extLst>
          </p:nvPr>
        </p:nvGraphicFramePr>
        <p:xfrm>
          <a:off x="1903743" y="2320510"/>
          <a:ext cx="8384513" cy="3394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408ABC11-FCD1-A50E-936C-B9EBE3B2F809}"/>
              </a:ext>
            </a:extLst>
          </p:cNvPr>
          <p:cNvSpPr txBox="1"/>
          <p:nvPr/>
        </p:nvSpPr>
        <p:spPr>
          <a:xfrm>
            <a:off x="4162597" y="1347532"/>
            <a:ext cx="3866803" cy="7788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lnSpc>
                <a:spcPct val="125000"/>
              </a:lnSpc>
              <a:spcBef>
                <a:spcPct val="0"/>
              </a:spcBef>
            </a:pPr>
            <a:r>
              <a:rPr lang="en-US" sz="1400" b="1" kern="1200" dirty="0">
                <a:latin typeface="Work sans" pitchFamily="2" charset="0"/>
              </a:rPr>
              <a:t>To Predict Shear Strength of RAC Beams with/without Shear Reinforcement </a:t>
            </a:r>
          </a:p>
        </p:txBody>
      </p:sp>
      <p:sp>
        <p:nvSpPr>
          <p:cNvPr id="19" name="Rectangle: Rounded Corners 4">
            <a:extLst>
              <a:ext uri="{FF2B5EF4-FFF2-40B4-BE49-F238E27FC236}">
                <a16:creationId xmlns:a16="http://schemas.microsoft.com/office/drawing/2014/main" id="{35818C93-3892-2A43-9CDD-4AFE8ABD84D7}"/>
              </a:ext>
            </a:extLst>
          </p:cNvPr>
          <p:cNvSpPr txBox="1"/>
          <p:nvPr/>
        </p:nvSpPr>
        <p:spPr>
          <a:xfrm>
            <a:off x="8388668" y="2382472"/>
            <a:ext cx="3635453" cy="14452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285750" lvl="0" indent="-285750" defTabSz="6667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Work sans" pitchFamily="2" charset="0"/>
              </a:rPr>
              <a:t>Data Wrangling to flag outliers</a:t>
            </a:r>
            <a:endParaRPr lang="en-US" sz="1400" kern="1200" dirty="0">
              <a:latin typeface="Work sans" pitchFamily="2" charset="0"/>
            </a:endParaRPr>
          </a:p>
          <a:p>
            <a:pPr marL="285750" lvl="0" indent="-285750" defTabSz="6667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Work sans" pitchFamily="2" charset="0"/>
              </a:rPr>
              <a:t>Statistical Data Analysis to gauge spread of data (Mean/Median/Range)</a:t>
            </a:r>
          </a:p>
          <a:p>
            <a:pPr marL="285750" lvl="0" indent="-285750" defTabSz="6667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Work sans" pitchFamily="2" charset="0"/>
              </a:rPr>
              <a:t>Updating any missing values and removing unwanted variables</a:t>
            </a:r>
            <a:endParaRPr lang="en-US" sz="1400" kern="1200" dirty="0">
              <a:latin typeface="Work sans" pitchFamily="2" charset="0"/>
            </a:endParaRPr>
          </a:p>
        </p:txBody>
      </p: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id="{1F33E158-D4EA-4DD3-5EA6-70EAB2A88377}"/>
              </a:ext>
            </a:extLst>
          </p:cNvPr>
          <p:cNvSpPr txBox="1"/>
          <p:nvPr/>
        </p:nvSpPr>
        <p:spPr>
          <a:xfrm>
            <a:off x="8388668" y="4145237"/>
            <a:ext cx="3635453" cy="2243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285750" indent="-285750" defTabSz="6667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Work sans" pitchFamily="2" charset="0"/>
              </a:rPr>
              <a:t>Analysis of all Input Parameters that affect Target Variable </a:t>
            </a:r>
          </a:p>
          <a:p>
            <a:pPr marL="285750" indent="-285750" defTabSz="6667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Work sans" pitchFamily="2" charset="0"/>
              </a:rPr>
              <a:t>Data Exploration to Categorize Input Features (Categorical/Continuous Variable)</a:t>
            </a:r>
            <a:endParaRPr lang="en-US" sz="1400" kern="1200" dirty="0">
              <a:latin typeface="Work sans" pitchFamily="2" charset="0"/>
            </a:endParaRPr>
          </a:p>
          <a:p>
            <a:pPr marL="285750" lvl="0" indent="-285750" defTabSz="6667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Work sans" pitchFamily="2" charset="0"/>
              </a:rPr>
              <a:t>Correlation Plot to determine relation between continuous variables.</a:t>
            </a:r>
            <a:endParaRPr lang="en-US" sz="1400" kern="1200" dirty="0">
              <a:latin typeface="Work sans" pitchFamily="2" charset="0"/>
            </a:endParaRPr>
          </a:p>
        </p:txBody>
      </p:sp>
      <p:sp>
        <p:nvSpPr>
          <p:cNvPr id="21" name="Rectangle: Rounded Corners 4">
            <a:extLst>
              <a:ext uri="{FF2B5EF4-FFF2-40B4-BE49-F238E27FC236}">
                <a16:creationId xmlns:a16="http://schemas.microsoft.com/office/drawing/2014/main" id="{A7355F5A-0E0A-89A8-342F-9E742F358C62}"/>
              </a:ext>
            </a:extLst>
          </p:cNvPr>
          <p:cNvSpPr txBox="1"/>
          <p:nvPr/>
        </p:nvSpPr>
        <p:spPr>
          <a:xfrm>
            <a:off x="167876" y="4503709"/>
            <a:ext cx="3635453" cy="15361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285750" indent="-285750" defTabSz="6667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Work sans" pitchFamily="2" charset="0"/>
              </a:rPr>
              <a:t>Selection of most relevant features with respect to target variable</a:t>
            </a:r>
          </a:p>
          <a:p>
            <a:pPr marL="285750" indent="-285750" defTabSz="6667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Work sans" pitchFamily="2" charset="0"/>
              </a:rPr>
              <a:t>Randomly Splitting Data into Training &amp; Testing Sets</a:t>
            </a:r>
          </a:p>
          <a:p>
            <a:pPr marL="285750" indent="-285750" defTabSz="6667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Work sans" pitchFamily="2" charset="0"/>
              </a:rPr>
              <a:t>Selecting Supervised ML algorithms</a:t>
            </a:r>
            <a:endParaRPr lang="en-US" sz="1400" kern="1200" dirty="0">
              <a:latin typeface="Work sans" pitchFamily="2" charset="0"/>
            </a:endParaRPr>
          </a:p>
        </p:txBody>
      </p:sp>
      <p:sp>
        <p:nvSpPr>
          <p:cNvPr id="22" name="Rectangle: Rounded Corners 4">
            <a:extLst>
              <a:ext uri="{FF2B5EF4-FFF2-40B4-BE49-F238E27FC236}">
                <a16:creationId xmlns:a16="http://schemas.microsoft.com/office/drawing/2014/main" id="{70F1C838-75E7-15A0-C9AA-0A7C7DF38227}"/>
              </a:ext>
            </a:extLst>
          </p:cNvPr>
          <p:cNvSpPr txBox="1"/>
          <p:nvPr/>
        </p:nvSpPr>
        <p:spPr>
          <a:xfrm>
            <a:off x="167876" y="2382472"/>
            <a:ext cx="3635453" cy="1762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defTabSz="666750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latin typeface="Work sans" pitchFamily="2" charset="0"/>
              </a:rPr>
              <a:t>Calculate mathematical efficiency of model to estimate performance:</a:t>
            </a:r>
          </a:p>
          <a:p>
            <a:pPr marL="342900" indent="-342900" defTabSz="666750">
              <a:lnSpc>
                <a:spcPct val="125000"/>
              </a:lnSpc>
              <a:spcBef>
                <a:spcPct val="0"/>
              </a:spcBef>
              <a:buAutoNum type="arabicParenR"/>
            </a:pPr>
            <a:r>
              <a:rPr lang="en-US" sz="1400" dirty="0">
                <a:latin typeface="Work sans" pitchFamily="2" charset="0"/>
              </a:rPr>
              <a:t>Coefficient of Determination</a:t>
            </a:r>
          </a:p>
          <a:p>
            <a:pPr marL="342900" indent="-342900" defTabSz="666750">
              <a:lnSpc>
                <a:spcPct val="125000"/>
              </a:lnSpc>
              <a:spcBef>
                <a:spcPct val="0"/>
              </a:spcBef>
              <a:buAutoNum type="arabicParenR"/>
            </a:pPr>
            <a:r>
              <a:rPr lang="en-US" sz="1400" dirty="0">
                <a:latin typeface="Work sans" pitchFamily="2" charset="0"/>
              </a:rPr>
              <a:t>Root Mean Squared Error</a:t>
            </a:r>
          </a:p>
          <a:p>
            <a:pPr marL="342900" indent="-342900" defTabSz="666750">
              <a:lnSpc>
                <a:spcPct val="125000"/>
              </a:lnSpc>
              <a:spcBef>
                <a:spcPct val="0"/>
              </a:spcBef>
              <a:buAutoNum type="arabicParenR"/>
            </a:pPr>
            <a:r>
              <a:rPr lang="en-US" sz="1400" dirty="0">
                <a:latin typeface="Work sans" pitchFamily="2" charset="0"/>
              </a:rPr>
              <a:t>Mean Absolute Error</a:t>
            </a:r>
          </a:p>
          <a:p>
            <a:pPr marL="342900" indent="-342900" defTabSz="666750">
              <a:lnSpc>
                <a:spcPct val="125000"/>
              </a:lnSpc>
              <a:spcBef>
                <a:spcPct val="0"/>
              </a:spcBef>
              <a:buAutoNum type="arabicParenR"/>
            </a:pPr>
            <a:r>
              <a:rPr lang="en-US" sz="1400" dirty="0">
                <a:latin typeface="Work sans" pitchFamily="2" charset="0"/>
              </a:rPr>
              <a:t>Root Relative Squared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DD06F-CD75-7B3A-AB59-6003AAFD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11</a:t>
            </a:fld>
            <a:endParaRPr lang="en-IN" b="1">
              <a:latin typeface="Work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6612-A9FA-88B8-7B04-3FE433BD9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5E71-252F-489C-DB0C-1013FAFC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11" y="1112365"/>
            <a:ext cx="10515600" cy="100935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1600" dirty="0">
                <a:latin typeface="Work sans" pitchFamily="2" charset="0"/>
              </a:rPr>
              <a:t>Database of RAC Beams without Shear Reinforcement (91 data) – Database 1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sz="1600" dirty="0">
                <a:latin typeface="Work sans" pitchFamily="2" charset="0"/>
              </a:rPr>
              <a:t>Database of RAC Beams with Shear Reinforcement (96 data) – Database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941E-F14D-42F5-4CE9-7E30B0A2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12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EB4208-C8B5-8AB6-C052-62D2934C18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Database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EBEEB-D4C9-E7BC-AE21-8D24723B4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" t="57378"/>
          <a:stretch/>
        </p:blipFill>
        <p:spPr>
          <a:xfrm>
            <a:off x="47894" y="4824302"/>
            <a:ext cx="7953337" cy="5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D65C524-3C8E-F83E-083C-BE5FE3A43B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49126" y="2057782"/>
                <a:ext cx="4024563" cy="43841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sz="1150" dirty="0">
                    <a:latin typeface="Work sans" pitchFamily="2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RCA replacement percentage,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width of the beam,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effective depth of the beam,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total depth of the beam,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maximum size of RCA,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 longitudinal reinforcement content,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yield strength of longitudinal reinforcement,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compressive strength of concrete (28 days),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total length of the beam,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effective span of the beam,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shear span of the beam,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shear span to depth ratio,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ultimate strength of the beam,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shear reinforcement content,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𝑦𝑤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yield strength of shear reinforcement,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cracking strength of beam,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yield strength of beam.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D65C524-3C8E-F83E-083C-BE5FE3A4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126" y="2057782"/>
                <a:ext cx="4024563" cy="4384122"/>
              </a:xfrm>
              <a:prstGeom prst="rect">
                <a:avLst/>
              </a:prstGeom>
              <a:blipFill>
                <a:blip r:embed="rId3"/>
                <a:stretch>
                  <a:fillRect r="-6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F33991F-DE11-5606-0175-3511BC2700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15" t="44457" b="2093"/>
          <a:stretch/>
        </p:blipFill>
        <p:spPr>
          <a:xfrm>
            <a:off x="13344" y="2959049"/>
            <a:ext cx="8022439" cy="10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3EA265-7C1E-D1FB-DED5-3443D28DFFB8}"/>
              </a:ext>
            </a:extLst>
          </p:cNvPr>
          <p:cNvSpPr txBox="1"/>
          <p:nvPr/>
        </p:nvSpPr>
        <p:spPr>
          <a:xfrm>
            <a:off x="1170752" y="2565624"/>
            <a:ext cx="56698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Work sans" pitchFamily="2" charset="0"/>
              </a:rPr>
              <a:t>Database of RAC Beams without Shear Reinforcement</a:t>
            </a:r>
            <a:endParaRPr lang="en-SG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88CC6-7052-190F-A8E7-2F58EA0F4C23}"/>
              </a:ext>
            </a:extLst>
          </p:cNvPr>
          <p:cNvSpPr txBox="1"/>
          <p:nvPr/>
        </p:nvSpPr>
        <p:spPr>
          <a:xfrm>
            <a:off x="1189622" y="4377006"/>
            <a:ext cx="56698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Work sans" pitchFamily="2" charset="0"/>
              </a:rPr>
              <a:t>Database of RAC Beams with Shear Reinforcement</a:t>
            </a:r>
            <a:endParaRPr lang="en-SG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EFAE4-EA6F-61D1-F677-5CBE02290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0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941E-F14D-42F5-4CE9-7E30B0A2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13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EB4208-C8B5-8AB6-C052-62D2934C18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Visual Exploratory Data Analysis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EFAE4-EA6F-61D1-F677-5CBE0229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2A319-E510-980B-C503-F40D0721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27" y="1716506"/>
            <a:ext cx="9055773" cy="50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790631-26BC-5B07-48D9-D83CAC4E3651}"/>
              </a:ext>
            </a:extLst>
          </p:cNvPr>
          <p:cNvSpPr txBox="1"/>
          <p:nvPr/>
        </p:nvSpPr>
        <p:spPr>
          <a:xfrm>
            <a:off x="3184480" y="1218535"/>
            <a:ext cx="621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effectLst/>
                <a:latin typeface="Work sans" pitchFamily="2" charset="0"/>
                <a:ea typeface="Times New Roman" panose="02020603050405020304" pitchFamily="18" charset="0"/>
              </a:rPr>
              <a:t>Distribution of the predictor variables for Database 1</a:t>
            </a:r>
            <a:endParaRPr lang="en-SG" b="1" dirty="0">
              <a:solidFill>
                <a:schemeClr val="accent2">
                  <a:lumMod val="50000"/>
                </a:schemeClr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941E-F14D-42F5-4CE9-7E30B0A2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14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EB4208-C8B5-8AB6-C052-62D2934C18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Visual Exploratory Data Analysis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EFAE4-EA6F-61D1-F677-5CBE0229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593B11-4037-6B17-EBF5-212F598A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25" y="1635437"/>
            <a:ext cx="9040350" cy="50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4EF3DF-0774-0473-3165-522362238AB2}"/>
              </a:ext>
            </a:extLst>
          </p:cNvPr>
          <p:cNvSpPr txBox="1"/>
          <p:nvPr/>
        </p:nvSpPr>
        <p:spPr>
          <a:xfrm>
            <a:off x="3184480" y="1218535"/>
            <a:ext cx="621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effectLst/>
                <a:latin typeface="Work sans" pitchFamily="2" charset="0"/>
                <a:ea typeface="Times New Roman" panose="02020603050405020304" pitchFamily="18" charset="0"/>
              </a:rPr>
              <a:t>Distribution of the predictor variables for Database 2</a:t>
            </a:r>
            <a:endParaRPr lang="en-SG" b="1" dirty="0">
              <a:solidFill>
                <a:schemeClr val="accent2">
                  <a:lumMod val="50000"/>
                </a:schemeClr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1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38D0-5F7B-581E-E449-0A672E2A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9888"/>
            <a:ext cx="10515600" cy="1899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Work sans" pitchFamily="2" charset="0"/>
              </a:rPr>
              <a:t>The Database consists of predictor (input) variables pertaining to beam characteristics and the target (output) variable, Shear Strength of RAC beam.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Work sans" pitchFamily="2" charset="0"/>
              </a:rPr>
              <a:t>Since the Target Variable is available and continuous, a Supervised Regression model is chosen.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800" dirty="0">
              <a:latin typeface="Work sans" pitchFamily="2" charset="0"/>
            </a:endParaRPr>
          </a:p>
        </p:txBody>
      </p:sp>
      <p:pic>
        <p:nvPicPr>
          <p:cNvPr id="2050" name="Picture 2" descr="Supervised vs Unsupervised Learning, Explained - Sharp Sight">
            <a:extLst>
              <a:ext uri="{FF2B5EF4-FFF2-40B4-BE49-F238E27FC236}">
                <a16:creationId xmlns:a16="http://schemas.microsoft.com/office/drawing/2014/main" id="{755D5520-E9E9-E48F-ACEC-1BB0CABD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07" y="1038925"/>
            <a:ext cx="5477183" cy="35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13B48-C863-E2BB-5FAB-F780639A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lnSpc>
                <a:spcPct val="150000"/>
              </a:lnSpc>
            </a:pPr>
            <a:fld id="{F51A0908-7F27-4B8A-B9BF-CA5B08E1BC77}" type="slidenum">
              <a:rPr lang="en-IN" sz="1100" b="1" smtClean="0">
                <a:latin typeface="Work sans" pitchFamily="2" charset="0"/>
              </a:rPr>
              <a:pPr>
                <a:lnSpc>
                  <a:spcPct val="150000"/>
                </a:lnSpc>
              </a:pPr>
              <a:t>15</a:t>
            </a:fld>
            <a:endParaRPr lang="en-IN" sz="1100" b="1">
              <a:latin typeface="Work sans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5171BC-9A91-11E4-9608-3FFCB1B86EF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Determination of Learning Approach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2BE366-7E8C-C5FD-3945-304EB1A3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8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A5B4-7B92-085E-72BD-FEA20BC5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187952"/>
            <a:ext cx="111472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Work sans" pitchFamily="2" charset="0"/>
                <a:ea typeface="Times New Roman" panose="02020603050405020304" pitchFamily="18" charset="0"/>
              </a:rPr>
              <a:t>The existing dataset is shuffled, selected at random and divided 2 sets; Training and Testing with a 70-30% ratio. The training set is used to build the model and the testing set is used to validate it. </a:t>
            </a:r>
            <a:endParaRPr lang="en-IN" sz="2000" dirty="0">
              <a:latin typeface="Work sans" pitchFamily="2" charset="0"/>
            </a:endParaRPr>
          </a:p>
        </p:txBody>
      </p:sp>
      <p:pic>
        <p:nvPicPr>
          <p:cNvPr id="1026" name="Picture 2" descr="Splitting a Dataset into Train and Test Sets | Baeldung on Computer Science">
            <a:extLst>
              <a:ext uri="{FF2B5EF4-FFF2-40B4-BE49-F238E27FC236}">
                <a16:creationId xmlns:a16="http://schemas.microsoft.com/office/drawing/2014/main" id="{CF189654-0FD6-0E1A-59B4-306B78CF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46" y="3429000"/>
            <a:ext cx="4666707" cy="18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D248-F606-85A1-0010-2E25F79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16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6CE84B-21F0-3599-4797-B270907FBF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Splitting of Dataset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3A0553-00DD-70C6-3F00-69CA31A0C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E27F8-A57D-8853-2AE1-4DCAD099A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1" y="1318012"/>
            <a:ext cx="11723457" cy="494674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18E1D-76D8-3648-2D1B-49CE0F90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17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AB1D14-B66F-B344-BD57-610CEBBFF4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Framework ML Model – RAC Beams without Shear Reinforcement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6E20F0-F6D2-677D-7F19-7A264967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9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0932E-9785-4E8B-A35E-42424AD5F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2" y="1369849"/>
            <a:ext cx="11912036" cy="507205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84188-F85E-D5EB-DCCC-A79D1A68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18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0C69A3-3CBE-9083-FF5E-4C07D761BF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Framework ML Model – RAC Beams with Shear Reinforcement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D6B15-C410-F681-CA0B-B02B82F6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4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2FEFC2-AAC6-3473-4D9A-88580442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96" y="1328032"/>
            <a:ext cx="8781607" cy="5040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9A63A3-C6AD-8693-D5A9-3469B3A6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19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D219C5-B86F-0769-8D58-2D640E5CB7F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ML Models Trained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73BF2A-7294-7A27-93FA-525FC7809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739947" y="5582750"/>
            <a:ext cx="2186562" cy="9023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Growth in Population and Economy</a:t>
            </a:r>
          </a:p>
        </p:txBody>
      </p:sp>
      <p:sp>
        <p:nvSpPr>
          <p:cNvPr id="22" name="Striped Right Arrow 21"/>
          <p:cNvSpPr/>
          <p:nvPr/>
        </p:nvSpPr>
        <p:spPr>
          <a:xfrm rot="16200000">
            <a:off x="5467348" y="4905008"/>
            <a:ext cx="614049" cy="604045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5" y="3805196"/>
            <a:ext cx="1665128" cy="1022899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739947" y="4268822"/>
            <a:ext cx="2186562" cy="55367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Industrialization and Urbanization</a:t>
            </a:r>
          </a:p>
        </p:txBody>
      </p:sp>
      <p:sp>
        <p:nvSpPr>
          <p:cNvPr id="25" name="Striped Right Arrow 24"/>
          <p:cNvSpPr/>
          <p:nvPr/>
        </p:nvSpPr>
        <p:spPr>
          <a:xfrm rot="16200000">
            <a:off x="5446246" y="3561164"/>
            <a:ext cx="656259" cy="604046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20" y="2585330"/>
            <a:ext cx="1672472" cy="949726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4739947" y="2908085"/>
            <a:ext cx="2186562" cy="55367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Huge amount of construction work</a:t>
            </a:r>
          </a:p>
        </p:txBody>
      </p:sp>
      <p:sp>
        <p:nvSpPr>
          <p:cNvPr id="28" name="Striped Right Arrow 27"/>
          <p:cNvSpPr/>
          <p:nvPr/>
        </p:nvSpPr>
        <p:spPr>
          <a:xfrm rot="16200000">
            <a:off x="5392304" y="2170963"/>
            <a:ext cx="764137" cy="604045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3" y="1238311"/>
            <a:ext cx="1673659" cy="1044553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4750401" y="1484207"/>
            <a:ext cx="2126627" cy="55367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Depletion of natural resources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5490" y="2132047"/>
            <a:ext cx="2287842" cy="6970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Construction and Demolition Waste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508704" y="2906565"/>
            <a:ext cx="1245844" cy="5539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Concrete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402341" y="1500862"/>
            <a:ext cx="1352207" cy="55367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Natural Aggregate</a:t>
            </a:r>
          </a:p>
        </p:txBody>
      </p:sp>
      <p:sp>
        <p:nvSpPr>
          <p:cNvPr id="39" name="Striped Right Arrow 38"/>
          <p:cNvSpPr/>
          <p:nvPr/>
        </p:nvSpPr>
        <p:spPr>
          <a:xfrm rot="10800000">
            <a:off x="7000162" y="2931003"/>
            <a:ext cx="1434888" cy="505110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" name="Striped Right Arrow 39"/>
          <p:cNvSpPr/>
          <p:nvPr/>
        </p:nvSpPr>
        <p:spPr>
          <a:xfrm rot="5400000">
            <a:off x="8698640" y="2236917"/>
            <a:ext cx="759608" cy="505110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2" name="Striped Right Arrow 41"/>
          <p:cNvSpPr/>
          <p:nvPr/>
        </p:nvSpPr>
        <p:spPr>
          <a:xfrm rot="10800000">
            <a:off x="6972739" y="1507064"/>
            <a:ext cx="1339296" cy="505110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549411" y="4127030"/>
            <a:ext cx="2509274" cy="2160000"/>
            <a:chOff x="7205819" y="3984951"/>
            <a:chExt cx="3758763" cy="34204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5819" y="3984951"/>
              <a:ext cx="3758763" cy="342047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558721" y="5329652"/>
              <a:ext cx="1052959" cy="731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itchFamily="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C&amp;D</a:t>
              </a:r>
            </a:p>
            <a:p>
              <a:pPr algn="ctr"/>
              <a:r>
                <a:rPr lang="en-IN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itchFamily="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Waste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4864" y="5113721"/>
            <a:ext cx="1665128" cy="15693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77580" y="6494793"/>
            <a:ext cx="2314420" cy="365125"/>
          </a:xfrm>
        </p:spPr>
        <p:txBody>
          <a:bodyPr/>
          <a:lstStyle/>
          <a:p>
            <a:fld id="{F6816360-5200-41AF-8659-13EF834580B4}" type="slidenum">
              <a:rPr lang="en-IN" b="1">
                <a:latin typeface="Work sans" pitchFamily="2" charset="0"/>
              </a:rPr>
              <a:t>2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6E94AE-FA52-67DA-B5A3-65C6A701CD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Background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F11276-D1C1-3C18-E862-E6DA39FF14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5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C08A-A9FE-E87D-D6B5-AAEB2A0CC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622" y="1427443"/>
            <a:ext cx="6346753" cy="34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Work sans" pitchFamily="2" charset="0"/>
                <a:cs typeface="Arial" panose="020B0604020202020204" pitchFamily="34" charset="0"/>
              </a:rPr>
              <a:t>Common Evaluation Metrics for Supervised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A6F44-111F-5DA3-D374-59BB5C67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8" y="2000037"/>
            <a:ext cx="11263703" cy="42452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D497-F6AA-2098-33C7-540ED870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20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F8C08A-1E67-AB02-2DB6-197B834EC2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Model Evaluation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A35E7-BC7B-8899-646B-F2BA69B6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8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FB0B-9C52-147F-6F53-4C61121A2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286" y="3715009"/>
            <a:ext cx="5181600" cy="1047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b="1" dirty="0">
              <a:latin typeface="Work sans" pitchFamily="2" charset="0"/>
            </a:endParaRPr>
          </a:p>
          <a:p>
            <a:pPr marL="0" indent="0" algn="ctr">
              <a:buNone/>
            </a:pPr>
            <a:r>
              <a:rPr lang="en-IN" sz="1600" b="1" dirty="0">
                <a:latin typeface="Work sans" pitchFamily="2" charset="0"/>
              </a:rPr>
              <a:t>Without Shear Reinforcement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F31B-AAA3-9A01-4F0C-1230A5F1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3" y="1204727"/>
            <a:ext cx="5447376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892E0-4DEA-B258-742E-36E2C942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71" y="1192610"/>
            <a:ext cx="5406588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DB3EB-746C-0C04-BDCE-A46BB21FAFBD}"/>
              </a:ext>
            </a:extLst>
          </p:cNvPr>
          <p:cNvSpPr txBox="1"/>
          <p:nvPr/>
        </p:nvSpPr>
        <p:spPr>
          <a:xfrm>
            <a:off x="185323" y="4454444"/>
            <a:ext cx="11701877" cy="2267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Work sans" pitchFamily="2" charset="0"/>
              </a:rPr>
              <a:t>Heat maps of correlation matrix are plotted to determine the relation of input parameters on target variable – shear strength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Work sans" pitchFamily="2" charset="0"/>
                <a:ea typeface="Times New Roman" panose="02020603050405020304" pitchFamily="18" charset="0"/>
              </a:rPr>
              <a:t>A negative correlation indicates an inversely proportional relation (downward trend)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Work sans" pitchFamily="2" charset="0"/>
                <a:ea typeface="Times New Roman" panose="02020603050405020304" pitchFamily="18" charset="0"/>
              </a:rPr>
              <a:t>A positive  c</a:t>
            </a:r>
            <a:r>
              <a:rPr lang="en-US" sz="1600" dirty="0">
                <a:solidFill>
                  <a:srgbClr val="000000"/>
                </a:solidFill>
                <a:effectLst/>
                <a:latin typeface="Work sans" pitchFamily="2" charset="0"/>
                <a:ea typeface="Times New Roman" panose="02020603050405020304" pitchFamily="18" charset="0"/>
              </a:rPr>
              <a:t>orrelation indicates a directly proportional relation (upward trend)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Work sans" pitchFamily="2" charset="0"/>
              </a:rPr>
              <a:t>Absolute correlation value closer to 1 indicates high intensity of relation.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Work sans" pitchFamily="2" charset="0"/>
                <a:ea typeface="Times New Roman" panose="02020603050405020304" pitchFamily="18" charset="0"/>
              </a:rPr>
              <a:t>A dark blue or red color indicates high correlation.</a:t>
            </a:r>
            <a:endParaRPr lang="en-IN" sz="1600" dirty="0">
              <a:latin typeface="Work sans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A58850-0B5F-EB88-1E3B-E8540AE2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21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25C944-E670-4352-E09F-9862FB3286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Feature Analysis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4A447C-9C2A-49AC-E6FE-CC0C00AE8D84}"/>
              </a:ext>
            </a:extLst>
          </p:cNvPr>
          <p:cNvSpPr txBox="1">
            <a:spLocks/>
          </p:cNvSpPr>
          <p:nvPr/>
        </p:nvSpPr>
        <p:spPr>
          <a:xfrm>
            <a:off x="6306765" y="3715009"/>
            <a:ext cx="5181600" cy="1047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600" b="1" dirty="0">
              <a:latin typeface="Work sans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600" b="1" dirty="0">
                <a:latin typeface="Work sans" pitchFamily="2" charset="0"/>
              </a:rPr>
              <a:t>Without Shear Reinforcement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20DBB-1958-31B4-0D5E-D310FE42C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0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1C9D-93FA-FFF3-48D8-4763A0D0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6674"/>
            <a:ext cx="10515600" cy="102482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effectLst/>
                <a:latin typeface="Work sans" pitchFamily="2" charset="0"/>
                <a:ea typeface="Times New Roman" panose="02020603050405020304" pitchFamily="18" charset="0"/>
              </a:rPr>
              <a:t>Beam size followed by the ratio of </a:t>
            </a:r>
            <a:r>
              <a:rPr lang="en-US" sz="1600" dirty="0" err="1">
                <a:effectLst/>
                <a:latin typeface="Work sans" pitchFamily="2" charset="0"/>
                <a:ea typeface="Times New Roman" panose="02020603050405020304" pitchFamily="18" charset="0"/>
              </a:rPr>
              <a:t>a/d</a:t>
            </a:r>
            <a:r>
              <a:rPr lang="en-US" sz="1600" dirty="0">
                <a:effectLst/>
                <a:latin typeface="Work sans" pitchFamily="2" charset="0"/>
                <a:ea typeface="Times New Roman" panose="02020603050405020304" pitchFamily="18" charset="0"/>
              </a:rPr>
              <a:t> effects shear strength the most. This result was also found by </a:t>
            </a:r>
            <a:r>
              <a:rPr lang="en-US" sz="1600" i="1" dirty="0" err="1">
                <a:effectLst/>
                <a:latin typeface="Work sans" pitchFamily="2" charset="0"/>
                <a:ea typeface="Times New Roman" panose="02020603050405020304" pitchFamily="18" charset="0"/>
              </a:rPr>
              <a:t>Shahnewaz</a:t>
            </a:r>
            <a:r>
              <a:rPr lang="en-US" sz="1600" i="1" dirty="0">
                <a:effectLst/>
                <a:latin typeface="Work sans" pitchFamily="2" charset="0"/>
                <a:ea typeface="Times New Roman" panose="02020603050405020304" pitchFamily="18" charset="0"/>
              </a:rPr>
              <a:t> and </a:t>
            </a:r>
            <a:r>
              <a:rPr lang="en-US" sz="1600" i="1" dirty="0" err="1">
                <a:effectLst/>
                <a:latin typeface="Work sans" pitchFamily="2" charset="0"/>
                <a:ea typeface="Times New Roman" panose="02020603050405020304" pitchFamily="18" charset="0"/>
              </a:rPr>
              <a:t>Alam</a:t>
            </a:r>
            <a:r>
              <a:rPr lang="en-US" sz="1600" dirty="0">
                <a:effectLst/>
                <a:latin typeface="Work sans" pitchFamily="2" charset="0"/>
                <a:ea typeface="Times New Roman" panose="02020603050405020304" pitchFamily="18" charset="0"/>
              </a:rPr>
              <a:t>, from the study of Meta-model of Optimal Prognosis to identify the important parameters. </a:t>
            </a:r>
            <a:endParaRPr lang="en-IN" sz="1800" dirty="0">
              <a:latin typeface="Work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6ADBA-73CB-980D-2D27-8B085854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15" y="1297314"/>
            <a:ext cx="6764370" cy="360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FD3CD-38AD-1BE0-C274-5A592600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22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83F663-5562-588C-ABCB-E0FD27C9B8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Validation with Existing Literature (Dataset – 1)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303CF-402E-917C-110B-15157351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79CB-843C-74D4-73D4-D1E11E17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2093"/>
            <a:ext cx="10515600" cy="83619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Work sans" pitchFamily="2" charset="0"/>
                <a:ea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Work sans" pitchFamily="2" charset="0"/>
                <a:ea typeface="Times New Roman" panose="02020603050405020304" pitchFamily="18" charset="0"/>
              </a:rPr>
              <a:t>ongitudinal reinforcement ratio followed by beam size effects shear strength the most. This result was also found by </a:t>
            </a:r>
            <a:r>
              <a:rPr lang="en-US" sz="1800" i="1" dirty="0">
                <a:effectLst/>
                <a:latin typeface="Work sans" pitchFamily="2" charset="0"/>
                <a:ea typeface="Times New Roman" panose="02020603050405020304" pitchFamily="18" charset="0"/>
              </a:rPr>
              <a:t>Rahman &amp; Ahmed</a:t>
            </a:r>
            <a:r>
              <a:rPr lang="en-US" sz="1800" dirty="0">
                <a:effectLst/>
                <a:latin typeface="Work sans" pitchFamily="2" charset="0"/>
                <a:ea typeface="Times New Roman" panose="02020603050405020304" pitchFamily="18" charset="0"/>
              </a:rPr>
              <a:t> while predicting shear strength of steel fiber reinforced concrete beams.</a:t>
            </a:r>
            <a:endParaRPr lang="en-IN" sz="1800" dirty="0">
              <a:latin typeface="Work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91401-7215-7BC9-6521-1696248B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00" y="1122499"/>
            <a:ext cx="6720000" cy="360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AE42-A225-F5A2-FEDE-64270FF6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23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9DCFEB-B947-3E33-0FE8-8FE05AD89A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Validation with Existing Literature (Dataset – 2)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7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7FBBB5-2656-5D1F-985B-DB6BA3F4F07B}"/>
              </a:ext>
            </a:extLst>
          </p:cNvPr>
          <p:cNvSpPr txBox="1"/>
          <p:nvPr/>
        </p:nvSpPr>
        <p:spPr>
          <a:xfrm>
            <a:off x="6715118" y="1305336"/>
            <a:ext cx="5328703" cy="1348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Work sans" pitchFamily="2" charset="0"/>
              </a:rPr>
              <a:t>R-Squared, RMSE, MSE &amp; MAE scores have been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latin typeface="Work sans" pitchFamily="2" charset="0"/>
              </a:rPr>
              <a:t>calculated to understand the performance of each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Work sans" pitchFamily="2" charset="0"/>
              </a:rPr>
              <a:t>However, for regression models, R-Squared and RMSE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latin typeface="Work sans" pitchFamily="2" charset="0"/>
              </a:rPr>
              <a:t>scores are considered to select an efficient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D98F5-2BB2-E02C-25D2-3C8F0DE2BB2F}"/>
              </a:ext>
            </a:extLst>
          </p:cNvPr>
          <p:cNvSpPr txBox="1"/>
          <p:nvPr/>
        </p:nvSpPr>
        <p:spPr>
          <a:xfrm>
            <a:off x="213113" y="4430649"/>
            <a:ext cx="6160474" cy="134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Work sans" pitchFamily="2" charset="0"/>
              </a:rPr>
              <a:t>NOTE: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Work sans" pitchFamily="2" charset="0"/>
              </a:rPr>
              <a:t>Both Linear Regression and Gradient Boosting offer very high and close accuracy for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Work sans" pitchFamily="2" charset="0"/>
              </a:rPr>
              <a:t>This explains lowest MAE value for Gradient Boosting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F50D2-DB90-B3FA-B3B3-0A29F630EA0A}"/>
              </a:ext>
            </a:extLst>
          </p:cNvPr>
          <p:cNvSpPr txBox="1"/>
          <p:nvPr/>
        </p:nvSpPr>
        <p:spPr>
          <a:xfrm>
            <a:off x="6191639" y="5971093"/>
            <a:ext cx="6000361" cy="420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0000"/>
                </a:solidFill>
                <a:latin typeface="Work sans" pitchFamily="2" charset="0"/>
              </a:rPr>
              <a:t>Linear Regression Model gave highest accuracy of 94.2%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18C346D-F34D-C2DD-F904-11C8E576E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291060"/>
              </p:ext>
            </p:extLst>
          </p:nvPr>
        </p:nvGraphicFramePr>
        <p:xfrm>
          <a:off x="213113" y="1305335"/>
          <a:ext cx="6103467" cy="3125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5505">
                  <a:extLst>
                    <a:ext uri="{9D8B030D-6E8A-4147-A177-3AD203B41FA5}">
                      <a16:colId xmlns:a16="http://schemas.microsoft.com/office/drawing/2014/main" val="3843334773"/>
                    </a:ext>
                  </a:extLst>
                </a:gridCol>
                <a:gridCol w="652185">
                  <a:extLst>
                    <a:ext uri="{9D8B030D-6E8A-4147-A177-3AD203B41FA5}">
                      <a16:colId xmlns:a16="http://schemas.microsoft.com/office/drawing/2014/main" val="3264872945"/>
                    </a:ext>
                  </a:extLst>
                </a:gridCol>
                <a:gridCol w="652185">
                  <a:extLst>
                    <a:ext uri="{9D8B030D-6E8A-4147-A177-3AD203B41FA5}">
                      <a16:colId xmlns:a16="http://schemas.microsoft.com/office/drawing/2014/main" val="562785256"/>
                    </a:ext>
                  </a:extLst>
                </a:gridCol>
                <a:gridCol w="750628">
                  <a:extLst>
                    <a:ext uri="{9D8B030D-6E8A-4147-A177-3AD203B41FA5}">
                      <a16:colId xmlns:a16="http://schemas.microsoft.com/office/drawing/2014/main" val="2937425188"/>
                    </a:ext>
                  </a:extLst>
                </a:gridCol>
                <a:gridCol w="602964">
                  <a:extLst>
                    <a:ext uri="{9D8B030D-6E8A-4147-A177-3AD203B41FA5}">
                      <a16:colId xmlns:a16="http://schemas.microsoft.com/office/drawing/2014/main" val="4027135705"/>
                    </a:ext>
                  </a:extLst>
                </a:gridCol>
              </a:tblGrid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b="1" u="none" strike="noStrike" dirty="0">
                          <a:effectLst/>
                          <a:latin typeface="Work sans" pitchFamily="2" charset="0"/>
                        </a:rPr>
                        <a:t>MODEL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b="1" u="none" strike="noStrike" dirty="0">
                          <a:effectLst/>
                          <a:latin typeface="Work sans" pitchFamily="2" charset="0"/>
                        </a:rPr>
                        <a:t>R</a:t>
                      </a:r>
                      <a:r>
                        <a:rPr lang="en-IN" sz="1200" b="1" u="none" strike="noStrike" baseline="30000" dirty="0">
                          <a:effectLst/>
                          <a:latin typeface="Work sans" pitchFamily="2" charset="0"/>
                        </a:rPr>
                        <a:t>2</a:t>
                      </a:r>
                      <a:endParaRPr lang="en-IN" sz="12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b="1" u="none" strike="noStrike">
                          <a:effectLst/>
                          <a:latin typeface="Work sans" pitchFamily="2" charset="0"/>
                        </a:rPr>
                        <a:t>RMSE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b="1" u="none" strike="noStrike">
                          <a:effectLst/>
                          <a:latin typeface="Work sans" pitchFamily="2" charset="0"/>
                        </a:rPr>
                        <a:t>MSE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b="1" u="none" strike="noStrike" dirty="0">
                          <a:effectLst/>
                          <a:latin typeface="Work sans" pitchFamily="2" charset="0"/>
                        </a:rPr>
                        <a:t>MAE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3254055"/>
                  </a:ext>
                </a:extLst>
              </a:tr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  <a:latin typeface="Work sans" pitchFamily="2" charset="0"/>
                        </a:rPr>
                        <a:t>Linear Regression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  <a:latin typeface="Work sans" pitchFamily="2" charset="0"/>
                        </a:rPr>
                        <a:t>0.943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  <a:latin typeface="Work sans" pitchFamily="2" charset="0"/>
                        </a:rPr>
                        <a:t>19.24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  <a:latin typeface="Work sans" pitchFamily="2" charset="0"/>
                        </a:rPr>
                        <a:t>370.18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16.17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6941400"/>
                  </a:ext>
                </a:extLst>
              </a:tr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L2 (Ridge) Regression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0.938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20.07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402.80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16.71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3956133"/>
                  </a:ext>
                </a:extLst>
              </a:tr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L1 (Lasso) Regression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0.92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26.00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676.00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21.25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854708"/>
                  </a:ext>
                </a:extLst>
              </a:tr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Support Vector Machine (Linear Kernel)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-0.092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73.95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5468.60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60.53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8291752"/>
                  </a:ext>
                </a:extLst>
              </a:tr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Support Vector Machine (RBF Kernel)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0.003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80.25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6440.06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66.33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254331"/>
                  </a:ext>
                </a:extLst>
              </a:tr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Decision Tree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0.466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58.72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3448.04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32.27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50983"/>
                  </a:ext>
                </a:extLst>
              </a:tr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Multi Layer Perceptron Regression (ANN)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-0.17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62.68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3928.78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43.71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3638037"/>
                  </a:ext>
                </a:extLst>
              </a:tr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Random Forest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0.896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24.66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608.12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17.06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1944536"/>
                  </a:ext>
                </a:extLst>
              </a:tr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u="none" strike="noStrike" dirty="0">
                          <a:effectLst/>
                          <a:latin typeface="Work sans" pitchFamily="2" charset="0"/>
                        </a:rPr>
                        <a:t>Gradient Boosting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0.93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21.73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472.19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  <a:latin typeface="Work sans" pitchFamily="2" charset="0"/>
                        </a:rPr>
                        <a:t>13.95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4142391"/>
                  </a:ext>
                </a:extLst>
              </a:tr>
              <a:tr h="2841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AdaBoost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0.773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21.82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>
                          <a:effectLst/>
                          <a:latin typeface="Work sans" pitchFamily="2" charset="0"/>
                        </a:rPr>
                        <a:t>476.11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200" u="none" strike="noStrike" dirty="0">
                          <a:effectLst/>
                          <a:latin typeface="Work sans" pitchFamily="2" charset="0"/>
                        </a:rPr>
                        <a:t>17.20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0539169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A8B93D2-9DCA-9E86-1569-06A8F934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935419"/>
              </p:ext>
            </p:extLst>
          </p:nvPr>
        </p:nvGraphicFramePr>
        <p:xfrm>
          <a:off x="6715118" y="2828178"/>
          <a:ext cx="5332338" cy="3204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C39CB8-60EF-F61B-1430-B4C91CED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24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9625E8-12AE-0BAE-2824-BE38D7AC116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Accuracy Scores for RAC Beams with Shear Reinforcement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971CB-BF44-E6DB-14E4-16BE686AA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5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FEB41D-EB80-795F-2684-8A642F32ADB7}"/>
              </a:ext>
            </a:extLst>
          </p:cNvPr>
          <p:cNvSpPr txBox="1"/>
          <p:nvPr/>
        </p:nvSpPr>
        <p:spPr>
          <a:xfrm>
            <a:off x="382874" y="5193883"/>
            <a:ext cx="6009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latin typeface="Work sans" pitchFamily="2" charset="0"/>
              </a:rPr>
              <a:t>Gradient Boosting Model gave highest accuracy of 93.5%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1F1E906-82CA-C084-F890-777BF4F44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503170"/>
              </p:ext>
            </p:extLst>
          </p:nvPr>
        </p:nvGraphicFramePr>
        <p:xfrm>
          <a:off x="336884" y="1325563"/>
          <a:ext cx="6290157" cy="3035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2005">
                  <a:extLst>
                    <a:ext uri="{9D8B030D-6E8A-4147-A177-3AD203B41FA5}">
                      <a16:colId xmlns:a16="http://schemas.microsoft.com/office/drawing/2014/main" val="3513483531"/>
                    </a:ext>
                  </a:extLst>
                </a:gridCol>
                <a:gridCol w="694538">
                  <a:extLst>
                    <a:ext uri="{9D8B030D-6E8A-4147-A177-3AD203B41FA5}">
                      <a16:colId xmlns:a16="http://schemas.microsoft.com/office/drawing/2014/main" val="831086095"/>
                    </a:ext>
                  </a:extLst>
                </a:gridCol>
                <a:gridCol w="642120">
                  <a:extLst>
                    <a:ext uri="{9D8B030D-6E8A-4147-A177-3AD203B41FA5}">
                      <a16:colId xmlns:a16="http://schemas.microsoft.com/office/drawing/2014/main" val="1357933310"/>
                    </a:ext>
                  </a:extLst>
                </a:gridCol>
                <a:gridCol w="799374">
                  <a:extLst>
                    <a:ext uri="{9D8B030D-6E8A-4147-A177-3AD203B41FA5}">
                      <a16:colId xmlns:a16="http://schemas.microsoft.com/office/drawing/2014/main" val="3828387213"/>
                    </a:ext>
                  </a:extLst>
                </a:gridCol>
                <a:gridCol w="642120">
                  <a:extLst>
                    <a:ext uri="{9D8B030D-6E8A-4147-A177-3AD203B41FA5}">
                      <a16:colId xmlns:a16="http://schemas.microsoft.com/office/drawing/2014/main" val="3630894962"/>
                    </a:ext>
                  </a:extLst>
                </a:gridCol>
              </a:tblGrid>
              <a:tr h="285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latin typeface="Work sans" pitchFamily="2" charset="0"/>
                        </a:rPr>
                        <a:t>MODEL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Work sans" pitchFamily="2" charset="0"/>
                        </a:rPr>
                        <a:t>R</a:t>
                      </a:r>
                      <a:r>
                        <a:rPr lang="en-IN" sz="1400" b="1" u="none" strike="noStrike" baseline="30000" dirty="0">
                          <a:effectLst/>
                          <a:latin typeface="Work sans" pitchFamily="2" charset="0"/>
                        </a:rPr>
                        <a:t>2</a:t>
                      </a:r>
                      <a:endParaRPr lang="en-IN" sz="1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latin typeface="Work sans" pitchFamily="2" charset="0"/>
                        </a:rPr>
                        <a:t>RMSE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latin typeface="Work sans" pitchFamily="2" charset="0"/>
                        </a:rPr>
                        <a:t>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Work sans" pitchFamily="2" charset="0"/>
                        </a:rPr>
                        <a:t>MAE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9691653"/>
                  </a:ext>
                </a:extLst>
              </a:tr>
              <a:tr h="285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Linear Regression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0.905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17.79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316.48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13.37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489957"/>
                  </a:ext>
                </a:extLst>
              </a:tr>
              <a:tr h="285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L2 (Ridge) Regression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0.907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17.67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312.23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13.23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9221899"/>
                  </a:ext>
                </a:extLst>
              </a:tr>
              <a:tr h="285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L1 (Lasso) Regression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0.907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17.63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310.82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13.47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4854036"/>
                  </a:ext>
                </a:extLst>
              </a:tr>
              <a:tr h="4651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Support Vector Machine (Linear Kernel)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0.626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24.76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613.06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20.19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7940878"/>
                  </a:ext>
                </a:extLst>
              </a:tr>
              <a:tr h="285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Support Vector Machine (RBF Kernel)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-0.117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61.1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3733.21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46.01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684533"/>
                  </a:ext>
                </a:extLst>
              </a:tr>
              <a:tr h="285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Work sans" pitchFamily="2" charset="0"/>
                        </a:rPr>
                        <a:t>Decision Tree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0.878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19.88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395.21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12.44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8308533"/>
                  </a:ext>
                </a:extLst>
              </a:tr>
              <a:tr h="285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Random Forest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0.895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17.93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321.48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12.54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0601942"/>
                  </a:ext>
                </a:extLst>
              </a:tr>
              <a:tr h="285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00FF00"/>
                          </a:highlight>
                          <a:latin typeface="Work sans" pitchFamily="2" charset="0"/>
                        </a:rPr>
                        <a:t>Gradient Boosting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  <a:highlight>
                            <a:srgbClr val="00FF00"/>
                          </a:highlight>
                          <a:latin typeface="Work sans" pitchFamily="2" charset="0"/>
                        </a:rPr>
                        <a:t>0.916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  <a:highlight>
                            <a:srgbClr val="00FF00"/>
                          </a:highlight>
                          <a:latin typeface="Work sans" pitchFamily="2" charset="0"/>
                        </a:rPr>
                        <a:t>16.87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  <a:highlight>
                            <a:srgbClr val="00FF00"/>
                          </a:highlight>
                          <a:latin typeface="Work sans" pitchFamily="2" charset="0"/>
                        </a:rPr>
                        <a:t>284.60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  <a:highlight>
                            <a:srgbClr val="00FF00"/>
                          </a:highlight>
                          <a:latin typeface="Work sans" pitchFamily="2" charset="0"/>
                        </a:rPr>
                        <a:t>10.55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2107723"/>
                  </a:ext>
                </a:extLst>
              </a:tr>
              <a:tr h="285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Work sans" pitchFamily="2" charset="0"/>
                        </a:rPr>
                        <a:t>AdaBoost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0.904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18.41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Work sans" pitchFamily="2" charset="0"/>
                        </a:rPr>
                        <a:t>338.93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  <a:latin typeface="Work sans" pitchFamily="2" charset="0"/>
                        </a:rPr>
                        <a:t>13.47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949546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7556F59-1FFF-4B4C-F259-18EEE034E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380241"/>
              </p:ext>
            </p:extLst>
          </p:nvPr>
        </p:nvGraphicFramePr>
        <p:xfrm>
          <a:off x="6888945" y="1325563"/>
          <a:ext cx="5241303" cy="3442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56886-F703-6BB1-5070-D8AFD90B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25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445474-D49D-97E1-E368-5943943773E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Accuracy Scores for RAC Beams without Shear Reinforcement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8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FFE6C-ACEB-340B-D42C-7321F4D57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137" y="1177535"/>
                <a:ext cx="10898604" cy="11806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Work sans" pitchFamily="2" charset="0"/>
                  </a:rPr>
                  <a:t>The selected model is applied on testing set and results are plotted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Work sans" pitchFamily="2" charset="0"/>
                  </a:rPr>
                  <a:t>Scatter plot of Original and Predicted values form a slope very close to 45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sz="1800" dirty="0">
                    <a:latin typeface="Work san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FFE6C-ACEB-340B-D42C-7321F4D57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7" y="1177535"/>
                <a:ext cx="10898604" cy="1180656"/>
              </a:xfrm>
              <a:blipFill>
                <a:blip r:embed="rId2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6FF82C-770D-491D-BE77-A46719E93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356801"/>
              </p:ext>
            </p:extLst>
          </p:nvPr>
        </p:nvGraphicFramePr>
        <p:xfrm>
          <a:off x="270709" y="2796437"/>
          <a:ext cx="5500437" cy="348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414AC7-F5C0-6779-1D86-1ADEF8A8E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61049"/>
              </p:ext>
            </p:extLst>
          </p:nvPr>
        </p:nvGraphicFramePr>
        <p:xfrm>
          <a:off x="6420854" y="2845362"/>
          <a:ext cx="5500437" cy="343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A7BE-3CC7-4FBE-20C1-54E80CCF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058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26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6191F98-365A-35E7-E1BE-D9E2117FEA9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Validation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DF225-3A39-90A6-4E4F-CA895C719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01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FFE6C-ACEB-340B-D42C-7321F4D57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2742" y="1081280"/>
                <a:ext cx="11676647" cy="5512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Based on the database, this work developed models using Linear regression, Ridge Regression, SVM – (Linear and RBF kernel), Decision Tree, Neural Network, Random Forest, Gradient Boosting and AdaBoost.</a:t>
                </a: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Gradient Boosting </a:t>
                </a: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model gave the highest accuracy of </a:t>
                </a:r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93.5%</a:t>
                </a: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 to predict shear strength of </a:t>
                </a:r>
                <a:r>
                  <a:rPr lang="en-US" sz="1600" b="1" dirty="0">
                    <a:solidFill>
                      <a:srgbClr val="005A9E"/>
                    </a:solidFill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RAC beams without shear reinforcement</a:t>
                </a: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Linear Regression </a:t>
                </a: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gave the highest accuracy of 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94.2%</a:t>
                </a:r>
                <a:r>
                  <a:rPr lang="en-US" sz="1600" b="1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to predict shear strength of 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RAC beams with shear reinforcement</a:t>
                </a:r>
                <a:r>
                  <a:rPr lang="en-US" sz="1600" dirty="0">
                    <a:latin typeface="Work sans" pitchFamily="2" charset="0"/>
                    <a:ea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1600" b="1" dirty="0">
                    <a:solidFill>
                      <a:srgbClr val="005A9E"/>
                    </a:solidFill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Beam size and the shear span to depth ratio 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5A9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𝒂</m:t>
                    </m:r>
                    <m:r>
                      <a:rPr lang="en-US" sz="1600" b="1" i="1" dirty="0" smtClean="0">
                        <a:solidFill>
                          <a:srgbClr val="005A9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/</m:t>
                    </m:r>
                    <m:r>
                      <a:rPr lang="en-US" sz="1600" b="1" i="1" dirty="0" smtClean="0">
                        <a:solidFill>
                          <a:srgbClr val="005A9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</m:oMath>
                </a14:m>
                <a:r>
                  <a:rPr lang="en-US" sz="1600" b="1" dirty="0">
                    <a:solidFill>
                      <a:srgbClr val="005A9E"/>
                    </a:solidFill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)</a:t>
                </a: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 affect shear strength the most for </a:t>
                </a:r>
                <a:r>
                  <a:rPr lang="en-US" sz="1600" b="1" dirty="0">
                    <a:solidFill>
                      <a:srgbClr val="005A9E"/>
                    </a:solidFill>
                    <a:latin typeface="Work sans" pitchFamily="2" charset="0"/>
                    <a:ea typeface="Times New Roman" panose="02020603050405020304" pitchFamily="18" charset="0"/>
                  </a:rPr>
                  <a:t>RAC beams without shear reinforcement</a:t>
                </a: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For 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RAC beams with shear reinforcement</a:t>
                </a: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, 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longitudinal reinforcement ratio followed by beam size</a:t>
                </a:r>
                <a:r>
                  <a:rPr lang="en-US" sz="1600" dirty="0">
                    <a:effectLst/>
                    <a:latin typeface="Work sans" pitchFamily="2" charset="0"/>
                    <a:ea typeface="Times New Roman" panose="02020603050405020304" pitchFamily="18" charset="0"/>
                  </a:rPr>
                  <a:t> affect shear strength the most.</a:t>
                </a:r>
                <a:endParaRPr lang="en-IN" sz="1600" dirty="0">
                  <a:latin typeface="Work san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FFE6C-ACEB-340B-D42C-7321F4D57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742" y="1081280"/>
                <a:ext cx="11676647" cy="5512025"/>
              </a:xfrm>
              <a:blipFill>
                <a:blip r:embed="rId2"/>
                <a:stretch>
                  <a:fillRect l="-209" r="-1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A7BE-3CC7-4FBE-20C1-54E80CCF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27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6191F98-365A-35E7-E1BE-D9E2117FEA9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Conclusions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7A50E-44A8-F981-8DB8-0FF201A2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83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A7BE-3CC7-4FBE-20C1-54E80CCF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28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6191F98-365A-35E7-E1BE-D9E2117FEA9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References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1667F2-1F07-3481-D4CB-2A416E69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87663"/>
              </p:ext>
            </p:extLst>
          </p:nvPr>
        </p:nvGraphicFramePr>
        <p:xfrm>
          <a:off x="385012" y="1209174"/>
          <a:ext cx="11436014" cy="537340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436014">
                  <a:extLst>
                    <a:ext uri="{9D8B030D-6E8A-4147-A177-3AD203B41FA5}">
                      <a16:colId xmlns:a16="http://schemas.microsoft.com/office/drawing/2014/main" val="939418734"/>
                    </a:ext>
                  </a:extLst>
                </a:gridCol>
              </a:tblGrid>
              <a:tr h="595703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Cheng, M. Y., Chou, J. S., &amp; Cao, M. T. (2017). Nature-inspired metaheuristic multivariate adaptive regression splines for predicting refrigeration system performance. </a:t>
                      </a:r>
                      <a:r>
                        <a:rPr lang="en-SG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Soft Computing</a:t>
                      </a: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SG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21</a:t>
                      </a: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(2), 477-489.</a:t>
                      </a:r>
                      <a:endParaRPr lang="en-SG" sz="1400" dirty="0">
                        <a:effectLst/>
                        <a:latin typeface="Work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962158807"/>
                  </a:ext>
                </a:extLst>
              </a:tr>
              <a:tr h="595703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SG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Gandomi</a:t>
                      </a: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A. H., </a:t>
                      </a:r>
                      <a:r>
                        <a:rPr lang="en-SG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Alavi</a:t>
                      </a: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A. H., </a:t>
                      </a:r>
                      <a:r>
                        <a:rPr lang="en-SG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Mohammadzadeh</a:t>
                      </a: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Shadmehri</a:t>
                      </a: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D., &amp; Sahab, M. G. (2013). An empirical model for shear capacity of RC deep beams using genetic-simulated annealing. </a:t>
                      </a:r>
                      <a:r>
                        <a:rPr lang="en-SG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Archives of Civil and Mechanical Engineering</a:t>
                      </a: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SG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13</a:t>
                      </a: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(3), 354-369.</a:t>
                      </a:r>
                      <a:endParaRPr lang="en-SG" sz="1400" dirty="0">
                        <a:effectLst/>
                        <a:latin typeface="Work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435538184"/>
                  </a:ext>
                </a:extLst>
              </a:tr>
              <a:tr h="595703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Kara, I. F. (2011). Prediction of shear strength of FRP-reinforced concrete beams without stirrups based on genetic programming.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Advances in Engineering Software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42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(6), 295-304.</a:t>
                      </a:r>
                      <a:endParaRPr lang="en-SG" sz="1400" dirty="0">
                        <a:effectLst/>
                        <a:latin typeface="Work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72927979"/>
                  </a:ext>
                </a:extLst>
              </a:tr>
              <a:tr h="721160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Pérez, J. L.,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Cladera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A.,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Rabuñal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J. R., &amp; Martínez-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Abella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F. (2012). Optimization of existing equations using a new Genetic Programming algorithm: Application to the shear strength of reinforced concrete beams.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Advances in Engineering Software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50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82-96.</a:t>
                      </a:r>
                      <a:r>
                        <a:rPr lang="en-US" sz="1400" dirty="0">
                          <a:effectLst/>
                          <a:latin typeface="Work sans" pitchFamily="2" charset="0"/>
                        </a:rPr>
                        <a:t> </a:t>
                      </a:r>
                      <a:endParaRPr lang="en-SG" sz="1400" dirty="0">
                        <a:effectLst/>
                        <a:latin typeface="Work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850718494"/>
                  </a:ext>
                </a:extLst>
              </a:tr>
              <a:tr h="482324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Zhang, T.,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Oehlers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D. J., &amp;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Visintin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P. (2014). Shear strength of FRP RC beams and one-way slabs without stirrups.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J. Compos. </a:t>
                      </a:r>
                      <a:r>
                        <a:rPr lang="en-GB" sz="1400" b="0" i="1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Constr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18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(5), 04014007.</a:t>
                      </a:r>
                      <a:endParaRPr lang="en-SG" sz="1400" dirty="0">
                        <a:effectLst/>
                        <a:latin typeface="Work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3610575"/>
                  </a:ext>
                </a:extLst>
              </a:tr>
              <a:tr h="595703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Rahman, J., Ahmed, K. S., Khan, N. I., Islam, K., &amp;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Mangalathu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S. (2021). Data-driven shear strength prediction of steel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fiber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 reinforced concrete beams using machine learning approach.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Engineering Structures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233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111743.</a:t>
                      </a:r>
                      <a:endParaRPr lang="en-SG" sz="1400" dirty="0">
                        <a:effectLst/>
                        <a:latin typeface="Work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978175383"/>
                  </a:ext>
                </a:extLst>
              </a:tr>
              <a:tr h="595703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Pradhan, S., Kumar, S., &amp;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Barai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S. V. (2018). Shear performance of recycled aggregate concrete beams: An insight for design aspects.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Construction and Building Materials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178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593-611.</a:t>
                      </a:r>
                      <a:endParaRPr lang="en-SG" sz="1400" dirty="0">
                        <a:effectLst/>
                        <a:latin typeface="Work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521421768"/>
                  </a:ext>
                </a:extLst>
              </a:tr>
              <a:tr h="595703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Wakjira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T. G.,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Ebead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U., &amp;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Alam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M. S. (2022). Machine learning-based shear capacity prediction and reliability analysis of shear-critical RC beams strengthened with inorganic composites.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Case Studies in Construction Materials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16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e01008.</a:t>
                      </a:r>
                      <a:endParaRPr lang="en-SG" sz="1400" dirty="0">
                        <a:effectLst/>
                        <a:latin typeface="Work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82511472"/>
                  </a:ext>
                </a:extLst>
              </a:tr>
              <a:tr h="595703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Shahnewaz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M., &amp;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Alam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M. S. (2020). Genetic algorithm for predicting shear strength of steel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fiber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 reinforced concrete beam with parameter identification and sensitivity analysis.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Journal of Building Engineering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GB" sz="1400" b="0" i="1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29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Work sans" pitchFamily="2" charset="0"/>
                          <a:ea typeface="+mn-ea"/>
                          <a:cs typeface="+mn-cs"/>
                        </a:rPr>
                        <a:t>, 101205.</a:t>
                      </a:r>
                      <a:endParaRPr lang="en-SG" sz="1400" dirty="0">
                        <a:effectLst/>
                        <a:latin typeface="Work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3686150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0101802-0809-02B9-0719-F595878A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05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A7BE-3CC7-4FBE-20C1-54E80CCF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29</a:t>
            </a:fld>
            <a:endParaRPr lang="en-IN" b="1">
              <a:latin typeface="Work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96FA2-1A29-2FDF-0907-122E028D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158"/>
            <a:ext cx="12191999" cy="45727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9871A9-618D-702C-AAD6-38B7AF57C2A3}"/>
              </a:ext>
            </a:extLst>
          </p:cNvPr>
          <p:cNvSpPr txBox="1">
            <a:spLocks/>
          </p:cNvSpPr>
          <p:nvPr/>
        </p:nvSpPr>
        <p:spPr>
          <a:xfrm>
            <a:off x="3702509" y="2860945"/>
            <a:ext cx="4800600" cy="11430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/>
              <a:buNone/>
            </a:pPr>
            <a:r>
              <a:rPr lang="en-US" sz="5400" b="1" dirty="0">
                <a:solidFill>
                  <a:schemeClr val="accent6">
                    <a:lumMod val="50000"/>
                  </a:schemeClr>
                </a:solidFill>
                <a:latin typeface="Work sans" pitchFamily="2" charset="0"/>
              </a:rPr>
              <a:t>Thank you!!!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C062A-4574-3C75-DCD4-123F3F09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54565"/>
            <a:ext cx="12191999" cy="4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77580" y="6494793"/>
            <a:ext cx="2314420" cy="365125"/>
          </a:xfrm>
        </p:spPr>
        <p:txBody>
          <a:bodyPr/>
          <a:lstStyle/>
          <a:p>
            <a:fld id="{F6816360-5200-41AF-8659-13EF834580B4}" type="slidenum">
              <a:rPr lang="en-IN" b="1">
                <a:latin typeface="Work sans" pitchFamily="2" charset="0"/>
              </a:rPr>
              <a:t>3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6E94AE-FA52-67DA-B5A3-65C6A701CD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Background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0A4B7B-7DF9-80C2-E7EB-0741B22E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34" y="1125170"/>
            <a:ext cx="11784932" cy="55521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India invests around </a:t>
            </a:r>
            <a:r>
              <a:rPr lang="en-IN" sz="1800" b="1" dirty="0">
                <a:solidFill>
                  <a:srgbClr val="FF0000"/>
                </a:solidFill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10% of the GDP</a:t>
            </a:r>
            <a:r>
              <a:rPr lang="en-IN" sz="18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on construction activities.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0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Central Pollution Control Board, Ministry of Environment, Forests &amp; Climate Change, India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Approximately </a:t>
            </a:r>
            <a:r>
              <a:rPr lang="en-IN" sz="1600" b="1" dirty="0">
                <a:solidFill>
                  <a:srgbClr val="FF0000"/>
                </a:solidFill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25 to 30 million tonnes of C&amp;D waste </a:t>
            </a:r>
            <a:r>
              <a:rPr lang="en-IN" sz="16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is generated in India and only 5% of which is processed to extract RA.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0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Approximately </a:t>
            </a:r>
            <a:r>
              <a:rPr lang="en-IN" sz="1800" b="1" dirty="0">
                <a:solidFill>
                  <a:srgbClr val="FF0000"/>
                </a:solidFill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70% to 80%</a:t>
            </a:r>
            <a:r>
              <a:rPr lang="en-IN" sz="18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of its total volume  of concrete is occupied by aggregates.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0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FF0000"/>
                </a:solidFill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IS: 383 (2016) </a:t>
            </a:r>
            <a:r>
              <a:rPr lang="en-IN" sz="18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suggests for the replacement of RCA upto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100% lean concrete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20% plain concrete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FF0000"/>
                </a:solidFill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25% reinforced concrete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3C350-429C-E50D-3B42-FBC400A7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0920" y="1096968"/>
            <a:ext cx="11490157" cy="53378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aggregate yielded by crushing of waste parent concrete is known as </a:t>
            </a:r>
            <a:r>
              <a:rPr lang="en-IN" sz="1800" dirty="0">
                <a:solidFill>
                  <a:srgbClr val="FF0000"/>
                </a:solidFill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Recycled Aggregate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(RA).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51084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concrete in which natural aggregate is replaced partially or fully by RA is known as Recycled Aggregate Concrete (</a:t>
            </a:r>
            <a:r>
              <a:rPr lang="en-IN" sz="1800" dirty="0">
                <a:solidFill>
                  <a:srgbClr val="FF0000"/>
                </a:solidFill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RAC</a:t>
            </a:r>
            <a:r>
              <a:rPr lang="en-IN" sz="1800" dirty="0">
                <a:latin typeface="Work sans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Work sans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77580" y="6492875"/>
            <a:ext cx="2314420" cy="365125"/>
          </a:xfrm>
        </p:spPr>
        <p:txBody>
          <a:bodyPr/>
          <a:lstStyle/>
          <a:p>
            <a:fld id="{F6816360-5200-41AF-8659-13EF834580B4}" type="slidenum">
              <a:rPr lang="en-IN" b="1">
                <a:latin typeface="Work sans" pitchFamily="2" charset="0"/>
              </a:rPr>
              <a:t>4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683097-75C8-40BF-E113-C25E9E2719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Background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8EB082-6BDF-6B78-A3A7-463BF72ED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546043"/>
              </p:ext>
            </p:extLst>
          </p:nvPr>
        </p:nvGraphicFramePr>
        <p:xfrm>
          <a:off x="1607550" y="1768641"/>
          <a:ext cx="8976895" cy="3609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C852518-4F00-5F20-D702-E9F7310B4C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77580" y="6492875"/>
            <a:ext cx="2314420" cy="365125"/>
          </a:xfrm>
        </p:spPr>
        <p:txBody>
          <a:bodyPr/>
          <a:lstStyle/>
          <a:p>
            <a:fld id="{F6816360-5200-41AF-8659-13EF834580B4}" type="slidenum">
              <a:rPr lang="en-IN" b="1">
                <a:latin typeface="Work sans" pitchFamily="2" charset="0"/>
              </a:rPr>
              <a:t>5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683097-75C8-40BF-E113-C25E9E2719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Questions to be Addressed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C524B-1BE3-2962-D7A4-B311A28C74AF}"/>
              </a:ext>
            </a:extLst>
          </p:cNvPr>
          <p:cNvSpPr txBox="1"/>
          <p:nvPr/>
        </p:nvSpPr>
        <p:spPr>
          <a:xfrm>
            <a:off x="770021" y="1164267"/>
            <a:ext cx="9671515" cy="1990032"/>
          </a:xfrm>
          <a:prstGeom prst="rect">
            <a:avLst/>
          </a:prstGeom>
          <a:noFill/>
          <a:ln w="3810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600" b="1" dirty="0">
                <a:solidFill>
                  <a:schemeClr val="accent4">
                    <a:lumMod val="50000"/>
                  </a:schemeClr>
                </a:solidFill>
                <a:latin typeface="Work sans" pitchFamily="2" charset="0"/>
                <a:cs typeface="Times New Roman" pitchFamily="18" charset="0"/>
              </a:rPr>
              <a:t>1- Can we prepare structural concrete using 100% recycled coarse aggregate (RCA)?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Work sans" pitchFamily="2" charset="0"/>
                <a:cs typeface="Times New Roman" pitchFamily="18" charset="0"/>
              </a:rPr>
              <a:t>2- How to design the recycled aggregate concrete (RAC) mix with 100%  RCA? 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Work sans" pitchFamily="2" charset="0"/>
                <a:cs typeface="Times New Roman" pitchFamily="18" charset="0"/>
              </a:rPr>
              <a:t>3- How is the mechanical performance of RAC got affected?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  <a:latin typeface="Work sans" pitchFamily="2" charset="0"/>
                <a:cs typeface="Times New Roman" pitchFamily="18" charset="0"/>
              </a:rPr>
              <a:t>4- Does it affect the performance of structural members (beam, column and slab)?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1A8C23-63AC-162F-93C8-01CC9C8F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77580" y="6492875"/>
            <a:ext cx="2314420" cy="365125"/>
          </a:xfrm>
        </p:spPr>
        <p:txBody>
          <a:bodyPr/>
          <a:lstStyle/>
          <a:p>
            <a:fld id="{F6816360-5200-41AF-8659-13EF834580B4}" type="slidenum">
              <a:rPr lang="en-IN" b="1">
                <a:latin typeface="Work sans" pitchFamily="2" charset="0"/>
              </a:rPr>
              <a:t>6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683097-75C8-40BF-E113-C25E9E2719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Process to Address the Questions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E6EE87EE-CEA4-9BC0-D409-F5C7AEA5B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182075"/>
              </p:ext>
            </p:extLst>
          </p:nvPr>
        </p:nvGraphicFramePr>
        <p:xfrm>
          <a:off x="120022" y="74928"/>
          <a:ext cx="11951956" cy="6515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AC3B50F-6378-7ADC-698A-B030FC8953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77580" y="6492875"/>
            <a:ext cx="2314420" cy="365125"/>
          </a:xfrm>
        </p:spPr>
        <p:txBody>
          <a:bodyPr/>
          <a:lstStyle/>
          <a:p>
            <a:fld id="{F6816360-5200-41AF-8659-13EF834580B4}" type="slidenum">
              <a:rPr lang="en-IN" b="1">
                <a:latin typeface="Work sans" pitchFamily="2" charset="0"/>
              </a:rPr>
              <a:t>7</a:t>
            </a:fld>
            <a:endParaRPr lang="en-IN" b="1" dirty="0">
              <a:latin typeface="Work sans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683097-75C8-40BF-E113-C25E9E2719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Particle Packing Method (PPM)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09553C4-5897-4690-381C-C4EB8679E48B}"/>
              </a:ext>
            </a:extLst>
          </p:cNvPr>
          <p:cNvSpPr txBox="1">
            <a:spLocks noChangeArrowheads="1"/>
          </p:cNvSpPr>
          <p:nvPr/>
        </p:nvSpPr>
        <p:spPr>
          <a:xfrm>
            <a:off x="252446" y="1183604"/>
            <a:ext cx="11678662" cy="529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altLang="en-US" sz="1800" b="1" dirty="0">
                <a:solidFill>
                  <a:srgbClr val="0070C0"/>
                </a:solidFill>
                <a:latin typeface="Work sans" pitchFamily="2" charset="0"/>
                <a:ea typeface="Arial Unicode MS" panose="020B0604020202020204" pitchFamily="34" charset="-128"/>
                <a:cs typeface="Arial" panose="020B0604020202020204" pitchFamily="34" charset="0"/>
              </a:rPr>
              <a:t>Particle Packing Method (PPM) </a:t>
            </a:r>
            <a:r>
              <a:rPr lang="en-IN" sz="1800" dirty="0">
                <a:latin typeface="Work sans" pitchFamily="2" charset="0"/>
                <a:ea typeface="Arial Unicode MS" panose="020B0604020202020204" pitchFamily="34" charset="-128"/>
                <a:cs typeface="Arial" panose="020B0604020202020204" pitchFamily="34" charset="0"/>
              </a:rPr>
              <a:t>is a </a:t>
            </a:r>
            <a:r>
              <a:rPr lang="en-IN" sz="1800" b="1" dirty="0">
                <a:solidFill>
                  <a:srgbClr val="00B050"/>
                </a:solidFill>
                <a:latin typeface="Work sans" pitchFamily="2" charset="0"/>
                <a:ea typeface="Arial Unicode MS" panose="020B0604020202020204" pitchFamily="34" charset="-128"/>
                <a:cs typeface="Arial" panose="020B0604020202020204" pitchFamily="34" charset="0"/>
              </a:rPr>
              <a:t>process of optimization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" pitchFamily="2" charset="0"/>
                <a:ea typeface="Arial Unicode MS" panose="020B0604020202020204" pitchFamily="34" charset="-128"/>
                <a:cs typeface="Arial" panose="020B0604020202020204" pitchFamily="34" charset="0"/>
              </a:rPr>
              <a:t>of aggregate proportion in the mixture.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Work sans" pitchFamily="2" charset="0"/>
                <a:ea typeface="Arial Unicode MS" panose="020B0604020202020204" pitchFamily="34" charset="-128"/>
                <a:cs typeface="Arial" panose="020B0604020202020204" pitchFamily="34" charset="0"/>
              </a:rPr>
              <a:t>Smaller particles fill up the voids between large particles.</a:t>
            </a:r>
          </a:p>
          <a:p>
            <a:pPr marL="4286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Work sans" pitchFamily="2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2D104-6F18-6D80-C6F1-DCD44805A1BE}"/>
              </a:ext>
            </a:extLst>
          </p:cNvPr>
          <p:cNvGrpSpPr/>
          <p:nvPr/>
        </p:nvGrpSpPr>
        <p:grpSpPr>
          <a:xfrm>
            <a:off x="20906" y="5712779"/>
            <a:ext cx="12192000" cy="715844"/>
            <a:chOff x="-11023" y="5357645"/>
            <a:chExt cx="9144000" cy="71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362AAB-3875-B019-DFBE-D82AAF06A58F}"/>
                </a:ext>
              </a:extLst>
            </p:cNvPr>
            <p:cNvSpPr/>
            <p:nvPr/>
          </p:nvSpPr>
          <p:spPr>
            <a:xfrm>
              <a:off x="-11023" y="5357645"/>
              <a:ext cx="9144000" cy="715844"/>
            </a:xfrm>
            <a:prstGeom prst="rect">
              <a:avLst/>
            </a:prstGeom>
            <a:solidFill>
              <a:srgbClr val="37474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algn="ctr" defTabSz="685766">
                <a:defRPr/>
              </a:pPr>
              <a:r>
                <a:rPr lang="en-US" sz="1400" kern="0" dirty="0">
                  <a:solidFill>
                    <a:srgbClr val="37474F"/>
                  </a:solidFill>
                  <a:sym typeface="Arial"/>
                </a:rPr>
                <a:t>                                      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D6D8D8-AE24-5058-2E91-2422151DD359}"/>
                </a:ext>
              </a:extLst>
            </p:cNvPr>
            <p:cNvSpPr/>
            <p:nvPr/>
          </p:nvSpPr>
          <p:spPr>
            <a:xfrm>
              <a:off x="54813" y="5510859"/>
              <a:ext cx="9012329" cy="381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q"/>
              </a:pPr>
              <a:r>
                <a:rPr lang="en-US" sz="1700" i="1" dirty="0">
                  <a:solidFill>
                    <a:schemeClr val="bg1"/>
                  </a:solidFill>
                  <a:latin typeface="Work sans" pitchFamily="2" charset="0"/>
                  <a:cs typeface="Times New Roman" pitchFamily="18" charset="0"/>
                </a:rPr>
                <a:t>This  study could serve as the thumb rule for</a:t>
              </a:r>
              <a:r>
                <a:rPr lang="en-US" sz="1700" b="1" i="1" dirty="0">
                  <a:solidFill>
                    <a:schemeClr val="bg1"/>
                  </a:solidFill>
                  <a:latin typeface="Work sans" pitchFamily="2" charset="0"/>
                  <a:cs typeface="Times New Roman" pitchFamily="18" charset="0"/>
                </a:rPr>
                <a:t> </a:t>
              </a:r>
              <a:r>
                <a:rPr lang="en-US" sz="1700" b="1" i="1" dirty="0">
                  <a:solidFill>
                    <a:srgbClr val="FFC000"/>
                  </a:solidFill>
                  <a:latin typeface="Work sans" pitchFamily="2" charset="0"/>
                  <a:cs typeface="Times New Roman" pitchFamily="18" charset="0"/>
                </a:rPr>
                <a:t>mix design of RAC </a:t>
              </a:r>
              <a:r>
                <a:rPr lang="en-US" sz="1700" i="1" dirty="0">
                  <a:solidFill>
                    <a:schemeClr val="bg1"/>
                  </a:solidFill>
                  <a:latin typeface="Work sans" pitchFamily="2" charset="0"/>
                  <a:cs typeface="Times New Roman" pitchFamily="18" charset="0"/>
                </a:rPr>
                <a:t>with improved mechanical properties.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65898C-17F4-1D33-BC73-88B1DFD57BD1}"/>
              </a:ext>
            </a:extLst>
          </p:cNvPr>
          <p:cNvGrpSpPr>
            <a:grpSpLocks noChangeAspect="1"/>
          </p:cNvGrpSpPr>
          <p:nvPr/>
        </p:nvGrpSpPr>
        <p:grpSpPr>
          <a:xfrm>
            <a:off x="2552182" y="2328100"/>
            <a:ext cx="7079190" cy="3240000"/>
            <a:chOff x="1066800" y="2963153"/>
            <a:chExt cx="7298937" cy="334057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EF2BE1-4DE4-B4AE-EB33-80335E83B165}"/>
                </a:ext>
              </a:extLst>
            </p:cNvPr>
            <p:cNvSpPr/>
            <p:nvPr/>
          </p:nvSpPr>
          <p:spPr>
            <a:xfrm>
              <a:off x="1066800" y="2971800"/>
              <a:ext cx="1966047" cy="21962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DBEA00-AC6C-2A50-07C9-156666CAA56F}"/>
                </a:ext>
              </a:extLst>
            </p:cNvPr>
            <p:cNvSpPr/>
            <p:nvPr/>
          </p:nvSpPr>
          <p:spPr>
            <a:xfrm>
              <a:off x="3714606" y="2969252"/>
              <a:ext cx="1990614" cy="2215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6226DD-4C13-C098-1E0F-1E6FF77A20DA}"/>
                </a:ext>
              </a:extLst>
            </p:cNvPr>
            <p:cNvSpPr/>
            <p:nvPr/>
          </p:nvSpPr>
          <p:spPr>
            <a:xfrm>
              <a:off x="6310269" y="2965609"/>
              <a:ext cx="2024863" cy="21965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AF49BF-8BF5-D102-1BFB-248E74F87F24}"/>
                </a:ext>
              </a:extLst>
            </p:cNvPr>
            <p:cNvGrpSpPr/>
            <p:nvPr/>
          </p:nvGrpSpPr>
          <p:grpSpPr>
            <a:xfrm>
              <a:off x="6310269" y="2963153"/>
              <a:ext cx="2055468" cy="2223074"/>
              <a:chOff x="6325874" y="2421154"/>
              <a:chExt cx="2055468" cy="222307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0829B64-9D28-C33B-7DB7-AA55BD8A05CE}"/>
                  </a:ext>
                </a:extLst>
              </p:cNvPr>
              <p:cNvGrpSpPr/>
              <p:nvPr/>
            </p:nvGrpSpPr>
            <p:grpSpPr>
              <a:xfrm>
                <a:off x="6325874" y="2421154"/>
                <a:ext cx="2055468" cy="2223074"/>
                <a:chOff x="6325874" y="2448887"/>
                <a:chExt cx="2055468" cy="2195373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3F217FE8-DF87-A70C-A7C7-B6FCD468A05D}"/>
                    </a:ext>
                  </a:extLst>
                </p:cNvPr>
                <p:cNvGrpSpPr/>
                <p:nvPr/>
              </p:nvGrpSpPr>
              <p:grpSpPr>
                <a:xfrm>
                  <a:off x="6325875" y="2451311"/>
                  <a:ext cx="2055467" cy="2188270"/>
                  <a:chOff x="6325875" y="2451311"/>
                  <a:chExt cx="2055467" cy="2188270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7C47173E-0CBF-13ED-013C-14464C9D1E84}"/>
                      </a:ext>
                    </a:extLst>
                  </p:cNvPr>
                  <p:cNvGrpSpPr/>
                  <p:nvPr/>
                </p:nvGrpSpPr>
                <p:grpSpPr>
                  <a:xfrm>
                    <a:off x="6325875" y="2451311"/>
                    <a:ext cx="2055467" cy="2188270"/>
                    <a:chOff x="6325875" y="2451311"/>
                    <a:chExt cx="2055467" cy="2188270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1E13A103-A219-DEA3-136D-4BA01C63E8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5875" y="2451311"/>
                      <a:ext cx="2055467" cy="2188270"/>
                      <a:chOff x="6325875" y="2451311"/>
                      <a:chExt cx="2055467" cy="2188270"/>
                    </a:xfrm>
                  </p:grpSpPr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39FAE2A5-1B96-D5B9-1E39-75B2519D86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5875" y="2451311"/>
                        <a:ext cx="2055467" cy="2188270"/>
                        <a:chOff x="6325875" y="2451311"/>
                        <a:chExt cx="2055467" cy="2188270"/>
                      </a:xfrm>
                    </p:grpSpPr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98DEEDE9-244D-36D0-C407-66CC85E0EF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25875" y="2451311"/>
                          <a:ext cx="2055467" cy="2188270"/>
                          <a:chOff x="6325875" y="2451311"/>
                          <a:chExt cx="2055467" cy="2188270"/>
                        </a:xfrm>
                      </p:grpSpPr>
                      <p:grpSp>
                        <p:nvGrpSpPr>
                          <p:cNvPr id="97" name="Group 96">
                            <a:extLst>
                              <a:ext uri="{FF2B5EF4-FFF2-40B4-BE49-F238E27FC236}">
                                <a16:creationId xmlns:a16="http://schemas.microsoft.com/office/drawing/2014/main" id="{57DB7A98-C0BF-D9D4-73DB-C67A3A11D9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325875" y="2451311"/>
                            <a:ext cx="2055467" cy="2188270"/>
                            <a:chOff x="6325875" y="2451311"/>
                            <a:chExt cx="2055467" cy="2188270"/>
                          </a:xfrm>
                        </p:grpSpPr>
                        <p:grpSp>
                          <p:nvGrpSpPr>
                            <p:cNvPr id="99" name="Group 98">
                              <a:extLst>
                                <a:ext uri="{FF2B5EF4-FFF2-40B4-BE49-F238E27FC236}">
                                  <a16:creationId xmlns:a16="http://schemas.microsoft.com/office/drawing/2014/main" id="{5ADD0AF7-08F3-6962-A46D-8BF6B8DC3E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325875" y="2451311"/>
                              <a:ext cx="2055467" cy="2188270"/>
                              <a:chOff x="6325875" y="2451311"/>
                              <a:chExt cx="2055467" cy="2188270"/>
                            </a:xfrm>
                          </p:grpSpPr>
                          <p:grpSp>
                            <p:nvGrpSpPr>
                              <p:cNvPr id="101" name="Group 100">
                                <a:extLst>
                                  <a:ext uri="{FF2B5EF4-FFF2-40B4-BE49-F238E27FC236}">
                                    <a16:creationId xmlns:a16="http://schemas.microsoft.com/office/drawing/2014/main" id="{20238240-F892-1D70-7764-5421EE1A80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325875" y="2451311"/>
                                <a:ext cx="2055467" cy="2188270"/>
                                <a:chOff x="6325875" y="2451311"/>
                                <a:chExt cx="2055467" cy="2188270"/>
                              </a:xfrm>
                            </p:grpSpPr>
                            <p:grpSp>
                              <p:nvGrpSpPr>
                                <p:cNvPr id="103" name="Group 102">
                                  <a:extLst>
                                    <a:ext uri="{FF2B5EF4-FFF2-40B4-BE49-F238E27FC236}">
                                      <a16:creationId xmlns:a16="http://schemas.microsoft.com/office/drawing/2014/main" id="{B5279F72-27A8-9A9C-C71A-C0E25C18D0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325875" y="2451311"/>
                                  <a:ext cx="2055467" cy="2188270"/>
                                  <a:chOff x="6325875" y="2451311"/>
                                  <a:chExt cx="2055467" cy="2188270"/>
                                </a:xfrm>
                              </p:grpSpPr>
                              <p:grpSp>
                                <p:nvGrpSpPr>
                                  <p:cNvPr id="105" name="Group 104">
                                    <a:extLst>
                                      <a:ext uri="{FF2B5EF4-FFF2-40B4-BE49-F238E27FC236}">
                                        <a16:creationId xmlns:a16="http://schemas.microsoft.com/office/drawing/2014/main" id="{675D4DC7-926D-D053-081C-B667CDA1778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325875" y="2451311"/>
                                    <a:ext cx="2055467" cy="2188270"/>
                                    <a:chOff x="6325875" y="2451311"/>
                                    <a:chExt cx="2055467" cy="2188270"/>
                                  </a:xfrm>
                                </p:grpSpPr>
                                <p:grpSp>
                                  <p:nvGrpSpPr>
                                    <p:cNvPr id="107" name="Group 106">
                                      <a:extLst>
                                        <a:ext uri="{FF2B5EF4-FFF2-40B4-BE49-F238E27FC236}">
                                          <a16:creationId xmlns:a16="http://schemas.microsoft.com/office/drawing/2014/main" id="{EA0098F0-1AD4-3375-C0FD-8FD1A0A7DBA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325875" y="2451311"/>
                                      <a:ext cx="2055467" cy="2188270"/>
                                      <a:chOff x="6325875" y="2451311"/>
                                      <a:chExt cx="2055467" cy="2188270"/>
                                    </a:xfrm>
                                  </p:grpSpPr>
                                  <p:grpSp>
                                    <p:nvGrpSpPr>
                                      <p:cNvPr id="109" name="Group 1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49DD84-5D96-1742-57AB-B4CBB85BDC9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325875" y="2451311"/>
                                        <a:ext cx="2055467" cy="2188270"/>
                                        <a:chOff x="6325875" y="2451311"/>
                                        <a:chExt cx="2055467" cy="2188270"/>
                                      </a:xfrm>
                                    </p:grpSpPr>
                                    <p:grpSp>
                                      <p:nvGrpSpPr>
                                        <p:cNvPr id="111" name="Group 11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B366DA1-E6BD-A924-5B35-6D9FEA390CE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6325875" y="2451311"/>
                                          <a:ext cx="2055467" cy="2188270"/>
                                          <a:chOff x="6325875" y="2451311"/>
                                          <a:chExt cx="2055467" cy="2188270"/>
                                        </a:xfrm>
                                      </p:grpSpPr>
                                      <p:grpSp>
                                        <p:nvGrpSpPr>
                                          <p:cNvPr id="113" name="Group 11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F79EBAA-361B-1FD1-DC3B-16095BD135B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6325875" y="2451311"/>
                                            <a:ext cx="2055467" cy="2188270"/>
                                            <a:chOff x="6325875" y="2451311"/>
                                            <a:chExt cx="2055467" cy="2188270"/>
                                          </a:xfrm>
                                        </p:grpSpPr>
                                        <p:grpSp>
                                          <p:nvGrpSpPr>
                                            <p:cNvPr id="115" name="Group 1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4A662DE-FAF2-2E4A-51AF-9F02B28605D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6325875" y="2451311"/>
                                              <a:ext cx="2055467" cy="2188270"/>
                                              <a:chOff x="6325875" y="2451311"/>
                                              <a:chExt cx="2055467" cy="2188270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17" name="Group 1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D3AF15-E90E-66E0-AC79-A243958DA8B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6325875" y="2451311"/>
                                                <a:ext cx="2055467" cy="2188270"/>
                                                <a:chOff x="6325875" y="2451311"/>
                                                <a:chExt cx="2055467" cy="2188270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19" name="Group 11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9AE7B28-4707-001B-DD58-C07E195349D4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6325875" y="2451311"/>
                                                  <a:ext cx="2055467" cy="2188270"/>
                                                  <a:chOff x="6325875" y="2451311"/>
                                                  <a:chExt cx="2055467" cy="2188270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22" name="Group 12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F172E0F-F4E2-DADA-FA94-590168C12B2A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6325875" y="2451311"/>
                                                    <a:ext cx="2055467" cy="2188270"/>
                                                    <a:chOff x="-9351" y="2"/>
                                                    <a:chExt cx="1214581" cy="1462562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26" name="Group 125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B38E783D-619D-D155-1C4A-AB922B29A863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9351" y="2"/>
                                                      <a:ext cx="1214581" cy="1462562"/>
                                                      <a:chOff x="-9351" y="0"/>
                                                      <a:chExt cx="1214581" cy="1463040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152" name="Freeform 15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B48B755-B100-65D2-F0F3-4099A2A8FCDB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5594" y="995981"/>
                                                        <a:ext cx="259715" cy="422910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36478 w 259781"/>
                                                          <a:gd name="connsiteY0" fmla="*/ 25 h 423106"/>
                                                          <a:gd name="connsiteX1" fmla="*/ 122830 w 259781"/>
                                                          <a:gd name="connsiteY1" fmla="*/ 54616 h 423106"/>
                                                          <a:gd name="connsiteX2" fmla="*/ 88711 w 259781"/>
                                                          <a:gd name="connsiteY2" fmla="*/ 102383 h 423106"/>
                                                          <a:gd name="connsiteX3" fmla="*/ 40944 w 259781"/>
                                                          <a:gd name="connsiteY3" fmla="*/ 156974 h 423106"/>
                                                          <a:gd name="connsiteX4" fmla="*/ 6824 w 259781"/>
                                                          <a:gd name="connsiteY4" fmla="*/ 218389 h 423106"/>
                                                          <a:gd name="connsiteX5" fmla="*/ 0 w 259781"/>
                                                          <a:gd name="connsiteY5" fmla="*/ 252509 h 423106"/>
                                                          <a:gd name="connsiteX6" fmla="*/ 6824 w 259781"/>
                                                          <a:gd name="connsiteY6" fmla="*/ 361691 h 423106"/>
                                                          <a:gd name="connsiteX7" fmla="*/ 13648 w 259781"/>
                                                          <a:gd name="connsiteY7" fmla="*/ 382162 h 423106"/>
                                                          <a:gd name="connsiteX8" fmla="*/ 40944 w 259781"/>
                                                          <a:gd name="connsiteY8" fmla="*/ 402634 h 423106"/>
                                                          <a:gd name="connsiteX9" fmla="*/ 95535 w 259781"/>
                                                          <a:gd name="connsiteY9" fmla="*/ 423106 h 423106"/>
                                                          <a:gd name="connsiteX10" fmla="*/ 116006 w 259781"/>
                                                          <a:gd name="connsiteY10" fmla="*/ 416282 h 423106"/>
                                                          <a:gd name="connsiteX11" fmla="*/ 136478 w 259781"/>
                                                          <a:gd name="connsiteY11" fmla="*/ 402634 h 423106"/>
                                                          <a:gd name="connsiteX12" fmla="*/ 163773 w 259781"/>
                                                          <a:gd name="connsiteY12" fmla="*/ 395810 h 423106"/>
                                                          <a:gd name="connsiteX13" fmla="*/ 232012 w 259781"/>
                                                          <a:gd name="connsiteY13" fmla="*/ 368515 h 423106"/>
                                                          <a:gd name="connsiteX14" fmla="*/ 252484 w 259781"/>
                                                          <a:gd name="connsiteY14" fmla="*/ 361691 h 423106"/>
                                                          <a:gd name="connsiteX15" fmla="*/ 252484 w 259781"/>
                                                          <a:gd name="connsiteY15" fmla="*/ 320747 h 423106"/>
                                                          <a:gd name="connsiteX16" fmla="*/ 238836 w 259781"/>
                                                          <a:gd name="connsiteY16" fmla="*/ 122855 h 423106"/>
                                                          <a:gd name="connsiteX17" fmla="*/ 232012 w 259781"/>
                                                          <a:gd name="connsiteY17" fmla="*/ 95559 h 423106"/>
                                                          <a:gd name="connsiteX18" fmla="*/ 218364 w 259781"/>
                                                          <a:gd name="connsiteY18" fmla="*/ 75088 h 423106"/>
                                                          <a:gd name="connsiteX19" fmla="*/ 211541 w 259781"/>
                                                          <a:gd name="connsiteY19" fmla="*/ 54616 h 423106"/>
                                                          <a:gd name="connsiteX20" fmla="*/ 191069 w 259781"/>
                                                          <a:gd name="connsiteY20" fmla="*/ 47792 h 423106"/>
                                                          <a:gd name="connsiteX21" fmla="*/ 136478 w 259781"/>
                                                          <a:gd name="connsiteY21" fmla="*/ 25 h 423106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  <a:cxn ang="0">
                                                            <a:pos x="connsiteX15" y="connsiteY15"/>
                                                          </a:cxn>
                                                          <a:cxn ang="0">
                                                            <a:pos x="connsiteX16" y="connsiteY16"/>
                                                          </a:cxn>
                                                          <a:cxn ang="0">
                                                            <a:pos x="connsiteX17" y="connsiteY17"/>
                                                          </a:cxn>
                                                          <a:cxn ang="0">
                                                            <a:pos x="connsiteX18" y="connsiteY18"/>
                                                          </a:cxn>
                                                          <a:cxn ang="0">
                                                            <a:pos x="connsiteX19" y="connsiteY19"/>
                                                          </a:cxn>
                                                          <a:cxn ang="0">
                                                            <a:pos x="connsiteX20" y="connsiteY20"/>
                                                          </a:cxn>
                                                          <a:cxn ang="0">
                                                            <a:pos x="connsiteX21" y="connsiteY21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259781" h="423106">
                                                            <a:moveTo>
                                                              <a:pt x="136478" y="25"/>
                                                            </a:moveTo>
                                                            <a:cubicBezTo>
                                                              <a:pt x="125105" y="1162"/>
                                                              <a:pt x="129824" y="40627"/>
                                                              <a:pt x="122830" y="54616"/>
                                                            </a:cubicBezTo>
                                                            <a:cubicBezTo>
                                                              <a:pt x="117284" y="65708"/>
                                                              <a:pt x="94120" y="94657"/>
                                                              <a:pt x="88711" y="102383"/>
                                                            </a:cubicBezTo>
                                                            <a:cubicBezTo>
                                                              <a:pt x="53881" y="152140"/>
                                                              <a:pt x="76555" y="133232"/>
                                                              <a:pt x="40944" y="156974"/>
                                                            </a:cubicBezTo>
                                                            <a:cubicBezTo>
                                                              <a:pt x="20616" y="187466"/>
                                                              <a:pt x="14030" y="189564"/>
                                                              <a:pt x="6824" y="218389"/>
                                                            </a:cubicBezTo>
                                                            <a:cubicBezTo>
                                                              <a:pt x="4011" y="229641"/>
                                                              <a:pt x="2275" y="241136"/>
                                                              <a:pt x="0" y="252509"/>
                                                            </a:cubicBezTo>
                                                            <a:cubicBezTo>
                                                              <a:pt x="2275" y="288903"/>
                                                              <a:pt x="3007" y="325426"/>
                                                              <a:pt x="6824" y="361691"/>
                                                            </a:cubicBezTo>
                                                            <a:cubicBezTo>
                                                              <a:pt x="7577" y="368844"/>
                                                              <a:pt x="9043" y="376636"/>
                                                              <a:pt x="13648" y="382162"/>
                                                            </a:cubicBezTo>
                                                            <a:cubicBezTo>
                                                              <a:pt x="20929" y="390899"/>
                                                              <a:pt x="31002" y="397111"/>
                                                              <a:pt x="40944" y="402634"/>
                                                            </a:cubicBezTo>
                                                            <a:cubicBezTo>
                                                              <a:pt x="53185" y="409435"/>
                                                              <a:pt x="80212" y="417998"/>
                                                              <a:pt x="95535" y="423106"/>
                                                            </a:cubicBezTo>
                                                            <a:cubicBezTo>
                                                              <a:pt x="102359" y="420831"/>
                                                              <a:pt x="109573" y="419499"/>
                                                              <a:pt x="116006" y="416282"/>
                                                            </a:cubicBezTo>
                                                            <a:cubicBezTo>
                                                              <a:pt x="123342" y="412614"/>
                                                              <a:pt x="128940" y="405865"/>
                                                              <a:pt x="136478" y="402634"/>
                                                            </a:cubicBezTo>
                                                            <a:cubicBezTo>
                                                              <a:pt x="145098" y="398940"/>
                                                              <a:pt x="154941" y="398964"/>
                                                              <a:pt x="163773" y="395810"/>
                                                            </a:cubicBezTo>
                                                            <a:cubicBezTo>
                                                              <a:pt x="186844" y="387570"/>
                                                              <a:pt x="208771" y="376262"/>
                                                              <a:pt x="232012" y="368515"/>
                                                            </a:cubicBezTo>
                                                            <a:lnTo>
                                                              <a:pt x="252484" y="361691"/>
                                                            </a:lnTo>
                                                            <a:cubicBezTo>
                                                              <a:pt x="266687" y="319083"/>
                                                              <a:pt x="256479" y="363355"/>
                                                              <a:pt x="252484" y="320747"/>
                                                            </a:cubicBezTo>
                                                            <a:cubicBezTo>
                                                              <a:pt x="246312" y="254915"/>
                                                              <a:pt x="254873" y="187001"/>
                                                              <a:pt x="238836" y="122855"/>
                                                            </a:cubicBezTo>
                                                            <a:cubicBezTo>
                                                              <a:pt x="236561" y="113756"/>
                                                              <a:pt x="235707" y="104179"/>
                                                              <a:pt x="232012" y="95559"/>
                                                            </a:cubicBezTo>
                                                            <a:cubicBezTo>
                                                              <a:pt x="228781" y="88021"/>
                                                              <a:pt x="222913" y="81912"/>
                                                              <a:pt x="218364" y="75088"/>
                                                            </a:cubicBezTo>
                                                            <a:cubicBezTo>
                                                              <a:pt x="216090" y="68264"/>
                                                              <a:pt x="216627" y="59702"/>
                                                              <a:pt x="211541" y="54616"/>
                                                            </a:cubicBezTo>
                                                            <a:cubicBezTo>
                                                              <a:pt x="206455" y="49530"/>
                                                              <a:pt x="196686" y="52285"/>
                                                              <a:pt x="191069" y="47792"/>
                                                            </a:cubicBezTo>
                                                            <a:cubicBezTo>
                                                              <a:pt x="176159" y="35865"/>
                                                              <a:pt x="147851" y="-1112"/>
                                                              <a:pt x="136478" y="25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n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53" name="Freeform 15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ED466E7-A9F9-9722-EA8C-FDE42D5F5678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818389" y="989334"/>
                                                        <a:ext cx="347980" cy="408940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88711 w 348018"/>
                                                          <a:gd name="connsiteY0" fmla="*/ 68239 h 409433"/>
                                                          <a:gd name="connsiteX1" fmla="*/ 54592 w 348018"/>
                                                          <a:gd name="connsiteY1" fmla="*/ 102358 h 409433"/>
                                                          <a:gd name="connsiteX2" fmla="*/ 34120 w 348018"/>
                                                          <a:gd name="connsiteY2" fmla="*/ 116006 h 409433"/>
                                                          <a:gd name="connsiteX3" fmla="*/ 27296 w 348018"/>
                                                          <a:gd name="connsiteY3" fmla="*/ 136478 h 409433"/>
                                                          <a:gd name="connsiteX4" fmla="*/ 13648 w 348018"/>
                                                          <a:gd name="connsiteY4" fmla="*/ 225188 h 409433"/>
                                                          <a:gd name="connsiteX5" fmla="*/ 0 w 348018"/>
                                                          <a:gd name="connsiteY5" fmla="*/ 279779 h 409433"/>
                                                          <a:gd name="connsiteX6" fmla="*/ 6824 w 348018"/>
                                                          <a:gd name="connsiteY6" fmla="*/ 313899 h 409433"/>
                                                          <a:gd name="connsiteX7" fmla="*/ 47768 w 348018"/>
                                                          <a:gd name="connsiteY7" fmla="*/ 327546 h 409433"/>
                                                          <a:gd name="connsiteX8" fmla="*/ 75063 w 348018"/>
                                                          <a:gd name="connsiteY8" fmla="*/ 348018 h 409433"/>
                                                          <a:gd name="connsiteX9" fmla="*/ 129654 w 348018"/>
                                                          <a:gd name="connsiteY9" fmla="*/ 361666 h 409433"/>
                                                          <a:gd name="connsiteX10" fmla="*/ 191069 w 348018"/>
                                                          <a:gd name="connsiteY10" fmla="*/ 409433 h 409433"/>
                                                          <a:gd name="connsiteX11" fmla="*/ 218365 w 348018"/>
                                                          <a:gd name="connsiteY11" fmla="*/ 402609 h 409433"/>
                                                          <a:gd name="connsiteX12" fmla="*/ 245660 w 348018"/>
                                                          <a:gd name="connsiteY12" fmla="*/ 259308 h 409433"/>
                                                          <a:gd name="connsiteX13" fmla="*/ 279780 w 348018"/>
                                                          <a:gd name="connsiteY13" fmla="*/ 197893 h 409433"/>
                                                          <a:gd name="connsiteX14" fmla="*/ 293427 w 348018"/>
                                                          <a:gd name="connsiteY14" fmla="*/ 177421 h 409433"/>
                                                          <a:gd name="connsiteX15" fmla="*/ 307075 w 348018"/>
                                                          <a:gd name="connsiteY15" fmla="*/ 156949 h 409433"/>
                                                          <a:gd name="connsiteX16" fmla="*/ 313899 w 348018"/>
                                                          <a:gd name="connsiteY16" fmla="*/ 136478 h 409433"/>
                                                          <a:gd name="connsiteX17" fmla="*/ 348018 w 348018"/>
                                                          <a:gd name="connsiteY17" fmla="*/ 95535 h 409433"/>
                                                          <a:gd name="connsiteX18" fmla="*/ 327547 w 348018"/>
                                                          <a:gd name="connsiteY18" fmla="*/ 40944 h 409433"/>
                                                          <a:gd name="connsiteX19" fmla="*/ 307075 w 348018"/>
                                                          <a:gd name="connsiteY19" fmla="*/ 34120 h 409433"/>
                                                          <a:gd name="connsiteX20" fmla="*/ 279780 w 348018"/>
                                                          <a:gd name="connsiteY20" fmla="*/ 13648 h 409433"/>
                                                          <a:gd name="connsiteX21" fmla="*/ 238836 w 348018"/>
                                                          <a:gd name="connsiteY21" fmla="*/ 0 h 409433"/>
                                                          <a:gd name="connsiteX22" fmla="*/ 218365 w 348018"/>
                                                          <a:gd name="connsiteY22" fmla="*/ 13648 h 409433"/>
                                                          <a:gd name="connsiteX23" fmla="*/ 191069 w 348018"/>
                                                          <a:gd name="connsiteY23" fmla="*/ 54591 h 409433"/>
                                                          <a:gd name="connsiteX24" fmla="*/ 156950 w 348018"/>
                                                          <a:gd name="connsiteY24" fmla="*/ 47767 h 409433"/>
                                                          <a:gd name="connsiteX25" fmla="*/ 136478 w 348018"/>
                                                          <a:gd name="connsiteY25" fmla="*/ 40944 h 409433"/>
                                                          <a:gd name="connsiteX26" fmla="*/ 116006 w 348018"/>
                                                          <a:gd name="connsiteY26" fmla="*/ 47767 h 409433"/>
                                                          <a:gd name="connsiteX27" fmla="*/ 95535 w 348018"/>
                                                          <a:gd name="connsiteY27" fmla="*/ 61415 h 409433"/>
                                                          <a:gd name="connsiteX28" fmla="*/ 88711 w 348018"/>
                                                          <a:gd name="connsiteY28" fmla="*/ 68239 h 409433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  <a:cxn ang="0">
                                                            <a:pos x="connsiteX15" y="connsiteY15"/>
                                                          </a:cxn>
                                                          <a:cxn ang="0">
                                                            <a:pos x="connsiteX16" y="connsiteY16"/>
                                                          </a:cxn>
                                                          <a:cxn ang="0">
                                                            <a:pos x="connsiteX17" y="connsiteY17"/>
                                                          </a:cxn>
                                                          <a:cxn ang="0">
                                                            <a:pos x="connsiteX18" y="connsiteY18"/>
                                                          </a:cxn>
                                                          <a:cxn ang="0">
                                                            <a:pos x="connsiteX19" y="connsiteY19"/>
                                                          </a:cxn>
                                                          <a:cxn ang="0">
                                                            <a:pos x="connsiteX20" y="connsiteY20"/>
                                                          </a:cxn>
                                                          <a:cxn ang="0">
                                                            <a:pos x="connsiteX21" y="connsiteY21"/>
                                                          </a:cxn>
                                                          <a:cxn ang="0">
                                                            <a:pos x="connsiteX22" y="connsiteY22"/>
                                                          </a:cxn>
                                                          <a:cxn ang="0">
                                                            <a:pos x="connsiteX23" y="connsiteY23"/>
                                                          </a:cxn>
                                                          <a:cxn ang="0">
                                                            <a:pos x="connsiteX24" y="connsiteY24"/>
                                                          </a:cxn>
                                                          <a:cxn ang="0">
                                                            <a:pos x="connsiteX25" y="connsiteY25"/>
                                                          </a:cxn>
                                                          <a:cxn ang="0">
                                                            <a:pos x="connsiteX26" y="connsiteY26"/>
                                                          </a:cxn>
                                                          <a:cxn ang="0">
                                                            <a:pos x="connsiteX27" y="connsiteY27"/>
                                                          </a:cxn>
                                                          <a:cxn ang="0">
                                                            <a:pos x="connsiteX28" y="connsiteY28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348018" h="409433">
                                                            <a:moveTo>
                                                              <a:pt x="88711" y="68239"/>
                                                            </a:moveTo>
                                                            <a:cubicBezTo>
                                                              <a:pt x="81887" y="75063"/>
                                                              <a:pt x="66696" y="91767"/>
                                                              <a:pt x="54592" y="102358"/>
                                                            </a:cubicBezTo>
                                                            <a:cubicBezTo>
                                                              <a:pt x="48420" y="107759"/>
                                                              <a:pt x="39243" y="109602"/>
                                                              <a:pt x="34120" y="116006"/>
                                                            </a:cubicBezTo>
                                                            <a:cubicBezTo>
                                                              <a:pt x="29626" y="121623"/>
                                                              <a:pt x="29571" y="129654"/>
                                                              <a:pt x="27296" y="136478"/>
                                                            </a:cubicBezTo>
                                                            <a:cubicBezTo>
                                                              <a:pt x="15055" y="258891"/>
                                                              <a:pt x="29181" y="168237"/>
                                                              <a:pt x="13648" y="225188"/>
                                                            </a:cubicBezTo>
                                                            <a:cubicBezTo>
                                                              <a:pt x="8713" y="243284"/>
                                                              <a:pt x="0" y="279779"/>
                                                              <a:pt x="0" y="279779"/>
                                                            </a:cubicBezTo>
                                                            <a:cubicBezTo>
                                                              <a:pt x="2275" y="291152"/>
                                                              <a:pt x="-1378" y="305698"/>
                                                              <a:pt x="6824" y="313899"/>
                                                            </a:cubicBezTo>
                                                            <a:cubicBezTo>
                                                              <a:pt x="16997" y="324071"/>
                                                              <a:pt x="47768" y="327546"/>
                                                              <a:pt x="47768" y="327546"/>
                                                            </a:cubicBezTo>
                                                            <a:cubicBezTo>
                                                              <a:pt x="56866" y="334370"/>
                                                              <a:pt x="64565" y="343644"/>
                                                              <a:pt x="75063" y="348018"/>
                                                            </a:cubicBezTo>
                                                            <a:cubicBezTo>
                                                              <a:pt x="92377" y="355232"/>
                                                              <a:pt x="129654" y="361666"/>
                                                              <a:pt x="129654" y="361666"/>
                                                            </a:cubicBezTo>
                                                            <a:cubicBezTo>
                                                              <a:pt x="175684" y="407695"/>
                                                              <a:pt x="152288" y="396505"/>
                                                              <a:pt x="191069" y="409433"/>
                                                            </a:cubicBezTo>
                                                            <a:cubicBezTo>
                                                              <a:pt x="200168" y="407158"/>
                                                              <a:pt x="209347" y="405186"/>
                                                              <a:pt x="218365" y="402609"/>
                                                            </a:cubicBezTo>
                                                            <a:cubicBezTo>
                                                              <a:pt x="282637" y="384245"/>
                                                              <a:pt x="234745" y="384827"/>
                                                              <a:pt x="245660" y="259308"/>
                                                            </a:cubicBezTo>
                                                            <a:cubicBezTo>
                                                              <a:pt x="247462" y="238588"/>
                                                              <a:pt x="271774" y="209902"/>
                                                              <a:pt x="279780" y="197893"/>
                                                            </a:cubicBezTo>
                                                            <a:lnTo>
                                                              <a:pt x="293427" y="177421"/>
                                                            </a:lnTo>
                                                            <a:cubicBezTo>
                                                              <a:pt x="297976" y="170597"/>
                                                              <a:pt x="304481" y="164730"/>
                                                              <a:pt x="307075" y="156949"/>
                                                            </a:cubicBezTo>
                                                            <a:cubicBezTo>
                                                              <a:pt x="309350" y="150125"/>
                                                              <a:pt x="310682" y="142911"/>
                                                              <a:pt x="313899" y="136478"/>
                                                            </a:cubicBezTo>
                                                            <a:cubicBezTo>
                                                              <a:pt x="323400" y="117477"/>
                                                              <a:pt x="332926" y="110627"/>
                                                              <a:pt x="348018" y="95535"/>
                                                            </a:cubicBezTo>
                                                            <a:cubicBezTo>
                                                              <a:pt x="344319" y="77038"/>
                                                              <a:pt x="344283" y="54332"/>
                                                              <a:pt x="327547" y="40944"/>
                                                            </a:cubicBezTo>
                                                            <a:cubicBezTo>
                                                              <a:pt x="321930" y="36451"/>
                                                              <a:pt x="313899" y="36395"/>
                                                              <a:pt x="307075" y="34120"/>
                                                            </a:cubicBezTo>
                                                            <a:cubicBezTo>
                                                              <a:pt x="297977" y="27296"/>
                                                              <a:pt x="289952" y="18734"/>
                                                              <a:pt x="279780" y="13648"/>
                                                            </a:cubicBezTo>
                                                            <a:cubicBezTo>
                                                              <a:pt x="266913" y="7214"/>
                                                              <a:pt x="238836" y="0"/>
                                                              <a:pt x="238836" y="0"/>
                                                            </a:cubicBezTo>
                                                            <a:cubicBezTo>
                                                              <a:pt x="232012" y="4549"/>
                                                              <a:pt x="223765" y="7476"/>
                                                              <a:pt x="218365" y="13648"/>
                                                            </a:cubicBezTo>
                                                            <a:cubicBezTo>
                                                              <a:pt x="207564" y="25992"/>
                                                              <a:pt x="191069" y="54591"/>
                                                              <a:pt x="191069" y="54591"/>
                                                            </a:cubicBezTo>
                                                            <a:cubicBezTo>
                                                              <a:pt x="179696" y="52316"/>
                                                              <a:pt x="168202" y="50580"/>
                                                              <a:pt x="156950" y="47767"/>
                                                            </a:cubicBezTo>
                                                            <a:cubicBezTo>
                                                              <a:pt x="149972" y="46023"/>
                                                              <a:pt x="143671" y="40944"/>
                                                              <a:pt x="136478" y="40944"/>
                                                            </a:cubicBezTo>
                                                            <a:cubicBezTo>
                                                              <a:pt x="129285" y="40944"/>
                                                              <a:pt x="122830" y="45493"/>
                                                              <a:pt x="116006" y="47767"/>
                                                            </a:cubicBezTo>
                                                            <a:cubicBezTo>
                                                              <a:pt x="109182" y="52316"/>
                                                              <a:pt x="98128" y="53635"/>
                                                              <a:pt x="95535" y="61415"/>
                                                            </a:cubicBezTo>
                                                            <a:cubicBezTo>
                                                              <a:pt x="85701" y="90918"/>
                                                              <a:pt x="95535" y="61415"/>
                                                              <a:pt x="88711" y="68239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n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54" name="Freeform 15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9600F0B-90B3-F769-BCCE-786F2EA15361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880218" y="252968"/>
                                                        <a:ext cx="279400" cy="490855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95534 w 279779"/>
                                                          <a:gd name="connsiteY0" fmla="*/ 81887 h 491320"/>
                                                          <a:gd name="connsiteX1" fmla="*/ 47767 w 279779"/>
                                                          <a:gd name="connsiteY1" fmla="*/ 156949 h 491320"/>
                                                          <a:gd name="connsiteX2" fmla="*/ 34119 w 279779"/>
                                                          <a:gd name="connsiteY2" fmla="*/ 177421 h 491320"/>
                                                          <a:gd name="connsiteX3" fmla="*/ 20471 w 279779"/>
                                                          <a:gd name="connsiteY3" fmla="*/ 197893 h 491320"/>
                                                          <a:gd name="connsiteX4" fmla="*/ 6824 w 279779"/>
                                                          <a:gd name="connsiteY4" fmla="*/ 238836 h 491320"/>
                                                          <a:gd name="connsiteX5" fmla="*/ 0 w 279779"/>
                                                          <a:gd name="connsiteY5" fmla="*/ 259308 h 491320"/>
                                                          <a:gd name="connsiteX6" fmla="*/ 6824 w 279779"/>
                                                          <a:gd name="connsiteY6" fmla="*/ 313899 h 491320"/>
                                                          <a:gd name="connsiteX7" fmla="*/ 20471 w 279779"/>
                                                          <a:gd name="connsiteY7" fmla="*/ 334370 h 491320"/>
                                                          <a:gd name="connsiteX8" fmla="*/ 34119 w 279779"/>
                                                          <a:gd name="connsiteY8" fmla="*/ 375314 h 491320"/>
                                                          <a:gd name="connsiteX9" fmla="*/ 54591 w 279779"/>
                                                          <a:gd name="connsiteY9" fmla="*/ 423081 h 491320"/>
                                                          <a:gd name="connsiteX10" fmla="*/ 95534 w 279779"/>
                                                          <a:gd name="connsiteY10" fmla="*/ 450376 h 491320"/>
                                                          <a:gd name="connsiteX11" fmla="*/ 116006 w 279779"/>
                                                          <a:gd name="connsiteY11" fmla="*/ 464024 h 491320"/>
                                                          <a:gd name="connsiteX12" fmla="*/ 150125 w 279779"/>
                                                          <a:gd name="connsiteY12" fmla="*/ 491320 h 491320"/>
                                                          <a:gd name="connsiteX13" fmla="*/ 170597 w 279779"/>
                                                          <a:gd name="connsiteY13" fmla="*/ 484496 h 491320"/>
                                                          <a:gd name="connsiteX14" fmla="*/ 191068 w 279779"/>
                                                          <a:gd name="connsiteY14" fmla="*/ 470848 h 491320"/>
                                                          <a:gd name="connsiteX15" fmla="*/ 211540 w 279779"/>
                                                          <a:gd name="connsiteY15" fmla="*/ 464024 h 491320"/>
                                                          <a:gd name="connsiteX16" fmla="*/ 259307 w 279779"/>
                                                          <a:gd name="connsiteY16" fmla="*/ 409433 h 491320"/>
                                                          <a:gd name="connsiteX17" fmla="*/ 279779 w 279779"/>
                                                          <a:gd name="connsiteY17" fmla="*/ 368490 h 491320"/>
                                                          <a:gd name="connsiteX18" fmla="*/ 272955 w 279779"/>
                                                          <a:gd name="connsiteY18" fmla="*/ 348018 h 491320"/>
                                                          <a:gd name="connsiteX19" fmla="*/ 245659 w 279779"/>
                                                          <a:gd name="connsiteY19" fmla="*/ 307075 h 491320"/>
                                                          <a:gd name="connsiteX20" fmla="*/ 232012 w 279779"/>
                                                          <a:gd name="connsiteY20" fmla="*/ 286603 h 491320"/>
                                                          <a:gd name="connsiteX21" fmla="*/ 238836 w 279779"/>
                                                          <a:gd name="connsiteY21" fmla="*/ 266132 h 491320"/>
                                                          <a:gd name="connsiteX22" fmla="*/ 272955 w 279779"/>
                                                          <a:gd name="connsiteY22" fmla="*/ 204717 h 491320"/>
                                                          <a:gd name="connsiteX23" fmla="*/ 266131 w 279779"/>
                                                          <a:gd name="connsiteY23" fmla="*/ 75063 h 491320"/>
                                                          <a:gd name="connsiteX24" fmla="*/ 252483 w 279779"/>
                                                          <a:gd name="connsiteY24" fmla="*/ 54591 h 491320"/>
                                                          <a:gd name="connsiteX25" fmla="*/ 232012 w 279779"/>
                                                          <a:gd name="connsiteY25" fmla="*/ 34120 h 491320"/>
                                                          <a:gd name="connsiteX26" fmla="*/ 197892 w 279779"/>
                                                          <a:gd name="connsiteY26" fmla="*/ 0 h 491320"/>
                                                          <a:gd name="connsiteX27" fmla="*/ 116006 w 279779"/>
                                                          <a:gd name="connsiteY27" fmla="*/ 20472 h 491320"/>
                                                          <a:gd name="connsiteX28" fmla="*/ 61415 w 279779"/>
                                                          <a:gd name="connsiteY28" fmla="*/ 34120 h 491320"/>
                                                          <a:gd name="connsiteX29" fmla="*/ 95534 w 279779"/>
                                                          <a:gd name="connsiteY29" fmla="*/ 81887 h 491320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  <a:cxn ang="0">
                                                            <a:pos x="connsiteX15" y="connsiteY15"/>
                                                          </a:cxn>
                                                          <a:cxn ang="0">
                                                            <a:pos x="connsiteX16" y="connsiteY16"/>
                                                          </a:cxn>
                                                          <a:cxn ang="0">
                                                            <a:pos x="connsiteX17" y="connsiteY17"/>
                                                          </a:cxn>
                                                          <a:cxn ang="0">
                                                            <a:pos x="connsiteX18" y="connsiteY18"/>
                                                          </a:cxn>
                                                          <a:cxn ang="0">
                                                            <a:pos x="connsiteX19" y="connsiteY19"/>
                                                          </a:cxn>
                                                          <a:cxn ang="0">
                                                            <a:pos x="connsiteX20" y="connsiteY20"/>
                                                          </a:cxn>
                                                          <a:cxn ang="0">
                                                            <a:pos x="connsiteX21" y="connsiteY21"/>
                                                          </a:cxn>
                                                          <a:cxn ang="0">
                                                            <a:pos x="connsiteX22" y="connsiteY22"/>
                                                          </a:cxn>
                                                          <a:cxn ang="0">
                                                            <a:pos x="connsiteX23" y="connsiteY23"/>
                                                          </a:cxn>
                                                          <a:cxn ang="0">
                                                            <a:pos x="connsiteX24" y="connsiteY24"/>
                                                          </a:cxn>
                                                          <a:cxn ang="0">
                                                            <a:pos x="connsiteX25" y="connsiteY25"/>
                                                          </a:cxn>
                                                          <a:cxn ang="0">
                                                            <a:pos x="connsiteX26" y="connsiteY26"/>
                                                          </a:cxn>
                                                          <a:cxn ang="0">
                                                            <a:pos x="connsiteX27" y="connsiteY27"/>
                                                          </a:cxn>
                                                          <a:cxn ang="0">
                                                            <a:pos x="connsiteX28" y="connsiteY28"/>
                                                          </a:cxn>
                                                          <a:cxn ang="0">
                                                            <a:pos x="connsiteX29" y="connsiteY29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279779" h="491320">
                                                            <a:moveTo>
                                                              <a:pt x="95534" y="81887"/>
                                                            </a:moveTo>
                                                            <a:cubicBezTo>
                                                              <a:pt x="57044" y="143472"/>
                                                              <a:pt x="73328" y="118609"/>
                                                              <a:pt x="47767" y="156949"/>
                                                            </a:cubicBezTo>
                                                            <a:lnTo>
                                                              <a:pt x="34119" y="177421"/>
                                                            </a:lnTo>
                                                            <a:lnTo>
                                                              <a:pt x="20471" y="197893"/>
                                                            </a:lnTo>
                                                            <a:lnTo>
                                                              <a:pt x="6824" y="238836"/>
                                                            </a:lnTo>
                                                            <a:lnTo>
                                                              <a:pt x="0" y="259308"/>
                                                            </a:lnTo>
                                                            <a:cubicBezTo>
                                                              <a:pt x="2275" y="277505"/>
                                                              <a:pt x="1999" y="296207"/>
                                                              <a:pt x="6824" y="313899"/>
                                                            </a:cubicBezTo>
                                                            <a:cubicBezTo>
                                                              <a:pt x="8982" y="321811"/>
                                                              <a:pt x="17140" y="326876"/>
                                                              <a:pt x="20471" y="334370"/>
                                                            </a:cubicBezTo>
                                                            <a:cubicBezTo>
                                                              <a:pt x="26314" y="347516"/>
                                                              <a:pt x="29570" y="361666"/>
                                                              <a:pt x="34119" y="375314"/>
                                                            </a:cubicBezTo>
                                                            <a:cubicBezTo>
                                                              <a:pt x="38197" y="387548"/>
                                                              <a:pt x="46160" y="414650"/>
                                                              <a:pt x="54591" y="423081"/>
                                                            </a:cubicBezTo>
                                                            <a:cubicBezTo>
                                                              <a:pt x="66189" y="434679"/>
                                                              <a:pt x="81886" y="441278"/>
                                                              <a:pt x="95534" y="450376"/>
                                                            </a:cubicBezTo>
                                                            <a:lnTo>
                                                              <a:pt x="116006" y="464024"/>
                                                            </a:lnTo>
                                                            <a:cubicBezTo>
                                                              <a:pt x="126485" y="479744"/>
                                                              <a:pt x="128150" y="491320"/>
                                                              <a:pt x="150125" y="491320"/>
                                                            </a:cubicBezTo>
                                                            <a:cubicBezTo>
                                                              <a:pt x="157318" y="491320"/>
                                                              <a:pt x="163773" y="486771"/>
                                                              <a:pt x="170597" y="484496"/>
                                                            </a:cubicBezTo>
                                                            <a:cubicBezTo>
                                                              <a:pt x="177421" y="479947"/>
                                                              <a:pt x="183733" y="474516"/>
                                                              <a:pt x="191068" y="470848"/>
                                                            </a:cubicBezTo>
                                                            <a:cubicBezTo>
                                                              <a:pt x="197502" y="467631"/>
                                                              <a:pt x="206454" y="469110"/>
                                                              <a:pt x="211540" y="464024"/>
                                                            </a:cubicBezTo>
                                                            <a:cubicBezTo>
                                                              <a:pt x="291159" y="384406"/>
                                                              <a:pt x="201302" y="448105"/>
                                                              <a:pt x="259307" y="409433"/>
                                                            </a:cubicBezTo>
                                                            <a:cubicBezTo>
                                                              <a:pt x="266207" y="399084"/>
                                                              <a:pt x="279779" y="382615"/>
                                                              <a:pt x="279779" y="368490"/>
                                                            </a:cubicBezTo>
                                                            <a:cubicBezTo>
                                                              <a:pt x="279779" y="361297"/>
                                                              <a:pt x="276448" y="354306"/>
                                                              <a:pt x="272955" y="348018"/>
                                                            </a:cubicBezTo>
                                                            <a:cubicBezTo>
                                                              <a:pt x="264989" y="333680"/>
                                                              <a:pt x="254757" y="320723"/>
                                                              <a:pt x="245659" y="307075"/>
                                                            </a:cubicBezTo>
                                                            <a:lnTo>
                                                              <a:pt x="232012" y="286603"/>
                                                            </a:lnTo>
                                                            <a:cubicBezTo>
                                                              <a:pt x="234287" y="279779"/>
                                                              <a:pt x="235343" y="272420"/>
                                                              <a:pt x="238836" y="266132"/>
                                                            </a:cubicBezTo>
                                                            <a:cubicBezTo>
                                                              <a:pt x="277942" y="195740"/>
                                                              <a:pt x="257514" y="251038"/>
                                                              <a:pt x="272955" y="204717"/>
                                                            </a:cubicBezTo>
                                                            <a:cubicBezTo>
                                                              <a:pt x="270680" y="161499"/>
                                                              <a:pt x="271978" y="117944"/>
                                                              <a:pt x="266131" y="75063"/>
                                                            </a:cubicBezTo>
                                                            <a:cubicBezTo>
                                                              <a:pt x="265023" y="66937"/>
                                                              <a:pt x="257733" y="60892"/>
                                                              <a:pt x="252483" y="54591"/>
                                                            </a:cubicBezTo>
                                                            <a:cubicBezTo>
                                                              <a:pt x="246305" y="47178"/>
                                                              <a:pt x="238190" y="41533"/>
                                                              <a:pt x="232012" y="34120"/>
                                                            </a:cubicBezTo>
                                                            <a:cubicBezTo>
                                                              <a:pt x="203579" y="0"/>
                                                              <a:pt x="235424" y="25021"/>
                                                              <a:pt x="197892" y="0"/>
                                                            </a:cubicBezTo>
                                                            <a:cubicBezTo>
                                                              <a:pt x="90755" y="17857"/>
                                                              <a:pt x="224146" y="-6563"/>
                                                              <a:pt x="116006" y="20472"/>
                                                            </a:cubicBezTo>
                                                            <a:lnTo>
                                                              <a:pt x="61415" y="34120"/>
                                                            </a:lnTo>
                                                            <a:cubicBezTo>
                                                              <a:pt x="68987" y="79550"/>
                                                              <a:pt x="54403" y="75063"/>
                                                              <a:pt x="95534" y="81887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n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55" name="Freeform 16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B7D60B8-5100-5817-CE9C-4161AA7C1181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18432" y="580533"/>
                                                        <a:ext cx="347980" cy="449580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95534 w 348575"/>
                                                          <a:gd name="connsiteY0" fmla="*/ 6253 h 449805"/>
                                                          <a:gd name="connsiteX1" fmla="*/ 61415 w 348575"/>
                                                          <a:gd name="connsiteY1" fmla="*/ 60844 h 449805"/>
                                                          <a:gd name="connsiteX2" fmla="*/ 34120 w 348575"/>
                                                          <a:gd name="connsiteY2" fmla="*/ 101788 h 449805"/>
                                                          <a:gd name="connsiteX3" fmla="*/ 20472 w 348575"/>
                                                          <a:gd name="connsiteY3" fmla="*/ 122259 h 449805"/>
                                                          <a:gd name="connsiteX4" fmla="*/ 6824 w 348575"/>
                                                          <a:gd name="connsiteY4" fmla="*/ 163202 h 449805"/>
                                                          <a:gd name="connsiteX5" fmla="*/ 0 w 348575"/>
                                                          <a:gd name="connsiteY5" fmla="*/ 183674 h 449805"/>
                                                          <a:gd name="connsiteX6" fmla="*/ 20472 w 348575"/>
                                                          <a:gd name="connsiteY6" fmla="*/ 265561 h 449805"/>
                                                          <a:gd name="connsiteX7" fmla="*/ 40943 w 348575"/>
                                                          <a:gd name="connsiteY7" fmla="*/ 286032 h 449805"/>
                                                          <a:gd name="connsiteX8" fmla="*/ 54591 w 348575"/>
                                                          <a:gd name="connsiteY8" fmla="*/ 306504 h 449805"/>
                                                          <a:gd name="connsiteX9" fmla="*/ 95534 w 348575"/>
                                                          <a:gd name="connsiteY9" fmla="*/ 333799 h 449805"/>
                                                          <a:gd name="connsiteX10" fmla="*/ 116006 w 348575"/>
                                                          <a:gd name="connsiteY10" fmla="*/ 347447 h 449805"/>
                                                          <a:gd name="connsiteX11" fmla="*/ 143302 w 348575"/>
                                                          <a:gd name="connsiteY11" fmla="*/ 388391 h 449805"/>
                                                          <a:gd name="connsiteX12" fmla="*/ 170597 w 348575"/>
                                                          <a:gd name="connsiteY12" fmla="*/ 436158 h 449805"/>
                                                          <a:gd name="connsiteX13" fmla="*/ 191069 w 348575"/>
                                                          <a:gd name="connsiteY13" fmla="*/ 449805 h 449805"/>
                                                          <a:gd name="connsiteX14" fmla="*/ 266131 w 348575"/>
                                                          <a:gd name="connsiteY14" fmla="*/ 436158 h 449805"/>
                                                          <a:gd name="connsiteX15" fmla="*/ 286603 w 348575"/>
                                                          <a:gd name="connsiteY15" fmla="*/ 415686 h 449805"/>
                                                          <a:gd name="connsiteX16" fmla="*/ 307075 w 348575"/>
                                                          <a:gd name="connsiteY16" fmla="*/ 402038 h 449805"/>
                                                          <a:gd name="connsiteX17" fmla="*/ 313899 w 348575"/>
                                                          <a:gd name="connsiteY17" fmla="*/ 381567 h 449805"/>
                                                          <a:gd name="connsiteX18" fmla="*/ 327546 w 348575"/>
                                                          <a:gd name="connsiteY18" fmla="*/ 361095 h 449805"/>
                                                          <a:gd name="connsiteX19" fmla="*/ 341194 w 348575"/>
                                                          <a:gd name="connsiteY19" fmla="*/ 320152 h 449805"/>
                                                          <a:gd name="connsiteX20" fmla="*/ 341194 w 348575"/>
                                                          <a:gd name="connsiteY20" fmla="*/ 224617 h 449805"/>
                                                          <a:gd name="connsiteX21" fmla="*/ 327546 w 348575"/>
                                                          <a:gd name="connsiteY21" fmla="*/ 204146 h 449805"/>
                                                          <a:gd name="connsiteX22" fmla="*/ 307075 w 348575"/>
                                                          <a:gd name="connsiteY22" fmla="*/ 197322 h 449805"/>
                                                          <a:gd name="connsiteX23" fmla="*/ 266131 w 348575"/>
                                                          <a:gd name="connsiteY23" fmla="*/ 163202 h 449805"/>
                                                          <a:gd name="connsiteX24" fmla="*/ 232012 w 348575"/>
                                                          <a:gd name="connsiteY24" fmla="*/ 122259 h 449805"/>
                                                          <a:gd name="connsiteX25" fmla="*/ 218364 w 348575"/>
                                                          <a:gd name="connsiteY25" fmla="*/ 74492 h 449805"/>
                                                          <a:gd name="connsiteX26" fmla="*/ 197893 w 348575"/>
                                                          <a:gd name="connsiteY26" fmla="*/ 67668 h 449805"/>
                                                          <a:gd name="connsiteX27" fmla="*/ 150126 w 348575"/>
                                                          <a:gd name="connsiteY27" fmla="*/ 6253 h 449805"/>
                                                          <a:gd name="connsiteX28" fmla="*/ 95534 w 348575"/>
                                                          <a:gd name="connsiteY28" fmla="*/ 6253 h 449805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  <a:cxn ang="0">
                                                            <a:pos x="connsiteX15" y="connsiteY15"/>
                                                          </a:cxn>
                                                          <a:cxn ang="0">
                                                            <a:pos x="connsiteX16" y="connsiteY16"/>
                                                          </a:cxn>
                                                          <a:cxn ang="0">
                                                            <a:pos x="connsiteX17" y="connsiteY17"/>
                                                          </a:cxn>
                                                          <a:cxn ang="0">
                                                            <a:pos x="connsiteX18" y="connsiteY18"/>
                                                          </a:cxn>
                                                          <a:cxn ang="0">
                                                            <a:pos x="connsiteX19" y="connsiteY19"/>
                                                          </a:cxn>
                                                          <a:cxn ang="0">
                                                            <a:pos x="connsiteX20" y="connsiteY20"/>
                                                          </a:cxn>
                                                          <a:cxn ang="0">
                                                            <a:pos x="connsiteX21" y="connsiteY21"/>
                                                          </a:cxn>
                                                          <a:cxn ang="0">
                                                            <a:pos x="connsiteX22" y="connsiteY22"/>
                                                          </a:cxn>
                                                          <a:cxn ang="0">
                                                            <a:pos x="connsiteX23" y="connsiteY23"/>
                                                          </a:cxn>
                                                          <a:cxn ang="0">
                                                            <a:pos x="connsiteX24" y="connsiteY24"/>
                                                          </a:cxn>
                                                          <a:cxn ang="0">
                                                            <a:pos x="connsiteX25" y="connsiteY25"/>
                                                          </a:cxn>
                                                          <a:cxn ang="0">
                                                            <a:pos x="connsiteX26" y="connsiteY26"/>
                                                          </a:cxn>
                                                          <a:cxn ang="0">
                                                            <a:pos x="connsiteX27" y="connsiteY27"/>
                                                          </a:cxn>
                                                          <a:cxn ang="0">
                                                            <a:pos x="connsiteX28" y="connsiteY28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348575" h="449805">
                                                            <a:moveTo>
                                                              <a:pt x="95534" y="6253"/>
                                                            </a:moveTo>
                                                            <a:cubicBezTo>
                                                              <a:pt x="80749" y="15351"/>
                                                              <a:pt x="97404" y="14572"/>
                                                              <a:pt x="61415" y="60844"/>
                                                            </a:cubicBezTo>
                                                            <a:cubicBezTo>
                                                              <a:pt x="51345" y="73792"/>
                                                              <a:pt x="43219" y="88140"/>
                                                              <a:pt x="34120" y="101788"/>
                                                            </a:cubicBezTo>
                                                            <a:lnTo>
                                                              <a:pt x="20472" y="122259"/>
                                                            </a:lnTo>
                                                            <a:lnTo>
                                                              <a:pt x="6824" y="163202"/>
                                                            </a:lnTo>
                                                            <a:lnTo>
                                                              <a:pt x="0" y="183674"/>
                                                            </a:lnTo>
                                                            <a:cubicBezTo>
                                                              <a:pt x="5308" y="231443"/>
                                                              <a:pt x="-3637" y="236630"/>
                                                              <a:pt x="20472" y="265561"/>
                                                            </a:cubicBezTo>
                                                            <a:cubicBezTo>
                                                              <a:pt x="26650" y="272974"/>
                                                              <a:pt x="34765" y="278619"/>
                                                              <a:pt x="40943" y="286032"/>
                                                            </a:cubicBezTo>
                                                            <a:cubicBezTo>
                                                              <a:pt x="46193" y="292333"/>
                                                              <a:pt x="48419" y="301103"/>
                                                              <a:pt x="54591" y="306504"/>
                                                            </a:cubicBezTo>
                                                            <a:cubicBezTo>
                                                              <a:pt x="66935" y="317305"/>
                                                              <a:pt x="81886" y="324701"/>
                                                              <a:pt x="95534" y="333799"/>
                                                            </a:cubicBezTo>
                                                            <a:lnTo>
                                                              <a:pt x="116006" y="347447"/>
                                                            </a:lnTo>
                                                            <a:cubicBezTo>
                                                              <a:pt x="125105" y="361095"/>
                                                              <a:pt x="135967" y="373720"/>
                                                              <a:pt x="143302" y="388391"/>
                                                            </a:cubicBezTo>
                                                            <a:cubicBezTo>
                                                              <a:pt x="148654" y="399096"/>
                                                              <a:pt x="160951" y="426513"/>
                                                              <a:pt x="170597" y="436158"/>
                                                            </a:cubicBezTo>
                                                            <a:cubicBezTo>
                                                              <a:pt x="176396" y="441957"/>
                                                              <a:pt x="184245" y="445256"/>
                                                              <a:pt x="191069" y="449805"/>
                                                            </a:cubicBezTo>
                                                            <a:cubicBezTo>
                                                              <a:pt x="193387" y="449515"/>
                                                              <a:pt x="251565" y="445869"/>
                                                              <a:pt x="266131" y="436158"/>
                                                            </a:cubicBezTo>
                                                            <a:cubicBezTo>
                                                              <a:pt x="274161" y="430805"/>
                                                              <a:pt x="279189" y="421864"/>
                                                              <a:pt x="286603" y="415686"/>
                                                            </a:cubicBezTo>
                                                            <a:cubicBezTo>
                                                              <a:pt x="292904" y="410436"/>
                                                              <a:pt x="300251" y="406587"/>
                                                              <a:pt x="307075" y="402038"/>
                                                            </a:cubicBezTo>
                                                            <a:cubicBezTo>
                                                              <a:pt x="309350" y="395214"/>
                                                              <a:pt x="310682" y="388000"/>
                                                              <a:pt x="313899" y="381567"/>
                                                            </a:cubicBezTo>
                                                            <a:cubicBezTo>
                                                              <a:pt x="317567" y="374232"/>
                                                              <a:pt x="324215" y="368589"/>
                                                              <a:pt x="327546" y="361095"/>
                                                            </a:cubicBezTo>
                                                            <a:cubicBezTo>
                                                              <a:pt x="333389" y="347949"/>
                                                              <a:pt x="341194" y="320152"/>
                                                              <a:pt x="341194" y="320152"/>
                                                            </a:cubicBezTo>
                                                            <a:cubicBezTo>
                                                              <a:pt x="348144" y="278450"/>
                                                              <a:pt x="353563" y="269967"/>
                                                              <a:pt x="341194" y="224617"/>
                                                            </a:cubicBezTo>
                                                            <a:cubicBezTo>
                                                              <a:pt x="339036" y="216705"/>
                                                              <a:pt x="333950" y="209269"/>
                                                              <a:pt x="327546" y="204146"/>
                                                            </a:cubicBezTo>
                                                            <a:cubicBezTo>
                                                              <a:pt x="321929" y="199653"/>
                                                              <a:pt x="313899" y="199597"/>
                                                              <a:pt x="307075" y="197322"/>
                                                            </a:cubicBezTo>
                                                            <a:cubicBezTo>
                                                              <a:pt x="247267" y="137514"/>
                                                              <a:pt x="323133" y="210704"/>
                                                              <a:pt x="266131" y="163202"/>
                                                            </a:cubicBezTo>
                                                            <a:cubicBezTo>
                                                              <a:pt x="246428" y="146783"/>
                                                              <a:pt x="245431" y="142388"/>
                                                              <a:pt x="232012" y="122259"/>
                                                            </a:cubicBezTo>
                                                            <a:cubicBezTo>
                                                              <a:pt x="231953" y="122023"/>
                                                              <a:pt x="221627" y="77755"/>
                                                              <a:pt x="218364" y="74492"/>
                                                            </a:cubicBezTo>
                                                            <a:cubicBezTo>
                                                              <a:pt x="213278" y="69406"/>
                                                              <a:pt x="204717" y="69943"/>
                                                              <a:pt x="197893" y="67668"/>
                                                            </a:cubicBezTo>
                                                            <a:cubicBezTo>
                                                              <a:pt x="189254" y="41752"/>
                                                              <a:pt x="184648" y="17760"/>
                                                              <a:pt x="150126" y="6253"/>
                                                            </a:cubicBezTo>
                                                            <a:cubicBezTo>
                                                              <a:pt x="127496" y="-1290"/>
                                                              <a:pt x="110319" y="-2845"/>
                                                              <a:pt x="95534" y="6253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n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56" name="Freeform 16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F32DBD26-7711-6A48-C2DC-CAEC6C89F5F4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44198" y="995981"/>
                                                        <a:ext cx="403225" cy="379730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64793 w 403629"/>
                                                          <a:gd name="connsiteY0" fmla="*/ 100022 h 379801"/>
                                                          <a:gd name="connsiteX1" fmla="*/ 69259 w 403629"/>
                                                          <a:gd name="connsiteY1" fmla="*/ 120493 h 379801"/>
                                                          <a:gd name="connsiteX2" fmla="*/ 28316 w 403629"/>
                                                          <a:gd name="connsiteY2" fmla="*/ 147789 h 379801"/>
                                                          <a:gd name="connsiteX3" fmla="*/ 7844 w 403629"/>
                                                          <a:gd name="connsiteY3" fmla="*/ 229675 h 379801"/>
                                                          <a:gd name="connsiteX4" fmla="*/ 21492 w 403629"/>
                                                          <a:gd name="connsiteY4" fmla="*/ 250147 h 379801"/>
                                                          <a:gd name="connsiteX5" fmla="*/ 62435 w 403629"/>
                                                          <a:gd name="connsiteY5" fmla="*/ 277443 h 379801"/>
                                                          <a:gd name="connsiteX6" fmla="*/ 117026 w 403629"/>
                                                          <a:gd name="connsiteY6" fmla="*/ 338857 h 379801"/>
                                                          <a:gd name="connsiteX7" fmla="*/ 157969 w 403629"/>
                                                          <a:gd name="connsiteY7" fmla="*/ 372977 h 379801"/>
                                                          <a:gd name="connsiteX8" fmla="*/ 178441 w 403629"/>
                                                          <a:gd name="connsiteY8" fmla="*/ 379801 h 379801"/>
                                                          <a:gd name="connsiteX9" fmla="*/ 246680 w 403629"/>
                                                          <a:gd name="connsiteY9" fmla="*/ 366153 h 379801"/>
                                                          <a:gd name="connsiteX10" fmla="*/ 287623 w 403629"/>
                                                          <a:gd name="connsiteY10" fmla="*/ 352505 h 379801"/>
                                                          <a:gd name="connsiteX11" fmla="*/ 308095 w 403629"/>
                                                          <a:gd name="connsiteY11" fmla="*/ 345681 h 379801"/>
                                                          <a:gd name="connsiteX12" fmla="*/ 362686 w 403629"/>
                                                          <a:gd name="connsiteY12" fmla="*/ 284266 h 379801"/>
                                                          <a:gd name="connsiteX13" fmla="*/ 396805 w 403629"/>
                                                          <a:gd name="connsiteY13" fmla="*/ 243323 h 379801"/>
                                                          <a:gd name="connsiteX14" fmla="*/ 403629 w 403629"/>
                                                          <a:gd name="connsiteY14" fmla="*/ 222851 h 379801"/>
                                                          <a:gd name="connsiteX15" fmla="*/ 396805 w 403629"/>
                                                          <a:gd name="connsiteY15" fmla="*/ 181908 h 379801"/>
                                                          <a:gd name="connsiteX16" fmla="*/ 389981 w 403629"/>
                                                          <a:gd name="connsiteY16" fmla="*/ 161437 h 379801"/>
                                                          <a:gd name="connsiteX17" fmla="*/ 383157 w 403629"/>
                                                          <a:gd name="connsiteY17" fmla="*/ 120493 h 379801"/>
                                                          <a:gd name="connsiteX18" fmla="*/ 369510 w 403629"/>
                                                          <a:gd name="connsiteY18" fmla="*/ 79550 h 379801"/>
                                                          <a:gd name="connsiteX19" fmla="*/ 362686 w 403629"/>
                                                          <a:gd name="connsiteY19" fmla="*/ 59078 h 379801"/>
                                                          <a:gd name="connsiteX20" fmla="*/ 376334 w 403629"/>
                                                          <a:gd name="connsiteY20" fmla="*/ 38607 h 379801"/>
                                                          <a:gd name="connsiteX21" fmla="*/ 287623 w 403629"/>
                                                          <a:gd name="connsiteY21" fmla="*/ 11311 h 379801"/>
                                                          <a:gd name="connsiteX22" fmla="*/ 246680 w 403629"/>
                                                          <a:gd name="connsiteY22" fmla="*/ 31783 h 379801"/>
                                                          <a:gd name="connsiteX23" fmla="*/ 233032 w 403629"/>
                                                          <a:gd name="connsiteY23" fmla="*/ 52254 h 379801"/>
                                                          <a:gd name="connsiteX24" fmla="*/ 192089 w 403629"/>
                                                          <a:gd name="connsiteY24" fmla="*/ 79550 h 379801"/>
                                                          <a:gd name="connsiteX25" fmla="*/ 164793 w 403629"/>
                                                          <a:gd name="connsiteY25" fmla="*/ 100022 h 379801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  <a:cxn ang="0">
                                                            <a:pos x="connsiteX15" y="connsiteY15"/>
                                                          </a:cxn>
                                                          <a:cxn ang="0">
                                                            <a:pos x="connsiteX16" y="connsiteY16"/>
                                                          </a:cxn>
                                                          <a:cxn ang="0">
                                                            <a:pos x="connsiteX17" y="connsiteY17"/>
                                                          </a:cxn>
                                                          <a:cxn ang="0">
                                                            <a:pos x="connsiteX18" y="connsiteY18"/>
                                                          </a:cxn>
                                                          <a:cxn ang="0">
                                                            <a:pos x="connsiteX19" y="connsiteY19"/>
                                                          </a:cxn>
                                                          <a:cxn ang="0">
                                                            <a:pos x="connsiteX20" y="connsiteY20"/>
                                                          </a:cxn>
                                                          <a:cxn ang="0">
                                                            <a:pos x="connsiteX21" y="connsiteY21"/>
                                                          </a:cxn>
                                                          <a:cxn ang="0">
                                                            <a:pos x="connsiteX22" y="connsiteY22"/>
                                                          </a:cxn>
                                                          <a:cxn ang="0">
                                                            <a:pos x="connsiteX23" y="connsiteY23"/>
                                                          </a:cxn>
                                                          <a:cxn ang="0">
                                                            <a:pos x="connsiteX24" y="connsiteY24"/>
                                                          </a:cxn>
                                                          <a:cxn ang="0">
                                                            <a:pos x="connsiteX25" y="connsiteY25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403629" h="379801">
                                                            <a:moveTo>
                                                              <a:pt x="164793" y="100022"/>
                                                            </a:moveTo>
                                                            <a:cubicBezTo>
                                                              <a:pt x="141697" y="102909"/>
                                                              <a:pt x="91695" y="105535"/>
                                                              <a:pt x="69259" y="120493"/>
                                                            </a:cubicBezTo>
                                                            <a:lnTo>
                                                              <a:pt x="28316" y="147789"/>
                                                            </a:lnTo>
                                                            <a:cubicBezTo>
                                                              <a:pt x="869" y="188958"/>
                                                              <a:pt x="-8024" y="182073"/>
                                                              <a:pt x="7844" y="229675"/>
                                                            </a:cubicBezTo>
                                                            <a:cubicBezTo>
                                                              <a:pt x="10438" y="237456"/>
                                                              <a:pt x="15320" y="244746"/>
                                                              <a:pt x="21492" y="250147"/>
                                                            </a:cubicBezTo>
                                                            <a:cubicBezTo>
                                                              <a:pt x="33836" y="260948"/>
                                                              <a:pt x="62435" y="277443"/>
                                                              <a:pt x="62435" y="277443"/>
                                                            </a:cubicBezTo>
                                                            <a:cubicBezTo>
                                                              <a:pt x="86789" y="313973"/>
                                                              <a:pt x="70284" y="292115"/>
                                                              <a:pt x="117026" y="338857"/>
                                                            </a:cubicBezTo>
                                                            <a:cubicBezTo>
                                                              <a:pt x="132116" y="353947"/>
                                                              <a:pt x="138970" y="363477"/>
                                                              <a:pt x="157969" y="372977"/>
                                                            </a:cubicBezTo>
                                                            <a:cubicBezTo>
                                                              <a:pt x="164403" y="376194"/>
                                                              <a:pt x="171617" y="377526"/>
                                                              <a:pt x="178441" y="379801"/>
                                                            </a:cubicBezTo>
                                                            <a:cubicBezTo>
                                                              <a:pt x="201187" y="375252"/>
                                                              <a:pt x="224674" y="373489"/>
                                                              <a:pt x="246680" y="366153"/>
                                                            </a:cubicBezTo>
                                                            <a:lnTo>
                                                              <a:pt x="287623" y="352505"/>
                                                            </a:lnTo>
                                                            <a:lnTo>
                                                              <a:pt x="308095" y="345681"/>
                                                            </a:lnTo>
                                                            <a:cubicBezTo>
                                                              <a:pt x="332449" y="309151"/>
                                                              <a:pt x="315945" y="331008"/>
                                                              <a:pt x="362686" y="284266"/>
                                                            </a:cubicBezTo>
                                                            <a:cubicBezTo>
                                                              <a:pt x="377778" y="269174"/>
                                                              <a:pt x="387304" y="262324"/>
                                                              <a:pt x="396805" y="243323"/>
                                                            </a:cubicBezTo>
                                                            <a:cubicBezTo>
                                                              <a:pt x="400022" y="236889"/>
                                                              <a:pt x="401354" y="229675"/>
                                                              <a:pt x="403629" y="222851"/>
                                                            </a:cubicBezTo>
                                                            <a:cubicBezTo>
                                                              <a:pt x="401354" y="209203"/>
                                                              <a:pt x="399807" y="195414"/>
                                                              <a:pt x="396805" y="181908"/>
                                                            </a:cubicBezTo>
                                                            <a:cubicBezTo>
                                                              <a:pt x="395245" y="174886"/>
                                                              <a:pt x="391541" y="168459"/>
                                                              <a:pt x="389981" y="161437"/>
                                                            </a:cubicBezTo>
                                                            <a:cubicBezTo>
                                                              <a:pt x="386979" y="147930"/>
                                                              <a:pt x="386513" y="133916"/>
                                                              <a:pt x="383157" y="120493"/>
                                                            </a:cubicBezTo>
                                                            <a:cubicBezTo>
                                                              <a:pt x="379668" y="106537"/>
                                                              <a:pt x="374059" y="93198"/>
                                                              <a:pt x="369510" y="79550"/>
                                                            </a:cubicBezTo>
                                                            <a:lnTo>
                                                              <a:pt x="362686" y="59078"/>
                                                            </a:lnTo>
                                                            <a:cubicBezTo>
                                                              <a:pt x="367235" y="52254"/>
                                                              <a:pt x="375317" y="46745"/>
                                                              <a:pt x="376334" y="38607"/>
                                                            </a:cubicBezTo>
                                                            <a:cubicBezTo>
                                                              <a:pt x="384165" y="-24040"/>
                                                              <a:pt x="333775" y="7465"/>
                                                              <a:pt x="287623" y="11311"/>
                                                            </a:cubicBezTo>
                                                            <a:cubicBezTo>
                                                              <a:pt x="270972" y="16861"/>
                                                              <a:pt x="259909" y="18554"/>
                                                              <a:pt x="246680" y="31783"/>
                                                            </a:cubicBezTo>
                                                            <a:cubicBezTo>
                                                              <a:pt x="240881" y="37582"/>
                                                              <a:pt x="239204" y="46854"/>
                                                              <a:pt x="233032" y="52254"/>
                                                            </a:cubicBezTo>
                                                            <a:cubicBezTo>
                                                              <a:pt x="220688" y="63055"/>
                                                              <a:pt x="192089" y="79550"/>
                                                              <a:pt x="192089" y="79550"/>
                                                            </a:cubicBezTo>
                                                            <a:cubicBezTo>
                                                              <a:pt x="183657" y="104847"/>
                                                              <a:pt x="182048" y="93588"/>
                                                              <a:pt x="164793" y="100022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n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57" name="Freeform 16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DC251B1-B349-D945-1F02-F75FF0F5EBFB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43699" y="552751"/>
                                                        <a:ext cx="368300" cy="532130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29654 w 368569"/>
                                                          <a:gd name="connsiteY0" fmla="*/ 0 h 532263"/>
                                                          <a:gd name="connsiteX1" fmla="*/ 75063 w 368569"/>
                                                          <a:gd name="connsiteY1" fmla="*/ 75063 h 532263"/>
                                                          <a:gd name="connsiteX2" fmla="*/ 61415 w 368569"/>
                                                          <a:gd name="connsiteY2" fmla="*/ 95535 h 532263"/>
                                                          <a:gd name="connsiteX3" fmla="*/ 47767 w 368569"/>
                                                          <a:gd name="connsiteY3" fmla="*/ 116006 h 532263"/>
                                                          <a:gd name="connsiteX4" fmla="*/ 40944 w 368569"/>
                                                          <a:gd name="connsiteY4" fmla="*/ 136478 h 532263"/>
                                                          <a:gd name="connsiteX5" fmla="*/ 27296 w 368569"/>
                                                          <a:gd name="connsiteY5" fmla="*/ 156950 h 532263"/>
                                                          <a:gd name="connsiteX6" fmla="*/ 13648 w 368569"/>
                                                          <a:gd name="connsiteY6" fmla="*/ 197893 h 532263"/>
                                                          <a:gd name="connsiteX7" fmla="*/ 6824 w 368569"/>
                                                          <a:gd name="connsiteY7" fmla="*/ 218365 h 532263"/>
                                                          <a:gd name="connsiteX8" fmla="*/ 0 w 368569"/>
                                                          <a:gd name="connsiteY8" fmla="*/ 238836 h 532263"/>
                                                          <a:gd name="connsiteX9" fmla="*/ 13648 w 368569"/>
                                                          <a:gd name="connsiteY9" fmla="*/ 286603 h 532263"/>
                                                          <a:gd name="connsiteX10" fmla="*/ 27296 w 368569"/>
                                                          <a:gd name="connsiteY10" fmla="*/ 307075 h 532263"/>
                                                          <a:gd name="connsiteX11" fmla="*/ 47767 w 368569"/>
                                                          <a:gd name="connsiteY11" fmla="*/ 327547 h 532263"/>
                                                          <a:gd name="connsiteX12" fmla="*/ 61415 w 368569"/>
                                                          <a:gd name="connsiteY12" fmla="*/ 348018 h 532263"/>
                                                          <a:gd name="connsiteX13" fmla="*/ 102358 w 368569"/>
                                                          <a:gd name="connsiteY13" fmla="*/ 375314 h 532263"/>
                                                          <a:gd name="connsiteX14" fmla="*/ 143302 w 368569"/>
                                                          <a:gd name="connsiteY14" fmla="*/ 395786 h 532263"/>
                                                          <a:gd name="connsiteX15" fmla="*/ 163773 w 368569"/>
                                                          <a:gd name="connsiteY15" fmla="*/ 416257 h 532263"/>
                                                          <a:gd name="connsiteX16" fmla="*/ 177421 w 368569"/>
                                                          <a:gd name="connsiteY16" fmla="*/ 436729 h 532263"/>
                                                          <a:gd name="connsiteX17" fmla="*/ 197893 w 368569"/>
                                                          <a:gd name="connsiteY17" fmla="*/ 443553 h 532263"/>
                                                          <a:gd name="connsiteX18" fmla="*/ 218364 w 368569"/>
                                                          <a:gd name="connsiteY18" fmla="*/ 457200 h 532263"/>
                                                          <a:gd name="connsiteX19" fmla="*/ 245660 w 368569"/>
                                                          <a:gd name="connsiteY19" fmla="*/ 498144 h 532263"/>
                                                          <a:gd name="connsiteX20" fmla="*/ 259308 w 368569"/>
                                                          <a:gd name="connsiteY20" fmla="*/ 518615 h 532263"/>
                                                          <a:gd name="connsiteX21" fmla="*/ 279779 w 368569"/>
                                                          <a:gd name="connsiteY21" fmla="*/ 532263 h 532263"/>
                                                          <a:gd name="connsiteX22" fmla="*/ 307075 w 368569"/>
                                                          <a:gd name="connsiteY22" fmla="*/ 525439 h 532263"/>
                                                          <a:gd name="connsiteX23" fmla="*/ 320723 w 368569"/>
                                                          <a:gd name="connsiteY23" fmla="*/ 504968 h 532263"/>
                                                          <a:gd name="connsiteX24" fmla="*/ 341194 w 368569"/>
                                                          <a:gd name="connsiteY24" fmla="*/ 491320 h 532263"/>
                                                          <a:gd name="connsiteX25" fmla="*/ 368490 w 368569"/>
                                                          <a:gd name="connsiteY25" fmla="*/ 450377 h 532263"/>
                                                          <a:gd name="connsiteX26" fmla="*/ 361666 w 368569"/>
                                                          <a:gd name="connsiteY26" fmla="*/ 375314 h 532263"/>
                                                          <a:gd name="connsiteX27" fmla="*/ 313899 w 368569"/>
                                                          <a:gd name="connsiteY27" fmla="*/ 320723 h 532263"/>
                                                          <a:gd name="connsiteX28" fmla="*/ 300251 w 368569"/>
                                                          <a:gd name="connsiteY28" fmla="*/ 300251 h 532263"/>
                                                          <a:gd name="connsiteX29" fmla="*/ 279779 w 368569"/>
                                                          <a:gd name="connsiteY29" fmla="*/ 279780 h 532263"/>
                                                          <a:gd name="connsiteX30" fmla="*/ 272956 w 368569"/>
                                                          <a:gd name="connsiteY30" fmla="*/ 259308 h 532263"/>
                                                          <a:gd name="connsiteX31" fmla="*/ 266132 w 368569"/>
                                                          <a:gd name="connsiteY31" fmla="*/ 211541 h 532263"/>
                                                          <a:gd name="connsiteX32" fmla="*/ 259308 w 368569"/>
                                                          <a:gd name="connsiteY32" fmla="*/ 191069 h 532263"/>
                                                          <a:gd name="connsiteX33" fmla="*/ 252484 w 368569"/>
                                                          <a:gd name="connsiteY33" fmla="*/ 75063 h 532263"/>
                                                          <a:gd name="connsiteX34" fmla="*/ 232012 w 368569"/>
                                                          <a:gd name="connsiteY34" fmla="*/ 54592 h 532263"/>
                                                          <a:gd name="connsiteX35" fmla="*/ 170597 w 368569"/>
                                                          <a:gd name="connsiteY35" fmla="*/ 20472 h 532263"/>
                                                          <a:gd name="connsiteX36" fmla="*/ 129654 w 368569"/>
                                                          <a:gd name="connsiteY36" fmla="*/ 0 h 532263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  <a:cxn ang="0">
                                                            <a:pos x="connsiteX15" y="connsiteY15"/>
                                                          </a:cxn>
                                                          <a:cxn ang="0">
                                                            <a:pos x="connsiteX16" y="connsiteY16"/>
                                                          </a:cxn>
                                                          <a:cxn ang="0">
                                                            <a:pos x="connsiteX17" y="connsiteY17"/>
                                                          </a:cxn>
                                                          <a:cxn ang="0">
                                                            <a:pos x="connsiteX18" y="connsiteY18"/>
                                                          </a:cxn>
                                                          <a:cxn ang="0">
                                                            <a:pos x="connsiteX19" y="connsiteY19"/>
                                                          </a:cxn>
                                                          <a:cxn ang="0">
                                                            <a:pos x="connsiteX20" y="connsiteY20"/>
                                                          </a:cxn>
                                                          <a:cxn ang="0">
                                                            <a:pos x="connsiteX21" y="connsiteY21"/>
                                                          </a:cxn>
                                                          <a:cxn ang="0">
                                                            <a:pos x="connsiteX22" y="connsiteY22"/>
                                                          </a:cxn>
                                                          <a:cxn ang="0">
                                                            <a:pos x="connsiteX23" y="connsiteY23"/>
                                                          </a:cxn>
                                                          <a:cxn ang="0">
                                                            <a:pos x="connsiteX24" y="connsiteY24"/>
                                                          </a:cxn>
                                                          <a:cxn ang="0">
                                                            <a:pos x="connsiteX25" y="connsiteY25"/>
                                                          </a:cxn>
                                                          <a:cxn ang="0">
                                                            <a:pos x="connsiteX26" y="connsiteY26"/>
                                                          </a:cxn>
                                                          <a:cxn ang="0">
                                                            <a:pos x="connsiteX27" y="connsiteY27"/>
                                                          </a:cxn>
                                                          <a:cxn ang="0">
                                                            <a:pos x="connsiteX28" y="connsiteY28"/>
                                                          </a:cxn>
                                                          <a:cxn ang="0">
                                                            <a:pos x="connsiteX29" y="connsiteY29"/>
                                                          </a:cxn>
                                                          <a:cxn ang="0">
                                                            <a:pos x="connsiteX30" y="connsiteY30"/>
                                                          </a:cxn>
                                                          <a:cxn ang="0">
                                                            <a:pos x="connsiteX31" y="connsiteY31"/>
                                                          </a:cxn>
                                                          <a:cxn ang="0">
                                                            <a:pos x="connsiteX32" y="connsiteY32"/>
                                                          </a:cxn>
                                                          <a:cxn ang="0">
                                                            <a:pos x="connsiteX33" y="connsiteY33"/>
                                                          </a:cxn>
                                                          <a:cxn ang="0">
                                                            <a:pos x="connsiteX34" y="connsiteY34"/>
                                                          </a:cxn>
                                                          <a:cxn ang="0">
                                                            <a:pos x="connsiteX35" y="connsiteY35"/>
                                                          </a:cxn>
                                                          <a:cxn ang="0">
                                                            <a:pos x="connsiteX36" y="connsiteY36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368569" h="532263">
                                                            <a:moveTo>
                                                              <a:pt x="129654" y="0"/>
                                                            </a:moveTo>
                                                            <a:cubicBezTo>
                                                              <a:pt x="92111" y="46929"/>
                                                              <a:pt x="110438" y="22000"/>
                                                              <a:pt x="75063" y="75063"/>
                                                            </a:cubicBezTo>
                                                            <a:lnTo>
                                                              <a:pt x="61415" y="95535"/>
                                                            </a:lnTo>
                                                            <a:lnTo>
                                                              <a:pt x="47767" y="116006"/>
                                                            </a:lnTo>
                                                            <a:cubicBezTo>
                                                              <a:pt x="45493" y="122830"/>
                                                              <a:pt x="44161" y="130044"/>
                                                              <a:pt x="40944" y="136478"/>
                                                            </a:cubicBezTo>
                                                            <a:cubicBezTo>
                                                              <a:pt x="37276" y="143814"/>
                                                              <a:pt x="30627" y="149455"/>
                                                              <a:pt x="27296" y="156950"/>
                                                            </a:cubicBezTo>
                                                            <a:cubicBezTo>
                                                              <a:pt x="21453" y="170096"/>
                                                              <a:pt x="18197" y="184245"/>
                                                              <a:pt x="13648" y="197893"/>
                                                            </a:cubicBezTo>
                                                            <a:lnTo>
                                                              <a:pt x="6824" y="218365"/>
                                                            </a:lnTo>
                                                            <a:lnTo>
                                                              <a:pt x="0" y="238836"/>
                                                            </a:lnTo>
                                                            <a:cubicBezTo>
                                                              <a:pt x="2187" y="247583"/>
                                                              <a:pt x="8752" y="276812"/>
                                                              <a:pt x="13648" y="286603"/>
                                                            </a:cubicBezTo>
                                                            <a:cubicBezTo>
                                                              <a:pt x="17316" y="293939"/>
                                                              <a:pt x="22046" y="300774"/>
                                                              <a:pt x="27296" y="307075"/>
                                                            </a:cubicBezTo>
                                                            <a:cubicBezTo>
                                                              <a:pt x="33474" y="314489"/>
                                                              <a:pt x="41589" y="320133"/>
                                                              <a:pt x="47767" y="327547"/>
                                                            </a:cubicBezTo>
                                                            <a:cubicBezTo>
                                                              <a:pt x="53017" y="333847"/>
                                                              <a:pt x="55243" y="342618"/>
                                                              <a:pt x="61415" y="348018"/>
                                                            </a:cubicBezTo>
                                                            <a:cubicBezTo>
                                                              <a:pt x="73759" y="358819"/>
                                                              <a:pt x="86797" y="370127"/>
                                                              <a:pt x="102358" y="375314"/>
                                                            </a:cubicBezTo>
                                                            <a:cubicBezTo>
                                                              <a:pt x="122876" y="382153"/>
                                                              <a:pt x="125664" y="381088"/>
                                                              <a:pt x="143302" y="395786"/>
                                                            </a:cubicBezTo>
                                                            <a:cubicBezTo>
                                                              <a:pt x="150715" y="401964"/>
                                                              <a:pt x="157595" y="408844"/>
                                                              <a:pt x="163773" y="416257"/>
                                                            </a:cubicBezTo>
                                                            <a:cubicBezTo>
                                                              <a:pt x="169023" y="422558"/>
                                                              <a:pt x="171017" y="431606"/>
                                                              <a:pt x="177421" y="436729"/>
                                                            </a:cubicBezTo>
                                                            <a:cubicBezTo>
                                                              <a:pt x="183038" y="441223"/>
                                                              <a:pt x="191459" y="440336"/>
                                                              <a:pt x="197893" y="443553"/>
                                                            </a:cubicBezTo>
                                                            <a:cubicBezTo>
                                                              <a:pt x="205228" y="447221"/>
                                                              <a:pt x="211540" y="452651"/>
                                                              <a:pt x="218364" y="457200"/>
                                                            </a:cubicBezTo>
                                                            <a:lnTo>
                                                              <a:pt x="245660" y="498144"/>
                                                            </a:lnTo>
                                                            <a:cubicBezTo>
                                                              <a:pt x="250209" y="504968"/>
                                                              <a:pt x="252484" y="514066"/>
                                                              <a:pt x="259308" y="518615"/>
                                                            </a:cubicBezTo>
                                                            <a:lnTo>
                                                              <a:pt x="279779" y="532263"/>
                                                            </a:lnTo>
                                                            <a:cubicBezTo>
                                                              <a:pt x="288878" y="529988"/>
                                                              <a:pt x="299271" y="530641"/>
                                                              <a:pt x="307075" y="525439"/>
                                                            </a:cubicBezTo>
                                                            <a:cubicBezTo>
                                                              <a:pt x="313899" y="520890"/>
                                                              <a:pt x="314924" y="510767"/>
                                                              <a:pt x="320723" y="504968"/>
                                                            </a:cubicBezTo>
                                                            <a:cubicBezTo>
                                                              <a:pt x="326522" y="499169"/>
                                                              <a:pt x="334370" y="495869"/>
                                                              <a:pt x="341194" y="491320"/>
                                                            </a:cubicBezTo>
                                                            <a:cubicBezTo>
                                                              <a:pt x="350293" y="477672"/>
                                                              <a:pt x="369975" y="466712"/>
                                                              <a:pt x="368490" y="450377"/>
                                                            </a:cubicBezTo>
                                                            <a:cubicBezTo>
                                                              <a:pt x="366215" y="425356"/>
                                                              <a:pt x="368755" y="399417"/>
                                                              <a:pt x="361666" y="375314"/>
                                                            </a:cubicBezTo>
                                                            <a:cubicBezTo>
                                                              <a:pt x="351958" y="342306"/>
                                                              <a:pt x="336949" y="336091"/>
                                                              <a:pt x="313899" y="320723"/>
                                                            </a:cubicBezTo>
                                                            <a:cubicBezTo>
                                                              <a:pt x="309350" y="313899"/>
                                                              <a:pt x="305502" y="306551"/>
                                                              <a:pt x="300251" y="300251"/>
                                                            </a:cubicBezTo>
                                                            <a:cubicBezTo>
                                                              <a:pt x="294073" y="292837"/>
                                                              <a:pt x="285132" y="287810"/>
                                                              <a:pt x="279779" y="279780"/>
                                                            </a:cubicBezTo>
                                                            <a:cubicBezTo>
                                                              <a:pt x="275789" y="273795"/>
                                                              <a:pt x="275230" y="266132"/>
                                                              <a:pt x="272956" y="259308"/>
                                                            </a:cubicBezTo>
                                                            <a:cubicBezTo>
                                                              <a:pt x="270681" y="243386"/>
                                                              <a:pt x="269286" y="227313"/>
                                                              <a:pt x="266132" y="211541"/>
                                                            </a:cubicBezTo>
                                                            <a:cubicBezTo>
                                                              <a:pt x="264721" y="204488"/>
                                                              <a:pt x="260024" y="198226"/>
                                                              <a:pt x="259308" y="191069"/>
                                                            </a:cubicBezTo>
                                                            <a:cubicBezTo>
                                                              <a:pt x="255454" y="152526"/>
                                                              <a:pt x="260081" y="113046"/>
                                                              <a:pt x="252484" y="75063"/>
                                                            </a:cubicBezTo>
                                                            <a:cubicBezTo>
                                                              <a:pt x="250591" y="65600"/>
                                                              <a:pt x="239630" y="60517"/>
                                                              <a:pt x="232012" y="54592"/>
                                                            </a:cubicBezTo>
                                                            <a:cubicBezTo>
                                                              <a:pt x="203630" y="32517"/>
                                                              <a:pt x="198497" y="28444"/>
                                                              <a:pt x="170597" y="20472"/>
                                                            </a:cubicBezTo>
                                                            <a:cubicBezTo>
                                                              <a:pt x="161579" y="17896"/>
                                                              <a:pt x="143302" y="13648"/>
                                                              <a:pt x="129654" y="0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n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58" name="Freeform 16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FBDE256A-25A3-B6CC-7A6F-B39ED35309FC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5594" y="75231"/>
                                                        <a:ext cx="340995" cy="457200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91069 w 341194"/>
                                                          <a:gd name="connsiteY0" fmla="*/ 58 h 457258"/>
                                                          <a:gd name="connsiteX1" fmla="*/ 156949 w 341194"/>
                                                          <a:gd name="connsiteY1" fmla="*/ 20529 h 457258"/>
                                                          <a:gd name="connsiteX2" fmla="*/ 136478 w 341194"/>
                                                          <a:gd name="connsiteY2" fmla="*/ 27353 h 457258"/>
                                                          <a:gd name="connsiteX3" fmla="*/ 95534 w 341194"/>
                                                          <a:gd name="connsiteY3" fmla="*/ 54649 h 457258"/>
                                                          <a:gd name="connsiteX4" fmla="*/ 61415 w 341194"/>
                                                          <a:gd name="connsiteY4" fmla="*/ 88768 h 457258"/>
                                                          <a:gd name="connsiteX5" fmla="*/ 47767 w 341194"/>
                                                          <a:gd name="connsiteY5" fmla="*/ 109240 h 457258"/>
                                                          <a:gd name="connsiteX6" fmla="*/ 6824 w 341194"/>
                                                          <a:gd name="connsiteY6" fmla="*/ 150183 h 457258"/>
                                                          <a:gd name="connsiteX7" fmla="*/ 0 w 341194"/>
                                                          <a:gd name="connsiteY7" fmla="*/ 170655 h 457258"/>
                                                          <a:gd name="connsiteX8" fmla="*/ 6824 w 341194"/>
                                                          <a:gd name="connsiteY8" fmla="*/ 197950 h 457258"/>
                                                          <a:gd name="connsiteX9" fmla="*/ 27296 w 341194"/>
                                                          <a:gd name="connsiteY9" fmla="*/ 238893 h 457258"/>
                                                          <a:gd name="connsiteX10" fmla="*/ 20472 w 341194"/>
                                                          <a:gd name="connsiteY10" fmla="*/ 266189 h 457258"/>
                                                          <a:gd name="connsiteX11" fmla="*/ 27296 w 341194"/>
                                                          <a:gd name="connsiteY11" fmla="*/ 382195 h 457258"/>
                                                          <a:gd name="connsiteX12" fmla="*/ 81887 w 341194"/>
                                                          <a:gd name="connsiteY12" fmla="*/ 429962 h 457258"/>
                                                          <a:gd name="connsiteX13" fmla="*/ 102358 w 341194"/>
                                                          <a:gd name="connsiteY13" fmla="*/ 443610 h 457258"/>
                                                          <a:gd name="connsiteX14" fmla="*/ 150125 w 341194"/>
                                                          <a:gd name="connsiteY14" fmla="*/ 457258 h 457258"/>
                                                          <a:gd name="connsiteX15" fmla="*/ 184245 w 341194"/>
                                                          <a:gd name="connsiteY15" fmla="*/ 450434 h 457258"/>
                                                          <a:gd name="connsiteX16" fmla="*/ 197893 w 341194"/>
                                                          <a:gd name="connsiteY16" fmla="*/ 429962 h 457258"/>
                                                          <a:gd name="connsiteX17" fmla="*/ 218364 w 341194"/>
                                                          <a:gd name="connsiteY17" fmla="*/ 361723 h 457258"/>
                                                          <a:gd name="connsiteX18" fmla="*/ 225188 w 341194"/>
                                                          <a:gd name="connsiteY18" fmla="*/ 341252 h 457258"/>
                                                          <a:gd name="connsiteX19" fmla="*/ 286603 w 341194"/>
                                                          <a:gd name="connsiteY19" fmla="*/ 307132 h 457258"/>
                                                          <a:gd name="connsiteX20" fmla="*/ 307075 w 341194"/>
                                                          <a:gd name="connsiteY20" fmla="*/ 293485 h 457258"/>
                                                          <a:gd name="connsiteX21" fmla="*/ 334370 w 341194"/>
                                                          <a:gd name="connsiteY21" fmla="*/ 232070 h 457258"/>
                                                          <a:gd name="connsiteX22" fmla="*/ 341194 w 341194"/>
                                                          <a:gd name="connsiteY22" fmla="*/ 211598 h 457258"/>
                                                          <a:gd name="connsiteX23" fmla="*/ 334370 w 341194"/>
                                                          <a:gd name="connsiteY23" fmla="*/ 81944 h 457258"/>
                                                          <a:gd name="connsiteX24" fmla="*/ 327546 w 341194"/>
                                                          <a:gd name="connsiteY24" fmla="*/ 61473 h 457258"/>
                                                          <a:gd name="connsiteX25" fmla="*/ 307075 w 341194"/>
                                                          <a:gd name="connsiteY25" fmla="*/ 54649 h 457258"/>
                                                          <a:gd name="connsiteX26" fmla="*/ 266131 w 341194"/>
                                                          <a:gd name="connsiteY26" fmla="*/ 27353 h 457258"/>
                                                          <a:gd name="connsiteX27" fmla="*/ 191069 w 341194"/>
                                                          <a:gd name="connsiteY27" fmla="*/ 58 h 457258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  <a:cxn ang="0">
                                                            <a:pos x="connsiteX15" y="connsiteY15"/>
                                                          </a:cxn>
                                                          <a:cxn ang="0">
                                                            <a:pos x="connsiteX16" y="connsiteY16"/>
                                                          </a:cxn>
                                                          <a:cxn ang="0">
                                                            <a:pos x="connsiteX17" y="connsiteY17"/>
                                                          </a:cxn>
                                                          <a:cxn ang="0">
                                                            <a:pos x="connsiteX18" y="connsiteY18"/>
                                                          </a:cxn>
                                                          <a:cxn ang="0">
                                                            <a:pos x="connsiteX19" y="connsiteY19"/>
                                                          </a:cxn>
                                                          <a:cxn ang="0">
                                                            <a:pos x="connsiteX20" y="connsiteY20"/>
                                                          </a:cxn>
                                                          <a:cxn ang="0">
                                                            <a:pos x="connsiteX21" y="connsiteY21"/>
                                                          </a:cxn>
                                                          <a:cxn ang="0">
                                                            <a:pos x="connsiteX22" y="connsiteY22"/>
                                                          </a:cxn>
                                                          <a:cxn ang="0">
                                                            <a:pos x="connsiteX23" y="connsiteY23"/>
                                                          </a:cxn>
                                                          <a:cxn ang="0">
                                                            <a:pos x="connsiteX24" y="connsiteY24"/>
                                                          </a:cxn>
                                                          <a:cxn ang="0">
                                                            <a:pos x="connsiteX25" y="connsiteY25"/>
                                                          </a:cxn>
                                                          <a:cxn ang="0">
                                                            <a:pos x="connsiteX26" y="connsiteY26"/>
                                                          </a:cxn>
                                                          <a:cxn ang="0">
                                                            <a:pos x="connsiteX27" y="connsiteY2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341194" h="457258">
                                                            <a:moveTo>
                                                              <a:pt x="191069" y="58"/>
                                                            </a:moveTo>
                                                            <a:cubicBezTo>
                                                              <a:pt x="172872" y="-1079"/>
                                                              <a:pt x="168812" y="14598"/>
                                                              <a:pt x="156949" y="20529"/>
                                                            </a:cubicBezTo>
                                                            <a:cubicBezTo>
                                                              <a:pt x="150516" y="23746"/>
                                                              <a:pt x="142766" y="23860"/>
                                                              <a:pt x="136478" y="27353"/>
                                                            </a:cubicBezTo>
                                                            <a:cubicBezTo>
                                                              <a:pt x="122139" y="35319"/>
                                                              <a:pt x="95534" y="54649"/>
                                                              <a:pt x="95534" y="54649"/>
                                                            </a:cubicBezTo>
                                                            <a:cubicBezTo>
                                                              <a:pt x="59143" y="109237"/>
                                                              <a:pt x="106906" y="43277"/>
                                                              <a:pt x="61415" y="88768"/>
                                                            </a:cubicBezTo>
                                                            <a:cubicBezTo>
                                                              <a:pt x="55616" y="94567"/>
                                                              <a:pt x="53216" y="103110"/>
                                                              <a:pt x="47767" y="109240"/>
                                                            </a:cubicBezTo>
                                                            <a:cubicBezTo>
                                                              <a:pt x="34944" y="123666"/>
                                                              <a:pt x="6824" y="150183"/>
                                                              <a:pt x="6824" y="150183"/>
                                                            </a:cubicBezTo>
                                                            <a:cubicBezTo>
                                                              <a:pt x="4549" y="157007"/>
                                                              <a:pt x="0" y="163462"/>
                                                              <a:pt x="0" y="170655"/>
                                                            </a:cubicBezTo>
                                                            <a:cubicBezTo>
                                                              <a:pt x="0" y="180033"/>
                                                              <a:pt x="4248" y="188932"/>
                                                              <a:pt x="6824" y="197950"/>
                                                            </a:cubicBezTo>
                                                            <a:cubicBezTo>
                                                              <a:pt x="13887" y="222671"/>
                                                              <a:pt x="12342" y="216463"/>
                                                              <a:pt x="27296" y="238893"/>
                                                            </a:cubicBezTo>
                                                            <a:cubicBezTo>
                                                              <a:pt x="25021" y="247992"/>
                                                              <a:pt x="20472" y="256810"/>
                                                              <a:pt x="20472" y="266189"/>
                                                            </a:cubicBezTo>
                                                            <a:cubicBezTo>
                                                              <a:pt x="20472" y="304925"/>
                                                              <a:pt x="21550" y="343888"/>
                                                              <a:pt x="27296" y="382195"/>
                                                            </a:cubicBezTo>
                                                            <a:cubicBezTo>
                                                              <a:pt x="30455" y="403259"/>
                                                              <a:pt x="73291" y="424231"/>
                                                              <a:pt x="81887" y="429962"/>
                                                            </a:cubicBezTo>
                                                            <a:cubicBezTo>
                                                              <a:pt x="88711" y="434511"/>
                                                              <a:pt x="94402" y="441621"/>
                                                              <a:pt x="102358" y="443610"/>
                                                            </a:cubicBezTo>
                                                            <a:cubicBezTo>
                                                              <a:pt x="136632" y="452179"/>
                                                              <a:pt x="120757" y="447468"/>
                                                              <a:pt x="150125" y="457258"/>
                                                            </a:cubicBezTo>
                                                            <a:cubicBezTo>
                                                              <a:pt x="161498" y="454983"/>
                                                              <a:pt x="174175" y="456189"/>
                                                              <a:pt x="184245" y="450434"/>
                                                            </a:cubicBezTo>
                                                            <a:cubicBezTo>
                                                              <a:pt x="191366" y="446365"/>
                                                              <a:pt x="194562" y="437457"/>
                                                              <a:pt x="197893" y="429962"/>
                                                            </a:cubicBezTo>
                                                            <a:cubicBezTo>
                                                              <a:pt x="210865" y="400775"/>
                                                              <a:pt x="210424" y="389511"/>
                                                              <a:pt x="218364" y="361723"/>
                                                            </a:cubicBezTo>
                                                            <a:cubicBezTo>
                                                              <a:pt x="220340" y="354807"/>
                                                              <a:pt x="220102" y="346338"/>
                                                              <a:pt x="225188" y="341252"/>
                                                            </a:cubicBezTo>
                                                            <a:cubicBezTo>
                                                              <a:pt x="268217" y="298223"/>
                                                              <a:pt x="252280" y="324293"/>
                                                              <a:pt x="286603" y="307132"/>
                                                            </a:cubicBezTo>
                                                            <a:cubicBezTo>
                                                              <a:pt x="293938" y="303464"/>
                                                              <a:pt x="300251" y="298034"/>
                                                              <a:pt x="307075" y="293485"/>
                                                            </a:cubicBezTo>
                                                            <a:cubicBezTo>
                                                              <a:pt x="328701" y="261043"/>
                                                              <a:pt x="318129" y="280793"/>
                                                              <a:pt x="334370" y="232070"/>
                                                            </a:cubicBezTo>
                                                            <a:lnTo>
                                                              <a:pt x="341194" y="211598"/>
                                                            </a:lnTo>
                                                            <a:cubicBezTo>
                                                              <a:pt x="338919" y="168380"/>
                                                              <a:pt x="338288" y="125044"/>
                                                              <a:pt x="334370" y="81944"/>
                                                            </a:cubicBezTo>
                                                            <a:cubicBezTo>
                                                              <a:pt x="333719" y="74781"/>
                                                              <a:pt x="332632" y="66559"/>
                                                              <a:pt x="327546" y="61473"/>
                                                            </a:cubicBezTo>
                                                            <a:cubicBezTo>
                                                              <a:pt x="322460" y="56387"/>
                                                              <a:pt x="313363" y="58142"/>
                                                              <a:pt x="307075" y="54649"/>
                                                            </a:cubicBezTo>
                                                            <a:cubicBezTo>
                                                              <a:pt x="292736" y="46683"/>
                                                              <a:pt x="277730" y="38952"/>
                                                              <a:pt x="266131" y="27353"/>
                                                            </a:cubicBezTo>
                                                            <a:cubicBezTo>
                                                              <a:pt x="244052" y="5274"/>
                                                              <a:pt x="209266" y="1195"/>
                                                              <a:pt x="191069" y="58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n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59" name="Freeform 16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3D030324-04B0-F6B5-EA36-A8823F986438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20559" y="116506"/>
                                                        <a:ext cx="433070" cy="532130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50439 w 433186"/>
                                                          <a:gd name="connsiteY0" fmla="*/ 109182 h 532454"/>
                                                          <a:gd name="connsiteX1" fmla="*/ 116320 w 433186"/>
                                                          <a:gd name="connsiteY1" fmla="*/ 129653 h 532454"/>
                                                          <a:gd name="connsiteX2" fmla="*/ 68553 w 433186"/>
                                                          <a:gd name="connsiteY2" fmla="*/ 177420 h 532454"/>
                                                          <a:gd name="connsiteX3" fmla="*/ 41257 w 433186"/>
                                                          <a:gd name="connsiteY3" fmla="*/ 204716 h 532454"/>
                                                          <a:gd name="connsiteX4" fmla="*/ 34433 w 433186"/>
                                                          <a:gd name="connsiteY4" fmla="*/ 225188 h 532454"/>
                                                          <a:gd name="connsiteX5" fmla="*/ 13962 w 433186"/>
                                                          <a:gd name="connsiteY5" fmla="*/ 238835 h 532454"/>
                                                          <a:gd name="connsiteX6" fmla="*/ 7138 w 433186"/>
                                                          <a:gd name="connsiteY6" fmla="*/ 307074 h 532454"/>
                                                          <a:gd name="connsiteX7" fmla="*/ 48081 w 433186"/>
                                                          <a:gd name="connsiteY7" fmla="*/ 348017 h 532454"/>
                                                          <a:gd name="connsiteX8" fmla="*/ 54905 w 433186"/>
                                                          <a:gd name="connsiteY8" fmla="*/ 368489 h 532454"/>
                                                          <a:gd name="connsiteX9" fmla="*/ 61729 w 433186"/>
                                                          <a:gd name="connsiteY9" fmla="*/ 395785 h 532454"/>
                                                          <a:gd name="connsiteX10" fmla="*/ 75377 w 433186"/>
                                                          <a:gd name="connsiteY10" fmla="*/ 436728 h 532454"/>
                                                          <a:gd name="connsiteX11" fmla="*/ 82200 w 433186"/>
                                                          <a:gd name="connsiteY11" fmla="*/ 491319 h 532454"/>
                                                          <a:gd name="connsiteX12" fmla="*/ 89024 w 433186"/>
                                                          <a:gd name="connsiteY12" fmla="*/ 511791 h 532454"/>
                                                          <a:gd name="connsiteX13" fmla="*/ 109496 w 433186"/>
                                                          <a:gd name="connsiteY13" fmla="*/ 518614 h 532454"/>
                                                          <a:gd name="connsiteX14" fmla="*/ 129968 w 433186"/>
                                                          <a:gd name="connsiteY14" fmla="*/ 532262 h 532454"/>
                                                          <a:gd name="connsiteX15" fmla="*/ 150439 w 433186"/>
                                                          <a:gd name="connsiteY15" fmla="*/ 525438 h 532454"/>
                                                          <a:gd name="connsiteX16" fmla="*/ 191383 w 433186"/>
                                                          <a:gd name="connsiteY16" fmla="*/ 498143 h 532454"/>
                                                          <a:gd name="connsiteX17" fmla="*/ 211854 w 433186"/>
                                                          <a:gd name="connsiteY17" fmla="*/ 484495 h 532454"/>
                                                          <a:gd name="connsiteX18" fmla="*/ 225502 w 433186"/>
                                                          <a:gd name="connsiteY18" fmla="*/ 464023 h 532454"/>
                                                          <a:gd name="connsiteX19" fmla="*/ 266445 w 433186"/>
                                                          <a:gd name="connsiteY19" fmla="*/ 436728 h 532454"/>
                                                          <a:gd name="connsiteX20" fmla="*/ 280093 w 433186"/>
                                                          <a:gd name="connsiteY20" fmla="*/ 416256 h 532454"/>
                                                          <a:gd name="connsiteX21" fmla="*/ 300565 w 433186"/>
                                                          <a:gd name="connsiteY21" fmla="*/ 402608 h 532454"/>
                                                          <a:gd name="connsiteX22" fmla="*/ 307389 w 433186"/>
                                                          <a:gd name="connsiteY22" fmla="*/ 382137 h 532454"/>
                                                          <a:gd name="connsiteX23" fmla="*/ 348332 w 433186"/>
                                                          <a:gd name="connsiteY23" fmla="*/ 341194 h 532454"/>
                                                          <a:gd name="connsiteX24" fmla="*/ 355156 w 433186"/>
                                                          <a:gd name="connsiteY24" fmla="*/ 320722 h 532454"/>
                                                          <a:gd name="connsiteX25" fmla="*/ 375627 w 433186"/>
                                                          <a:gd name="connsiteY25" fmla="*/ 279779 h 532454"/>
                                                          <a:gd name="connsiteX26" fmla="*/ 375627 w 433186"/>
                                                          <a:gd name="connsiteY26" fmla="*/ 191068 h 532454"/>
                                                          <a:gd name="connsiteX27" fmla="*/ 382451 w 433186"/>
                                                          <a:gd name="connsiteY27" fmla="*/ 170597 h 532454"/>
                                                          <a:gd name="connsiteX28" fmla="*/ 402923 w 433186"/>
                                                          <a:gd name="connsiteY28" fmla="*/ 156949 h 532454"/>
                                                          <a:gd name="connsiteX29" fmla="*/ 416571 w 433186"/>
                                                          <a:gd name="connsiteY29" fmla="*/ 75062 h 532454"/>
                                                          <a:gd name="connsiteX30" fmla="*/ 396099 w 433186"/>
                                                          <a:gd name="connsiteY30" fmla="*/ 61414 h 532454"/>
                                                          <a:gd name="connsiteX31" fmla="*/ 382451 w 433186"/>
                                                          <a:gd name="connsiteY31" fmla="*/ 40943 h 532454"/>
                                                          <a:gd name="connsiteX32" fmla="*/ 321036 w 433186"/>
                                                          <a:gd name="connsiteY32" fmla="*/ 13647 h 532454"/>
                                                          <a:gd name="connsiteX33" fmla="*/ 300565 w 433186"/>
                                                          <a:gd name="connsiteY33" fmla="*/ 0 h 532454"/>
                                                          <a:gd name="connsiteX34" fmla="*/ 205030 w 433186"/>
                                                          <a:gd name="connsiteY34" fmla="*/ 13647 h 532454"/>
                                                          <a:gd name="connsiteX35" fmla="*/ 184559 w 433186"/>
                                                          <a:gd name="connsiteY35" fmla="*/ 27295 h 532454"/>
                                                          <a:gd name="connsiteX36" fmla="*/ 170911 w 433186"/>
                                                          <a:gd name="connsiteY36" fmla="*/ 47767 h 532454"/>
                                                          <a:gd name="connsiteX37" fmla="*/ 150439 w 433186"/>
                                                          <a:gd name="connsiteY37" fmla="*/ 109182 h 532454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  <a:cxn ang="0">
                                                            <a:pos x="connsiteX15" y="connsiteY15"/>
                                                          </a:cxn>
                                                          <a:cxn ang="0">
                                                            <a:pos x="connsiteX16" y="connsiteY16"/>
                                                          </a:cxn>
                                                          <a:cxn ang="0">
                                                            <a:pos x="connsiteX17" y="connsiteY17"/>
                                                          </a:cxn>
                                                          <a:cxn ang="0">
                                                            <a:pos x="connsiteX18" y="connsiteY18"/>
                                                          </a:cxn>
                                                          <a:cxn ang="0">
                                                            <a:pos x="connsiteX19" y="connsiteY19"/>
                                                          </a:cxn>
                                                          <a:cxn ang="0">
                                                            <a:pos x="connsiteX20" y="connsiteY20"/>
                                                          </a:cxn>
                                                          <a:cxn ang="0">
                                                            <a:pos x="connsiteX21" y="connsiteY21"/>
                                                          </a:cxn>
                                                          <a:cxn ang="0">
                                                            <a:pos x="connsiteX22" y="connsiteY22"/>
                                                          </a:cxn>
                                                          <a:cxn ang="0">
                                                            <a:pos x="connsiteX23" y="connsiteY23"/>
                                                          </a:cxn>
                                                          <a:cxn ang="0">
                                                            <a:pos x="connsiteX24" y="connsiteY24"/>
                                                          </a:cxn>
                                                          <a:cxn ang="0">
                                                            <a:pos x="connsiteX25" y="connsiteY25"/>
                                                          </a:cxn>
                                                          <a:cxn ang="0">
                                                            <a:pos x="connsiteX26" y="connsiteY26"/>
                                                          </a:cxn>
                                                          <a:cxn ang="0">
                                                            <a:pos x="connsiteX27" y="connsiteY27"/>
                                                          </a:cxn>
                                                          <a:cxn ang="0">
                                                            <a:pos x="connsiteX28" y="connsiteY28"/>
                                                          </a:cxn>
                                                          <a:cxn ang="0">
                                                            <a:pos x="connsiteX29" y="connsiteY29"/>
                                                          </a:cxn>
                                                          <a:cxn ang="0">
                                                            <a:pos x="connsiteX30" y="connsiteY30"/>
                                                          </a:cxn>
                                                          <a:cxn ang="0">
                                                            <a:pos x="connsiteX31" y="connsiteY31"/>
                                                          </a:cxn>
                                                          <a:cxn ang="0">
                                                            <a:pos x="connsiteX32" y="connsiteY32"/>
                                                          </a:cxn>
                                                          <a:cxn ang="0">
                                                            <a:pos x="connsiteX33" y="connsiteY33"/>
                                                          </a:cxn>
                                                          <a:cxn ang="0">
                                                            <a:pos x="connsiteX34" y="connsiteY34"/>
                                                          </a:cxn>
                                                          <a:cxn ang="0">
                                                            <a:pos x="connsiteX35" y="connsiteY35"/>
                                                          </a:cxn>
                                                          <a:cxn ang="0">
                                                            <a:pos x="connsiteX36" y="connsiteY36"/>
                                                          </a:cxn>
                                                          <a:cxn ang="0">
                                                            <a:pos x="connsiteX37" y="connsiteY3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433186" h="532454">
                                                            <a:moveTo>
                                                              <a:pt x="150439" y="109182"/>
                                                            </a:moveTo>
                                                            <a:cubicBezTo>
                                                              <a:pt x="141341" y="122830"/>
                                                              <a:pt x="125698" y="120275"/>
                                                              <a:pt x="116320" y="129653"/>
                                                            </a:cubicBezTo>
                                                            <a:cubicBezTo>
                                                              <a:pt x="61571" y="184402"/>
                                                              <a:pt x="114874" y="161981"/>
                                                              <a:pt x="68553" y="177420"/>
                                                            </a:cubicBezTo>
                                                            <a:cubicBezTo>
                                                              <a:pt x="50356" y="232012"/>
                                                              <a:pt x="77652" y="168321"/>
                                                              <a:pt x="41257" y="204716"/>
                                                            </a:cubicBezTo>
                                                            <a:cubicBezTo>
                                                              <a:pt x="36171" y="209802"/>
                                                              <a:pt x="38926" y="219571"/>
                                                              <a:pt x="34433" y="225188"/>
                                                            </a:cubicBezTo>
                                                            <a:cubicBezTo>
                                                              <a:pt x="29310" y="231592"/>
                                                              <a:pt x="20786" y="234286"/>
                                                              <a:pt x="13962" y="238835"/>
                                                            </a:cubicBezTo>
                                                            <a:cubicBezTo>
                                                              <a:pt x="6534" y="261119"/>
                                                              <a:pt x="-9163" y="283787"/>
                                                              <a:pt x="7138" y="307074"/>
                                                            </a:cubicBezTo>
                                                            <a:cubicBezTo>
                                                              <a:pt x="18206" y="322886"/>
                                                              <a:pt x="48081" y="348017"/>
                                                              <a:pt x="48081" y="348017"/>
                                                            </a:cubicBezTo>
                                                            <a:cubicBezTo>
                                                              <a:pt x="50356" y="354841"/>
                                                              <a:pt x="52929" y="361573"/>
                                                              <a:pt x="54905" y="368489"/>
                                                            </a:cubicBezTo>
                                                            <a:cubicBezTo>
                                                              <a:pt x="57482" y="377507"/>
                                                              <a:pt x="59034" y="386802"/>
                                                              <a:pt x="61729" y="395785"/>
                                                            </a:cubicBezTo>
                                                            <a:cubicBezTo>
                                                              <a:pt x="65863" y="409564"/>
                                                              <a:pt x="75377" y="436728"/>
                                                              <a:pt x="75377" y="436728"/>
                                                            </a:cubicBezTo>
                                                            <a:cubicBezTo>
                                                              <a:pt x="77651" y="454925"/>
                                                              <a:pt x="78920" y="473276"/>
                                                              <a:pt x="82200" y="491319"/>
                                                            </a:cubicBezTo>
                                                            <a:cubicBezTo>
                                                              <a:pt x="83487" y="498396"/>
                                                              <a:pt x="83938" y="506705"/>
                                                              <a:pt x="89024" y="511791"/>
                                                            </a:cubicBezTo>
                                                            <a:cubicBezTo>
                                                              <a:pt x="94110" y="516877"/>
                                                              <a:pt x="102672" y="516340"/>
                                                              <a:pt x="109496" y="518614"/>
                                                            </a:cubicBezTo>
                                                            <a:cubicBezTo>
                                                              <a:pt x="116320" y="523163"/>
                                                              <a:pt x="121878" y="530914"/>
                                                              <a:pt x="129968" y="532262"/>
                                                            </a:cubicBezTo>
                                                            <a:cubicBezTo>
                                                              <a:pt x="137063" y="533445"/>
                                                              <a:pt x="144151" y="528931"/>
                                                              <a:pt x="150439" y="525438"/>
                                                            </a:cubicBezTo>
                                                            <a:cubicBezTo>
                                                              <a:pt x="164778" y="517472"/>
                                                              <a:pt x="177735" y="507242"/>
                                                              <a:pt x="191383" y="498143"/>
                                                            </a:cubicBezTo>
                                                            <a:lnTo>
                                                              <a:pt x="211854" y="484495"/>
                                                            </a:lnTo>
                                                            <a:cubicBezTo>
                                                              <a:pt x="216403" y="477671"/>
                                                              <a:pt x="219330" y="469424"/>
                                                              <a:pt x="225502" y="464023"/>
                                                            </a:cubicBezTo>
                                                            <a:cubicBezTo>
                                                              <a:pt x="237846" y="453222"/>
                                                              <a:pt x="266445" y="436728"/>
                                                              <a:pt x="266445" y="436728"/>
                                                            </a:cubicBezTo>
                                                            <a:cubicBezTo>
                                                              <a:pt x="270994" y="429904"/>
                                                              <a:pt x="274294" y="422055"/>
                                                              <a:pt x="280093" y="416256"/>
                                                            </a:cubicBezTo>
                                                            <a:cubicBezTo>
                                                              <a:pt x="285892" y="410457"/>
                                                              <a:pt x="295442" y="409012"/>
                                                              <a:pt x="300565" y="402608"/>
                                                            </a:cubicBezTo>
                                                            <a:cubicBezTo>
                                                              <a:pt x="305058" y="396991"/>
                                                              <a:pt x="302973" y="387815"/>
                                                              <a:pt x="307389" y="382137"/>
                                                            </a:cubicBezTo>
                                                            <a:cubicBezTo>
                                                              <a:pt x="319239" y="366902"/>
                                                              <a:pt x="348332" y="341194"/>
                                                              <a:pt x="348332" y="341194"/>
                                                            </a:cubicBezTo>
                                                            <a:cubicBezTo>
                                                              <a:pt x="350607" y="334370"/>
                                                              <a:pt x="351939" y="327156"/>
                                                              <a:pt x="355156" y="320722"/>
                                                            </a:cubicBezTo>
                                                            <a:cubicBezTo>
                                                              <a:pt x="381613" y="267806"/>
                                                              <a:pt x="358474" y="331236"/>
                                                              <a:pt x="375627" y="279779"/>
                                                            </a:cubicBezTo>
                                                            <a:cubicBezTo>
                                                              <a:pt x="366451" y="233898"/>
                                                              <a:pt x="365397" y="247331"/>
                                                              <a:pt x="375627" y="191068"/>
                                                            </a:cubicBezTo>
                                                            <a:cubicBezTo>
                                                              <a:pt x="376914" y="183991"/>
                                                              <a:pt x="377958" y="176214"/>
                                                              <a:pt x="382451" y="170597"/>
                                                            </a:cubicBezTo>
                                                            <a:cubicBezTo>
                                                              <a:pt x="387574" y="164193"/>
                                                              <a:pt x="396099" y="161498"/>
                                                              <a:pt x="402923" y="156949"/>
                                                            </a:cubicBezTo>
                                                            <a:cubicBezTo>
                                                              <a:pt x="415071" y="138727"/>
                                                              <a:pt x="455688" y="101140"/>
                                                              <a:pt x="416571" y="75062"/>
                                                            </a:cubicBezTo>
                                                            <a:lnTo>
                                                              <a:pt x="396099" y="61414"/>
                                                            </a:lnTo>
                                                            <a:cubicBezTo>
                                                              <a:pt x="391550" y="54590"/>
                                                              <a:pt x="388250" y="46742"/>
                                                              <a:pt x="382451" y="40943"/>
                                                            </a:cubicBezTo>
                                                            <a:cubicBezTo>
                                                              <a:pt x="354673" y="13165"/>
                                                              <a:pt x="361581" y="40676"/>
                                                              <a:pt x="321036" y="13647"/>
                                                            </a:cubicBezTo>
                                                            <a:lnTo>
                                                              <a:pt x="300565" y="0"/>
                                                            </a:lnTo>
                                                            <a:cubicBezTo>
                                                              <a:pt x="281388" y="1743"/>
                                                              <a:pt x="231286" y="519"/>
                                                              <a:pt x="205030" y="13647"/>
                                                            </a:cubicBezTo>
                                                            <a:cubicBezTo>
                                                              <a:pt x="197695" y="17315"/>
                                                              <a:pt x="191383" y="22746"/>
                                                              <a:pt x="184559" y="27295"/>
                                                            </a:cubicBezTo>
                                                            <a:cubicBezTo>
                                                              <a:pt x="180010" y="34119"/>
                                                              <a:pt x="176710" y="41968"/>
                                                              <a:pt x="170911" y="47767"/>
                                                            </a:cubicBezTo>
                                                            <a:cubicBezTo>
                                                              <a:pt x="146654" y="72024"/>
                                                              <a:pt x="159537" y="95534"/>
                                                              <a:pt x="150439" y="109182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n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cxnSp>
                                                    <p:nvCxnSpPr>
                                                      <p:cNvPr id="160" name="Straight Connector 15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FE3D924-84EF-C660-F293-02C3B8825A7E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-9351" y="1452719"/>
                                                        <a:ext cx="1214581" cy="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 w="38100"/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161" name="Straight Connector 16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11E0F3B-91BA-3D53-413B-C86861A4057E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1197054" y="0"/>
                                                        <a:ext cx="0" cy="146304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 w="38100"/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</p:grpSp>
                                                <p:grpSp>
                                                  <p:nvGrpSpPr>
                                                    <p:cNvPr id="127" name="Group 12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970745BF-9E56-908F-DEED-78A9B7CBA76B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4677" y="17767"/>
                                                      <a:ext cx="1145441" cy="1392051"/>
                                                      <a:chOff x="24677" y="17767"/>
                                                      <a:chExt cx="1145441" cy="1392051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144" name="Freeform 14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EA862079-46C4-A4ED-3602-3AE00A678A67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46179" y="698903"/>
                                                        <a:ext cx="156950" cy="197893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75063 w 156950"/>
                                                          <a:gd name="connsiteY0" fmla="*/ 6824 h 197893"/>
                                                          <a:gd name="connsiteX1" fmla="*/ 34120 w 156950"/>
                                                          <a:gd name="connsiteY1" fmla="*/ 13648 h 197893"/>
                                                          <a:gd name="connsiteX2" fmla="*/ 20472 w 156950"/>
                                                          <a:gd name="connsiteY2" fmla="*/ 34120 h 197893"/>
                                                          <a:gd name="connsiteX3" fmla="*/ 0 w 156950"/>
                                                          <a:gd name="connsiteY3" fmla="*/ 81887 h 197893"/>
                                                          <a:gd name="connsiteX4" fmla="*/ 6824 w 156950"/>
                                                          <a:gd name="connsiteY4" fmla="*/ 102359 h 197893"/>
                                                          <a:gd name="connsiteX5" fmla="*/ 27296 w 156950"/>
                                                          <a:gd name="connsiteY5" fmla="*/ 109182 h 197893"/>
                                                          <a:gd name="connsiteX6" fmla="*/ 68239 w 156950"/>
                                                          <a:gd name="connsiteY6" fmla="*/ 129654 h 197893"/>
                                                          <a:gd name="connsiteX7" fmla="*/ 95535 w 156950"/>
                                                          <a:gd name="connsiteY7" fmla="*/ 163773 h 197893"/>
                                                          <a:gd name="connsiteX8" fmla="*/ 122830 w 156950"/>
                                                          <a:gd name="connsiteY8" fmla="*/ 197893 h 197893"/>
                                                          <a:gd name="connsiteX9" fmla="*/ 143302 w 156950"/>
                                                          <a:gd name="connsiteY9" fmla="*/ 156950 h 197893"/>
                                                          <a:gd name="connsiteX10" fmla="*/ 150126 w 156950"/>
                                                          <a:gd name="connsiteY10" fmla="*/ 136478 h 197893"/>
                                                          <a:gd name="connsiteX11" fmla="*/ 143302 w 156950"/>
                                                          <a:gd name="connsiteY11" fmla="*/ 88711 h 197893"/>
                                                          <a:gd name="connsiteX12" fmla="*/ 156950 w 156950"/>
                                                          <a:gd name="connsiteY12" fmla="*/ 20472 h 197893"/>
                                                          <a:gd name="connsiteX13" fmla="*/ 116006 w 156950"/>
                                                          <a:gd name="connsiteY13" fmla="*/ 0 h 197893"/>
                                                          <a:gd name="connsiteX14" fmla="*/ 95535 w 156950"/>
                                                          <a:gd name="connsiteY14" fmla="*/ 6824 h 197893"/>
                                                          <a:gd name="connsiteX15" fmla="*/ 75063 w 156950"/>
                                                          <a:gd name="connsiteY15" fmla="*/ 6824 h 197893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  <a:cxn ang="0">
                                                            <a:pos x="connsiteX15" y="connsiteY15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56950" h="197893">
                                                            <a:moveTo>
                                                              <a:pt x="75063" y="6824"/>
                                                            </a:moveTo>
                                                            <a:cubicBezTo>
                                                              <a:pt x="64827" y="7961"/>
                                                              <a:pt x="46495" y="7460"/>
                                                              <a:pt x="34120" y="13648"/>
                                                            </a:cubicBezTo>
                                                            <a:cubicBezTo>
                                                              <a:pt x="26784" y="17316"/>
                                                              <a:pt x="24541" y="26999"/>
                                                              <a:pt x="20472" y="34120"/>
                                                            </a:cubicBezTo>
                                                            <a:cubicBezTo>
                                                              <a:pt x="6979" y="57731"/>
                                                              <a:pt x="7656" y="58919"/>
                                                              <a:pt x="0" y="81887"/>
                                                            </a:cubicBezTo>
                                                            <a:cubicBezTo>
                                                              <a:pt x="2275" y="88711"/>
                                                              <a:pt x="1738" y="97273"/>
                                                              <a:pt x="6824" y="102359"/>
                                                            </a:cubicBezTo>
                                                            <a:cubicBezTo>
                                                              <a:pt x="11910" y="107445"/>
                                                              <a:pt x="20862" y="105965"/>
                                                              <a:pt x="27296" y="109182"/>
                                                            </a:cubicBezTo>
                                                            <a:cubicBezTo>
                                                              <a:pt x="80220" y="135643"/>
                                                              <a:pt x="16775" y="112499"/>
                                                              <a:pt x="68239" y="129654"/>
                                                            </a:cubicBezTo>
                                                            <a:cubicBezTo>
                                                              <a:pt x="85391" y="181111"/>
                                                              <a:pt x="60259" y="119679"/>
                                                              <a:pt x="95535" y="163773"/>
                                                            </a:cubicBezTo>
                                                            <a:cubicBezTo>
                                                              <a:pt x="133209" y="210864"/>
                                                              <a:pt x="64158" y="158776"/>
                                                              <a:pt x="122830" y="197893"/>
                                                            </a:cubicBezTo>
                                                            <a:cubicBezTo>
                                                              <a:pt x="139983" y="146435"/>
                                                              <a:pt x="116845" y="209863"/>
                                                              <a:pt x="143302" y="156950"/>
                                                            </a:cubicBezTo>
                                                            <a:cubicBezTo>
                                                              <a:pt x="146519" y="150516"/>
                                                              <a:pt x="147851" y="143302"/>
                                                              <a:pt x="150126" y="136478"/>
                                                            </a:cubicBezTo>
                                                            <a:cubicBezTo>
                                                              <a:pt x="147851" y="120556"/>
                                                              <a:pt x="143302" y="104795"/>
                                                              <a:pt x="143302" y="88711"/>
                                                            </a:cubicBezTo>
                                                            <a:cubicBezTo>
                                                              <a:pt x="143302" y="57347"/>
                                                              <a:pt x="148547" y="45682"/>
                                                              <a:pt x="156950" y="20472"/>
                                                            </a:cubicBezTo>
                                                            <a:cubicBezTo>
                                                              <a:pt x="146599" y="13572"/>
                                                              <a:pt x="130132" y="0"/>
                                                              <a:pt x="116006" y="0"/>
                                                            </a:cubicBezTo>
                                                            <a:cubicBezTo>
                                                              <a:pt x="108813" y="0"/>
                                                              <a:pt x="102588" y="5413"/>
                                                              <a:pt x="95535" y="6824"/>
                                                            </a:cubicBezTo>
                                                            <a:cubicBezTo>
                                                              <a:pt x="91074" y="7716"/>
                                                              <a:pt x="85299" y="5687"/>
                                                              <a:pt x="75063" y="6824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7030A0"/>
                                                      </a:solidFill>
                                                      <a:ln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45" name="Freeform 15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ED13E387-ECE5-4668-6BFE-4CC19E1F6AC1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4677" y="871261"/>
                                                        <a:ext cx="136478" cy="212405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61415 w 136478"/>
                                                          <a:gd name="connsiteY0" fmla="*/ 13648 h 212405"/>
                                                          <a:gd name="connsiteX1" fmla="*/ 40943 w 136478"/>
                                                          <a:gd name="connsiteY1" fmla="*/ 47767 h 212405"/>
                                                          <a:gd name="connsiteX2" fmla="*/ 20472 w 136478"/>
                                                          <a:gd name="connsiteY2" fmla="*/ 61415 h 212405"/>
                                                          <a:gd name="connsiteX3" fmla="*/ 0 w 136478"/>
                                                          <a:gd name="connsiteY3" fmla="*/ 102358 h 212405"/>
                                                          <a:gd name="connsiteX4" fmla="*/ 6824 w 136478"/>
                                                          <a:gd name="connsiteY4" fmla="*/ 191069 h 212405"/>
                                                          <a:gd name="connsiteX5" fmla="*/ 20472 w 136478"/>
                                                          <a:gd name="connsiteY5" fmla="*/ 211540 h 212405"/>
                                                          <a:gd name="connsiteX6" fmla="*/ 68239 w 136478"/>
                                                          <a:gd name="connsiteY6" fmla="*/ 204716 h 212405"/>
                                                          <a:gd name="connsiteX7" fmla="*/ 95534 w 136478"/>
                                                          <a:gd name="connsiteY7" fmla="*/ 163773 h 212405"/>
                                                          <a:gd name="connsiteX8" fmla="*/ 109182 w 136478"/>
                                                          <a:gd name="connsiteY8" fmla="*/ 143301 h 212405"/>
                                                          <a:gd name="connsiteX9" fmla="*/ 136478 w 136478"/>
                                                          <a:gd name="connsiteY9" fmla="*/ 81887 h 212405"/>
                                                          <a:gd name="connsiteX10" fmla="*/ 116006 w 136478"/>
                                                          <a:gd name="connsiteY10" fmla="*/ 61415 h 212405"/>
                                                          <a:gd name="connsiteX11" fmla="*/ 102358 w 136478"/>
                                                          <a:gd name="connsiteY11" fmla="*/ 20472 h 212405"/>
                                                          <a:gd name="connsiteX12" fmla="*/ 95534 w 136478"/>
                                                          <a:gd name="connsiteY12" fmla="*/ 0 h 212405"/>
                                                          <a:gd name="connsiteX13" fmla="*/ 61415 w 136478"/>
                                                          <a:gd name="connsiteY13" fmla="*/ 13648 h 212405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36478" h="212405">
                                                            <a:moveTo>
                                                              <a:pt x="61415" y="13648"/>
                                                            </a:moveTo>
                                                            <a:cubicBezTo>
                                                              <a:pt x="54591" y="25021"/>
                                                              <a:pt x="49575" y="37697"/>
                                                              <a:pt x="40943" y="47767"/>
                                                            </a:cubicBezTo>
                                                            <a:cubicBezTo>
                                                              <a:pt x="35606" y="53994"/>
                                                              <a:pt x="26271" y="55616"/>
                                                              <a:pt x="20472" y="61415"/>
                                                            </a:cubicBezTo>
                                                            <a:cubicBezTo>
                                                              <a:pt x="7244" y="74644"/>
                                                              <a:pt x="5550" y="85708"/>
                                                              <a:pt x="0" y="102358"/>
                                                            </a:cubicBezTo>
                                                            <a:cubicBezTo>
                                                              <a:pt x="2275" y="131928"/>
                                                              <a:pt x="1358" y="161919"/>
                                                              <a:pt x="6824" y="191069"/>
                                                            </a:cubicBezTo>
                                                            <a:cubicBezTo>
                                                              <a:pt x="8335" y="199130"/>
                                                              <a:pt x="12466" y="209761"/>
                                                              <a:pt x="20472" y="211540"/>
                                                            </a:cubicBezTo>
                                                            <a:cubicBezTo>
                                                              <a:pt x="36173" y="215029"/>
                                                              <a:pt x="52317" y="206991"/>
                                                              <a:pt x="68239" y="204716"/>
                                                            </a:cubicBezTo>
                                                            <a:lnTo>
                                                              <a:pt x="95534" y="163773"/>
                                                            </a:lnTo>
                                                            <a:cubicBezTo>
                                                              <a:pt x="100083" y="156949"/>
                                                              <a:pt x="106588" y="151082"/>
                                                              <a:pt x="109182" y="143301"/>
                                                            </a:cubicBezTo>
                                                            <a:cubicBezTo>
                                                              <a:pt x="125423" y="94578"/>
                                                              <a:pt x="114850" y="114328"/>
                                                              <a:pt x="136478" y="81887"/>
                                                            </a:cubicBezTo>
                                                            <a:cubicBezTo>
                                                              <a:pt x="129654" y="75063"/>
                                                              <a:pt x="120693" y="69851"/>
                                                              <a:pt x="116006" y="61415"/>
                                                            </a:cubicBezTo>
                                                            <a:cubicBezTo>
                                                              <a:pt x="109019" y="48839"/>
                                                              <a:pt x="106907" y="34120"/>
                                                              <a:pt x="102358" y="20472"/>
                                                            </a:cubicBezTo>
                                                            <a:cubicBezTo>
                                                              <a:pt x="100083" y="13648"/>
                                                              <a:pt x="100620" y="5087"/>
                                                              <a:pt x="95534" y="0"/>
                                                            </a:cubicBezTo>
                                                            <a:lnTo>
                                                              <a:pt x="61415" y="13648"/>
                                                            </a:ln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7030A0"/>
                                                      </a:solidFill>
                                                      <a:ln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46" name="Freeform 15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058823F8-F720-6263-1A7D-17E6F49F872C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843769" y="25816"/>
                                                        <a:ext cx="159693" cy="206463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16006 w 159693"/>
                                                          <a:gd name="connsiteY0" fmla="*/ 1747 h 206463"/>
                                                          <a:gd name="connsiteX1" fmla="*/ 81887 w 159693"/>
                                                          <a:gd name="connsiteY1" fmla="*/ 15395 h 206463"/>
                                                          <a:gd name="connsiteX2" fmla="*/ 40943 w 159693"/>
                                                          <a:gd name="connsiteY2" fmla="*/ 49514 h 206463"/>
                                                          <a:gd name="connsiteX3" fmla="*/ 13648 w 159693"/>
                                                          <a:gd name="connsiteY3" fmla="*/ 90457 h 206463"/>
                                                          <a:gd name="connsiteX4" fmla="*/ 0 w 159693"/>
                                                          <a:gd name="connsiteY4" fmla="*/ 110929 h 206463"/>
                                                          <a:gd name="connsiteX5" fmla="*/ 6824 w 159693"/>
                                                          <a:gd name="connsiteY5" fmla="*/ 145048 h 206463"/>
                                                          <a:gd name="connsiteX6" fmla="*/ 27296 w 159693"/>
                                                          <a:gd name="connsiteY6" fmla="*/ 151872 h 206463"/>
                                                          <a:gd name="connsiteX7" fmla="*/ 81887 w 159693"/>
                                                          <a:gd name="connsiteY7" fmla="*/ 158696 h 206463"/>
                                                          <a:gd name="connsiteX8" fmla="*/ 95534 w 159693"/>
                                                          <a:gd name="connsiteY8" fmla="*/ 179168 h 206463"/>
                                                          <a:gd name="connsiteX9" fmla="*/ 136478 w 159693"/>
                                                          <a:gd name="connsiteY9" fmla="*/ 206463 h 206463"/>
                                                          <a:gd name="connsiteX10" fmla="*/ 143302 w 159693"/>
                                                          <a:gd name="connsiteY10" fmla="*/ 56338 h 206463"/>
                                                          <a:gd name="connsiteX11" fmla="*/ 116006 w 159693"/>
                                                          <a:gd name="connsiteY11" fmla="*/ 1747 h 206463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59693" h="206463">
                                                            <a:moveTo>
                                                              <a:pt x="116006" y="1747"/>
                                                            </a:moveTo>
                                                            <a:cubicBezTo>
                                                              <a:pt x="105770" y="-5077"/>
                                                              <a:pt x="92843" y="9917"/>
                                                              <a:pt x="81887" y="15395"/>
                                                            </a:cubicBezTo>
                                                            <a:cubicBezTo>
                                                              <a:pt x="67548" y="22564"/>
                                                              <a:pt x="50549" y="37164"/>
                                                              <a:pt x="40943" y="49514"/>
                                                            </a:cubicBezTo>
                                                            <a:cubicBezTo>
                                                              <a:pt x="30873" y="62461"/>
                                                              <a:pt x="22746" y="76809"/>
                                                              <a:pt x="13648" y="90457"/>
                                                            </a:cubicBezTo>
                                                            <a:lnTo>
                                                              <a:pt x="0" y="110929"/>
                                                            </a:lnTo>
                                                            <a:cubicBezTo>
                                                              <a:pt x="2275" y="122302"/>
                                                              <a:pt x="390" y="135398"/>
                                                              <a:pt x="6824" y="145048"/>
                                                            </a:cubicBezTo>
                                                            <a:cubicBezTo>
                                                              <a:pt x="10814" y="151033"/>
                                                              <a:pt x="20219" y="150585"/>
                                                              <a:pt x="27296" y="151872"/>
                                                            </a:cubicBezTo>
                                                            <a:cubicBezTo>
                                                              <a:pt x="45339" y="155153"/>
                                                              <a:pt x="63690" y="156421"/>
                                                              <a:pt x="81887" y="158696"/>
                                                            </a:cubicBezTo>
                                                            <a:cubicBezTo>
                                                              <a:pt x="86436" y="165520"/>
                                                              <a:pt x="89362" y="173767"/>
                                                              <a:pt x="95534" y="179168"/>
                                                            </a:cubicBezTo>
                                                            <a:cubicBezTo>
                                                              <a:pt x="107878" y="189969"/>
                                                              <a:pt x="136478" y="206463"/>
                                                              <a:pt x="136478" y="206463"/>
                                                            </a:cubicBezTo>
                                                            <a:cubicBezTo>
                                                              <a:pt x="172317" y="152707"/>
                                                              <a:pt x="160139" y="179809"/>
                                                              <a:pt x="143302" y="56338"/>
                                                            </a:cubicBezTo>
                                                            <a:cubicBezTo>
                                                              <a:pt x="138672" y="22387"/>
                                                              <a:pt x="126242" y="8571"/>
                                                              <a:pt x="116006" y="1747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7030A0"/>
                                                      </a:solidFill>
                                                      <a:ln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47" name="Freeform 15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D203E2B-447A-DFFD-E2C9-FD417F513CE4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017133" y="788333"/>
                                                        <a:ext cx="152985" cy="192812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88710 w 152985"/>
                                                          <a:gd name="connsiteY0" fmla="*/ 1388 h 192812"/>
                                                          <a:gd name="connsiteX1" fmla="*/ 54591 w 152985"/>
                                                          <a:gd name="connsiteY1" fmla="*/ 35507 h 192812"/>
                                                          <a:gd name="connsiteX2" fmla="*/ 34119 w 152985"/>
                                                          <a:gd name="connsiteY2" fmla="*/ 49155 h 192812"/>
                                                          <a:gd name="connsiteX3" fmla="*/ 6823 w 152985"/>
                                                          <a:gd name="connsiteY3" fmla="*/ 83274 h 192812"/>
                                                          <a:gd name="connsiteX4" fmla="*/ 0 w 152985"/>
                                                          <a:gd name="connsiteY4" fmla="*/ 103746 h 192812"/>
                                                          <a:gd name="connsiteX5" fmla="*/ 47767 w 152985"/>
                                                          <a:gd name="connsiteY5" fmla="*/ 151513 h 192812"/>
                                                          <a:gd name="connsiteX6" fmla="*/ 88710 w 152985"/>
                                                          <a:gd name="connsiteY6" fmla="*/ 165161 h 192812"/>
                                                          <a:gd name="connsiteX7" fmla="*/ 109182 w 152985"/>
                                                          <a:gd name="connsiteY7" fmla="*/ 171985 h 192812"/>
                                                          <a:gd name="connsiteX8" fmla="*/ 122829 w 152985"/>
                                                          <a:gd name="connsiteY8" fmla="*/ 192456 h 192812"/>
                                                          <a:gd name="connsiteX9" fmla="*/ 150125 w 152985"/>
                                                          <a:gd name="connsiteY9" fmla="*/ 158337 h 192812"/>
                                                          <a:gd name="connsiteX10" fmla="*/ 129653 w 152985"/>
                                                          <a:gd name="connsiteY10" fmla="*/ 8212 h 192812"/>
                                                          <a:gd name="connsiteX11" fmla="*/ 88710 w 152985"/>
                                                          <a:gd name="connsiteY11" fmla="*/ 1388 h 192812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52985" h="192812">
                                                            <a:moveTo>
                                                              <a:pt x="88710" y="1388"/>
                                                            </a:moveTo>
                                                            <a:cubicBezTo>
                                                              <a:pt x="76200" y="5937"/>
                                                              <a:pt x="66695" y="24916"/>
                                                              <a:pt x="54591" y="35507"/>
                                                            </a:cubicBezTo>
                                                            <a:cubicBezTo>
                                                              <a:pt x="48419" y="40908"/>
                                                              <a:pt x="39242" y="42751"/>
                                                              <a:pt x="34119" y="49155"/>
                                                            </a:cubicBezTo>
                                                            <a:cubicBezTo>
                                                              <a:pt x="-3552" y="96242"/>
                                                              <a:pt x="65494" y="44160"/>
                                                              <a:pt x="6823" y="83274"/>
                                                            </a:cubicBezTo>
                                                            <a:cubicBezTo>
                                                              <a:pt x="4549" y="90098"/>
                                                              <a:pt x="0" y="96553"/>
                                                              <a:pt x="0" y="103746"/>
                                                            </a:cubicBezTo>
                                                            <a:cubicBezTo>
                                                              <a:pt x="0" y="128917"/>
                                                              <a:pt x="28223" y="144998"/>
                                                              <a:pt x="47767" y="151513"/>
                                                            </a:cubicBezTo>
                                                            <a:lnTo>
                                                              <a:pt x="88710" y="165161"/>
                                                            </a:lnTo>
                                                            <a:lnTo>
                                                              <a:pt x="109182" y="171985"/>
                                                            </a:lnTo>
                                                            <a:cubicBezTo>
                                                              <a:pt x="113731" y="178809"/>
                                                              <a:pt x="114787" y="190848"/>
                                                              <a:pt x="122829" y="192456"/>
                                                            </a:cubicBezTo>
                                                            <a:cubicBezTo>
                                                              <a:pt x="142121" y="196315"/>
                                                              <a:pt x="146992" y="167736"/>
                                                              <a:pt x="150125" y="158337"/>
                                                            </a:cubicBezTo>
                                                            <a:cubicBezTo>
                                                              <a:pt x="148389" y="125351"/>
                                                              <a:pt x="166262" y="44821"/>
                                                              <a:pt x="129653" y="8212"/>
                                                            </a:cubicBezTo>
                                                            <a:cubicBezTo>
                                                              <a:pt x="126057" y="4616"/>
                                                              <a:pt x="101220" y="-3161"/>
                                                              <a:pt x="88710" y="1388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7030A0"/>
                                                      </a:solidFill>
                                                      <a:ln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48" name="Freeform 15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DDE71B7-2B50-CA8A-F126-ADCE6B72D4DD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72597" y="17767"/>
                                                        <a:ext cx="175582" cy="199758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70597 w 175582"/>
                                                          <a:gd name="connsiteY0" fmla="*/ 15513 h 199758"/>
                                                          <a:gd name="connsiteX1" fmla="*/ 136478 w 175582"/>
                                                          <a:gd name="connsiteY1" fmla="*/ 1865 h 199758"/>
                                                          <a:gd name="connsiteX2" fmla="*/ 54591 w 175582"/>
                                                          <a:gd name="connsiteY2" fmla="*/ 22337 h 199758"/>
                                                          <a:gd name="connsiteX3" fmla="*/ 6824 w 175582"/>
                                                          <a:gd name="connsiteY3" fmla="*/ 35984 h 199758"/>
                                                          <a:gd name="connsiteX4" fmla="*/ 0 w 175582"/>
                                                          <a:gd name="connsiteY4" fmla="*/ 56456 h 199758"/>
                                                          <a:gd name="connsiteX5" fmla="*/ 6824 w 175582"/>
                                                          <a:gd name="connsiteY5" fmla="*/ 83752 h 199758"/>
                                                          <a:gd name="connsiteX6" fmla="*/ 68239 w 175582"/>
                                                          <a:gd name="connsiteY6" fmla="*/ 117871 h 199758"/>
                                                          <a:gd name="connsiteX7" fmla="*/ 81887 w 175582"/>
                                                          <a:gd name="connsiteY7" fmla="*/ 158814 h 199758"/>
                                                          <a:gd name="connsiteX8" fmla="*/ 88711 w 175582"/>
                                                          <a:gd name="connsiteY8" fmla="*/ 179286 h 199758"/>
                                                          <a:gd name="connsiteX9" fmla="*/ 102359 w 175582"/>
                                                          <a:gd name="connsiteY9" fmla="*/ 199758 h 199758"/>
                                                          <a:gd name="connsiteX10" fmla="*/ 143302 w 175582"/>
                                                          <a:gd name="connsiteY10" fmla="*/ 186110 h 199758"/>
                                                          <a:gd name="connsiteX11" fmla="*/ 156950 w 175582"/>
                                                          <a:gd name="connsiteY11" fmla="*/ 145167 h 199758"/>
                                                          <a:gd name="connsiteX12" fmla="*/ 163774 w 175582"/>
                                                          <a:gd name="connsiteY12" fmla="*/ 124695 h 199758"/>
                                                          <a:gd name="connsiteX13" fmla="*/ 170597 w 175582"/>
                                                          <a:gd name="connsiteY13" fmla="*/ 70104 h 199758"/>
                                                          <a:gd name="connsiteX14" fmla="*/ 170597 w 175582"/>
                                                          <a:gd name="connsiteY14" fmla="*/ 15513 h 199758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75582" h="199758">
                                                            <a:moveTo>
                                                              <a:pt x="170597" y="15513"/>
                                                            </a:moveTo>
                                                            <a:cubicBezTo>
                                                              <a:pt x="164911" y="4140"/>
                                                              <a:pt x="148696" y="2738"/>
                                                              <a:pt x="136478" y="1865"/>
                                                            </a:cubicBezTo>
                                                            <a:cubicBezTo>
                                                              <a:pt x="61587" y="-3484"/>
                                                              <a:pt x="94322" y="2471"/>
                                                              <a:pt x="54591" y="22337"/>
                                                            </a:cubicBezTo>
                                                            <a:cubicBezTo>
                                                              <a:pt x="44797" y="27234"/>
                                                              <a:pt x="15575" y="33797"/>
                                                              <a:pt x="6824" y="35984"/>
                                                            </a:cubicBezTo>
                                                            <a:cubicBezTo>
                                                              <a:pt x="4549" y="42808"/>
                                                              <a:pt x="0" y="49263"/>
                                                              <a:pt x="0" y="56456"/>
                                                            </a:cubicBezTo>
                                                            <a:cubicBezTo>
                                                              <a:pt x="0" y="65835"/>
                                                              <a:pt x="648" y="76694"/>
                                                              <a:pt x="6824" y="83752"/>
                                                            </a:cubicBezTo>
                                                            <a:cubicBezTo>
                                                              <a:pt x="26146" y="105834"/>
                                                              <a:pt x="44313" y="109895"/>
                                                              <a:pt x="68239" y="117871"/>
                                                            </a:cubicBezTo>
                                                            <a:lnTo>
                                                              <a:pt x="81887" y="158814"/>
                                                            </a:lnTo>
                                                            <a:cubicBezTo>
                                                              <a:pt x="84162" y="165638"/>
                                                              <a:pt x="84721" y="173301"/>
                                                              <a:pt x="88711" y="179286"/>
                                                            </a:cubicBezTo>
                                                            <a:lnTo>
                                                              <a:pt x="102359" y="199758"/>
                                                            </a:lnTo>
                                                            <a:cubicBezTo>
                                                              <a:pt x="116007" y="195209"/>
                                                              <a:pt x="138753" y="199758"/>
                                                              <a:pt x="143302" y="186110"/>
                                                            </a:cubicBezTo>
                                                            <a:lnTo>
                                                              <a:pt x="156950" y="145167"/>
                                                            </a:lnTo>
                                                            <a:lnTo>
                                                              <a:pt x="163774" y="124695"/>
                                                            </a:lnTo>
                                                            <a:cubicBezTo>
                                                              <a:pt x="166048" y="106498"/>
                                                              <a:pt x="167317" y="88147"/>
                                                              <a:pt x="170597" y="70104"/>
                                                            </a:cubicBezTo>
                                                            <a:cubicBezTo>
                                                              <a:pt x="178140" y="28613"/>
                                                              <a:pt x="176283" y="26886"/>
                                                              <a:pt x="170597" y="15513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7030A0"/>
                                                      </a:solidFill>
                                                      <a:ln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49" name="Freeform 15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9E189886-9972-0439-D35C-8825DCCFDC13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5188" y="511325"/>
                                                        <a:ext cx="129654" cy="250224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54591 w 129654"/>
                                                          <a:gd name="connsiteY0" fmla="*/ 4564 h 250224"/>
                                                          <a:gd name="connsiteX1" fmla="*/ 81887 w 129654"/>
                                                          <a:gd name="connsiteY1" fmla="*/ 38684 h 250224"/>
                                                          <a:gd name="connsiteX2" fmla="*/ 116006 w 129654"/>
                                                          <a:gd name="connsiteY2" fmla="*/ 79627 h 250224"/>
                                                          <a:gd name="connsiteX3" fmla="*/ 129654 w 129654"/>
                                                          <a:gd name="connsiteY3" fmla="*/ 120570 h 250224"/>
                                                          <a:gd name="connsiteX4" fmla="*/ 122830 w 129654"/>
                                                          <a:gd name="connsiteY4" fmla="*/ 141042 h 250224"/>
                                                          <a:gd name="connsiteX5" fmla="*/ 81887 w 129654"/>
                                                          <a:gd name="connsiteY5" fmla="*/ 175161 h 250224"/>
                                                          <a:gd name="connsiteX6" fmla="*/ 61415 w 129654"/>
                                                          <a:gd name="connsiteY6" fmla="*/ 216105 h 250224"/>
                                                          <a:gd name="connsiteX7" fmla="*/ 54591 w 129654"/>
                                                          <a:gd name="connsiteY7" fmla="*/ 236576 h 250224"/>
                                                          <a:gd name="connsiteX8" fmla="*/ 34120 w 129654"/>
                                                          <a:gd name="connsiteY8" fmla="*/ 250224 h 250224"/>
                                                          <a:gd name="connsiteX9" fmla="*/ 0 w 129654"/>
                                                          <a:gd name="connsiteY9" fmla="*/ 188809 h 250224"/>
                                                          <a:gd name="connsiteX10" fmla="*/ 13648 w 129654"/>
                                                          <a:gd name="connsiteY10" fmla="*/ 147866 h 250224"/>
                                                          <a:gd name="connsiteX11" fmla="*/ 54591 w 129654"/>
                                                          <a:gd name="connsiteY11" fmla="*/ 4564 h 250224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29654" h="250224">
                                                            <a:moveTo>
                                                              <a:pt x="54591" y="4564"/>
                                                            </a:moveTo>
                                                            <a:cubicBezTo>
                                                              <a:pt x="65964" y="-13633"/>
                                                              <a:pt x="72296" y="27723"/>
                                                              <a:pt x="81887" y="38684"/>
                                                            </a:cubicBezTo>
                                                            <a:cubicBezTo>
                                                              <a:pt x="96402" y="55273"/>
                                                              <a:pt x="106995" y="59354"/>
                                                              <a:pt x="116006" y="79627"/>
                                                            </a:cubicBezTo>
                                                            <a:cubicBezTo>
                                                              <a:pt x="121849" y="92773"/>
                                                              <a:pt x="129654" y="120570"/>
                                                              <a:pt x="129654" y="120570"/>
                                                            </a:cubicBezTo>
                                                            <a:cubicBezTo>
                                                              <a:pt x="127379" y="127394"/>
                                                              <a:pt x="126820" y="135057"/>
                                                              <a:pt x="122830" y="141042"/>
                                                            </a:cubicBezTo>
                                                            <a:cubicBezTo>
                                                              <a:pt x="112323" y="156802"/>
                                                              <a:pt x="96990" y="165092"/>
                                                              <a:pt x="81887" y="175161"/>
                                                            </a:cubicBezTo>
                                                            <a:cubicBezTo>
                                                              <a:pt x="64736" y="226615"/>
                                                              <a:pt x="87871" y="163195"/>
                                                              <a:pt x="61415" y="216105"/>
                                                            </a:cubicBezTo>
                                                            <a:cubicBezTo>
                                                              <a:pt x="58198" y="222538"/>
                                                              <a:pt x="59084" y="230959"/>
                                                              <a:pt x="54591" y="236576"/>
                                                            </a:cubicBezTo>
                                                            <a:cubicBezTo>
                                                              <a:pt x="49468" y="242980"/>
                                                              <a:pt x="40944" y="245675"/>
                                                              <a:pt x="34120" y="250224"/>
                                                            </a:cubicBezTo>
                                                            <a:cubicBezTo>
                                                              <a:pt x="2834" y="203296"/>
                                                              <a:pt x="12011" y="224842"/>
                                                              <a:pt x="0" y="188809"/>
                                                            </a:cubicBezTo>
                                                            <a:lnTo>
                                                              <a:pt x="13648" y="147866"/>
                                                            </a:lnTo>
                                                            <a:cubicBezTo>
                                                              <a:pt x="31981" y="92869"/>
                                                              <a:pt x="43218" y="22761"/>
                                                              <a:pt x="54591" y="4564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7030A0"/>
                                                      </a:solidFill>
                                                      <a:ln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50" name="Freeform 155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404DF85-C288-5E23-B0C8-6DBA3BD7D8E2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06785" y="414281"/>
                                                        <a:ext cx="156949" cy="201949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47767 w 156949"/>
                                                          <a:gd name="connsiteY0" fmla="*/ 138 h 201949"/>
                                                          <a:gd name="connsiteX1" fmla="*/ 40943 w 156949"/>
                                                          <a:gd name="connsiteY1" fmla="*/ 34257 h 201949"/>
                                                          <a:gd name="connsiteX2" fmla="*/ 20471 w 156949"/>
                                                          <a:gd name="connsiteY2" fmla="*/ 47905 h 201949"/>
                                                          <a:gd name="connsiteX3" fmla="*/ 6823 w 156949"/>
                                                          <a:gd name="connsiteY3" fmla="*/ 68377 h 201949"/>
                                                          <a:gd name="connsiteX4" fmla="*/ 0 w 156949"/>
                                                          <a:gd name="connsiteY4" fmla="*/ 88848 h 201949"/>
                                                          <a:gd name="connsiteX5" fmla="*/ 54591 w 156949"/>
                                                          <a:gd name="connsiteY5" fmla="*/ 116144 h 201949"/>
                                                          <a:gd name="connsiteX6" fmla="*/ 68238 w 156949"/>
                                                          <a:gd name="connsiteY6" fmla="*/ 136615 h 201949"/>
                                                          <a:gd name="connsiteX7" fmla="*/ 75062 w 156949"/>
                                                          <a:gd name="connsiteY7" fmla="*/ 157087 h 201949"/>
                                                          <a:gd name="connsiteX8" fmla="*/ 95534 w 156949"/>
                                                          <a:gd name="connsiteY8" fmla="*/ 177559 h 201949"/>
                                                          <a:gd name="connsiteX9" fmla="*/ 102358 w 156949"/>
                                                          <a:gd name="connsiteY9" fmla="*/ 198030 h 201949"/>
                                                          <a:gd name="connsiteX10" fmla="*/ 143301 w 156949"/>
                                                          <a:gd name="connsiteY10" fmla="*/ 170735 h 201949"/>
                                                          <a:gd name="connsiteX11" fmla="*/ 156949 w 156949"/>
                                                          <a:gd name="connsiteY11" fmla="*/ 150263 h 201949"/>
                                                          <a:gd name="connsiteX12" fmla="*/ 136477 w 156949"/>
                                                          <a:gd name="connsiteY12" fmla="*/ 109320 h 201949"/>
                                                          <a:gd name="connsiteX13" fmla="*/ 129653 w 156949"/>
                                                          <a:gd name="connsiteY13" fmla="*/ 68377 h 201949"/>
                                                          <a:gd name="connsiteX14" fmla="*/ 116005 w 156949"/>
                                                          <a:gd name="connsiteY14" fmla="*/ 47905 h 201949"/>
                                                          <a:gd name="connsiteX15" fmla="*/ 47767 w 156949"/>
                                                          <a:gd name="connsiteY15" fmla="*/ 138 h 201949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  <a:cxn ang="0">
                                                            <a:pos x="connsiteX14" y="connsiteY14"/>
                                                          </a:cxn>
                                                          <a:cxn ang="0">
                                                            <a:pos x="connsiteX15" y="connsiteY15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56949" h="201949">
                                                            <a:moveTo>
                                                              <a:pt x="47767" y="138"/>
                                                            </a:moveTo>
                                                            <a:cubicBezTo>
                                                              <a:pt x="35257" y="-2137"/>
                                                              <a:pt x="46697" y="24187"/>
                                                              <a:pt x="40943" y="34257"/>
                                                            </a:cubicBezTo>
                                                            <a:cubicBezTo>
                                                              <a:pt x="36874" y="41378"/>
                                                              <a:pt x="26270" y="42106"/>
                                                              <a:pt x="20471" y="47905"/>
                                                            </a:cubicBezTo>
                                                            <a:cubicBezTo>
                                                              <a:pt x="14672" y="53704"/>
                                                              <a:pt x="11372" y="61553"/>
                                                              <a:pt x="6823" y="68377"/>
                                                            </a:cubicBezTo>
                                                            <a:cubicBezTo>
                                                              <a:pt x="4549" y="75201"/>
                                                              <a:pt x="0" y="81655"/>
                                                              <a:pt x="0" y="88848"/>
                                                            </a:cubicBezTo>
                                                            <a:cubicBezTo>
                                                              <a:pt x="0" y="122878"/>
                                                              <a:pt x="26331" y="112107"/>
                                                              <a:pt x="54591" y="116144"/>
                                                            </a:cubicBezTo>
                                                            <a:cubicBezTo>
                                                              <a:pt x="59140" y="122968"/>
                                                              <a:pt x="64570" y="129280"/>
                                                              <a:pt x="68238" y="136615"/>
                                                            </a:cubicBezTo>
                                                            <a:cubicBezTo>
                                                              <a:pt x="71455" y="143049"/>
                                                              <a:pt x="71072" y="151102"/>
                                                              <a:pt x="75062" y="157087"/>
                                                            </a:cubicBezTo>
                                                            <a:cubicBezTo>
                                                              <a:pt x="80415" y="165117"/>
                                                              <a:pt x="88710" y="170735"/>
                                                              <a:pt x="95534" y="177559"/>
                                                            </a:cubicBezTo>
                                                            <a:cubicBezTo>
                                                              <a:pt x="97809" y="184383"/>
                                                              <a:pt x="95534" y="195756"/>
                                                              <a:pt x="102358" y="198030"/>
                                                            </a:cubicBezTo>
                                                            <a:cubicBezTo>
                                                              <a:pt x="141369" y="211033"/>
                                                              <a:pt x="134149" y="189038"/>
                                                              <a:pt x="143301" y="170735"/>
                                                            </a:cubicBezTo>
                                                            <a:cubicBezTo>
                                                              <a:pt x="146969" y="163399"/>
                                                              <a:pt x="152400" y="157087"/>
                                                              <a:pt x="156949" y="150263"/>
                                                            </a:cubicBezTo>
                                                            <a:cubicBezTo>
                                                              <a:pt x="144681" y="131860"/>
                                                              <a:pt x="141186" y="130508"/>
                                                              <a:pt x="136477" y="109320"/>
                                                            </a:cubicBezTo>
                                                            <a:cubicBezTo>
                                                              <a:pt x="133475" y="95814"/>
                                                              <a:pt x="134028" y="81503"/>
                                                              <a:pt x="129653" y="68377"/>
                                                            </a:cubicBezTo>
                                                            <a:cubicBezTo>
                                                              <a:pt x="127059" y="60596"/>
                                                              <a:pt x="121255" y="54206"/>
                                                              <a:pt x="116005" y="47905"/>
                                                            </a:cubicBezTo>
                                                            <a:cubicBezTo>
                                                              <a:pt x="115999" y="47898"/>
                                                              <a:pt x="60277" y="2413"/>
                                                              <a:pt x="47767" y="138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7030A0"/>
                                                      </a:solidFill>
                                                      <a:ln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51" name="Freeform 15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C7A3A3ED-DBC5-7605-C4E7-4835B3CB71DB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93379" y="1293812"/>
                                                        <a:ext cx="191147" cy="116006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91147 w 191147"/>
                                                          <a:gd name="connsiteY0" fmla="*/ 102358 h 116006"/>
                                                          <a:gd name="connsiteX1" fmla="*/ 116084 w 191147"/>
                                                          <a:gd name="connsiteY1" fmla="*/ 109182 h 116006"/>
                                                          <a:gd name="connsiteX2" fmla="*/ 95612 w 191147"/>
                                                          <a:gd name="connsiteY2" fmla="*/ 116006 h 116006"/>
                                                          <a:gd name="connsiteX3" fmla="*/ 41021 w 191147"/>
                                                          <a:gd name="connsiteY3" fmla="*/ 109182 h 116006"/>
                                                          <a:gd name="connsiteX4" fmla="*/ 78 w 191147"/>
                                                          <a:gd name="connsiteY4" fmla="*/ 95534 h 116006"/>
                                                          <a:gd name="connsiteX5" fmla="*/ 6902 w 191147"/>
                                                          <a:gd name="connsiteY5" fmla="*/ 40943 h 116006"/>
                                                          <a:gd name="connsiteX6" fmla="*/ 13726 w 191147"/>
                                                          <a:gd name="connsiteY6" fmla="*/ 20471 h 116006"/>
                                                          <a:gd name="connsiteX7" fmla="*/ 34197 w 191147"/>
                                                          <a:gd name="connsiteY7" fmla="*/ 6823 h 116006"/>
                                                          <a:gd name="connsiteX8" fmla="*/ 54669 w 191147"/>
                                                          <a:gd name="connsiteY8" fmla="*/ 0 h 116006"/>
                                                          <a:gd name="connsiteX9" fmla="*/ 95612 w 191147"/>
                                                          <a:gd name="connsiteY9" fmla="*/ 13647 h 116006"/>
                                                          <a:gd name="connsiteX10" fmla="*/ 116084 w 191147"/>
                                                          <a:gd name="connsiteY10" fmla="*/ 27295 h 116006"/>
                                                          <a:gd name="connsiteX11" fmla="*/ 157027 w 191147"/>
                                                          <a:gd name="connsiteY11" fmla="*/ 40943 h 116006"/>
                                                          <a:gd name="connsiteX12" fmla="*/ 177499 w 191147"/>
                                                          <a:gd name="connsiteY12" fmla="*/ 47767 h 116006"/>
                                                          <a:gd name="connsiteX13" fmla="*/ 191147 w 191147"/>
                                                          <a:gd name="connsiteY13" fmla="*/ 102358 h 116006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  <a:cxn ang="0">
                                                            <a:pos x="connsiteX11" y="connsiteY11"/>
                                                          </a:cxn>
                                                          <a:cxn ang="0">
                                                            <a:pos x="connsiteX12" y="connsiteY12"/>
                                                          </a:cxn>
                                                          <a:cxn ang="0">
                                                            <a:pos x="connsiteX13" y="connsiteY13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91147" h="116006">
                                                            <a:moveTo>
                                                              <a:pt x="191147" y="102358"/>
                                                            </a:moveTo>
                                                            <a:cubicBezTo>
                                                              <a:pt x="166126" y="104633"/>
                                                              <a:pt x="140956" y="105629"/>
                                                              <a:pt x="116084" y="109182"/>
                                                            </a:cubicBezTo>
                                                            <a:cubicBezTo>
                                                              <a:pt x="108963" y="110199"/>
                                                              <a:pt x="102805" y="116006"/>
                                                              <a:pt x="95612" y="116006"/>
                                                            </a:cubicBezTo>
                                                            <a:cubicBezTo>
                                                              <a:pt x="77273" y="116006"/>
                                                              <a:pt x="59218" y="111457"/>
                                                              <a:pt x="41021" y="109182"/>
                                                            </a:cubicBezTo>
                                                            <a:cubicBezTo>
                                                              <a:pt x="27373" y="104633"/>
                                                              <a:pt x="-1706" y="109809"/>
                                                              <a:pt x="78" y="95534"/>
                                                            </a:cubicBezTo>
                                                            <a:cubicBezTo>
                                                              <a:pt x="2353" y="77337"/>
                                                              <a:pt x="3621" y="58986"/>
                                                              <a:pt x="6902" y="40943"/>
                                                            </a:cubicBezTo>
                                                            <a:cubicBezTo>
                                                              <a:pt x="8189" y="33866"/>
                                                              <a:pt x="9233" y="26088"/>
                                                              <a:pt x="13726" y="20471"/>
                                                            </a:cubicBezTo>
                                                            <a:cubicBezTo>
                                                              <a:pt x="18849" y="14067"/>
                                                              <a:pt x="26862" y="10491"/>
                                                              <a:pt x="34197" y="6823"/>
                                                            </a:cubicBezTo>
                                                            <a:cubicBezTo>
                                                              <a:pt x="40631" y="3606"/>
                                                              <a:pt x="47845" y="2274"/>
                                                              <a:pt x="54669" y="0"/>
                                                            </a:cubicBezTo>
                                                            <a:cubicBezTo>
                                                              <a:pt x="68317" y="4549"/>
                                                              <a:pt x="83642" y="5667"/>
                                                              <a:pt x="95612" y="13647"/>
                                                            </a:cubicBezTo>
                                                            <a:cubicBezTo>
                                                              <a:pt x="102436" y="18196"/>
                                                              <a:pt x="108589" y="23964"/>
                                                              <a:pt x="116084" y="27295"/>
                                                            </a:cubicBezTo>
                                                            <a:cubicBezTo>
                                                              <a:pt x="129230" y="33138"/>
                                                              <a:pt x="143379" y="36394"/>
                                                              <a:pt x="157027" y="40943"/>
                                                            </a:cubicBezTo>
                                                            <a:cubicBezTo>
                                                              <a:pt x="163851" y="43218"/>
                                                              <a:pt x="172413" y="42681"/>
                                                              <a:pt x="177499" y="47767"/>
                                                            </a:cubicBezTo>
                                                            <a:lnTo>
                                                              <a:pt x="191147" y="102358"/>
                                                            </a:ln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7030A0"/>
                                                      </a:solidFill>
                                                      <a:ln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grpSp>
                                                  <p:nvGrpSpPr>
                                                    <p:cNvPr id="128" name="Group 127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C011EE43-B5A7-C99A-9C40-18798F83577A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9986" y="9665"/>
                                                      <a:ext cx="1134319" cy="1411388"/>
                                                      <a:chOff x="29986" y="9665"/>
                                                      <a:chExt cx="1134319" cy="1411388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129" name="Freeform 13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A499B1B-E500-EA5C-B109-0FFBA472F940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72006" y="1315199"/>
                                                        <a:ext cx="83007" cy="89967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3648 w 102358"/>
                                                          <a:gd name="connsiteY0" fmla="*/ 134 h 102493"/>
                                                          <a:gd name="connsiteX1" fmla="*/ 6824 w 102358"/>
                                                          <a:gd name="connsiteY1" fmla="*/ 34254 h 102493"/>
                                                          <a:gd name="connsiteX2" fmla="*/ 0 w 102358"/>
                                                          <a:gd name="connsiteY2" fmla="*/ 61549 h 102493"/>
                                                          <a:gd name="connsiteX3" fmla="*/ 27296 w 102358"/>
                                                          <a:gd name="connsiteY3" fmla="*/ 95669 h 102493"/>
                                                          <a:gd name="connsiteX4" fmla="*/ 88711 w 102358"/>
                                                          <a:gd name="connsiteY4" fmla="*/ 102493 h 102493"/>
                                                          <a:gd name="connsiteX5" fmla="*/ 102358 w 102358"/>
                                                          <a:gd name="connsiteY5" fmla="*/ 82021 h 102493"/>
                                                          <a:gd name="connsiteX6" fmla="*/ 68239 w 102358"/>
                                                          <a:gd name="connsiteY6" fmla="*/ 27430 h 102493"/>
                                                          <a:gd name="connsiteX7" fmla="*/ 13648 w 102358"/>
                                                          <a:gd name="connsiteY7" fmla="*/ 134 h 102493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02358" h="102493">
                                                            <a:moveTo>
                                                              <a:pt x="13648" y="134"/>
                                                            </a:moveTo>
                                                            <a:cubicBezTo>
                                                              <a:pt x="3412" y="1271"/>
                                                              <a:pt x="9340" y="22932"/>
                                                              <a:pt x="6824" y="34254"/>
                                                            </a:cubicBezTo>
                                                            <a:cubicBezTo>
                                                              <a:pt x="4790" y="43409"/>
                                                              <a:pt x="0" y="52171"/>
                                                              <a:pt x="0" y="61549"/>
                                                            </a:cubicBezTo>
                                                            <a:cubicBezTo>
                                                              <a:pt x="0" y="77779"/>
                                                              <a:pt x="11577" y="91739"/>
                                                              <a:pt x="27296" y="95669"/>
                                                            </a:cubicBezTo>
                                                            <a:cubicBezTo>
                                                              <a:pt x="47279" y="100665"/>
                                                              <a:pt x="68239" y="100218"/>
                                                              <a:pt x="88711" y="102493"/>
                                                            </a:cubicBezTo>
                                                            <a:cubicBezTo>
                                                              <a:pt x="93260" y="95669"/>
                                                              <a:pt x="102358" y="90222"/>
                                                              <a:pt x="102358" y="82021"/>
                                                            </a:cubicBezTo>
                                                            <a:cubicBezTo>
                                                              <a:pt x="102358" y="44124"/>
                                                              <a:pt x="91422" y="42885"/>
                                                              <a:pt x="68239" y="27430"/>
                                                            </a:cubicBezTo>
                                                            <a:cubicBezTo>
                                                              <a:pt x="60696" y="4800"/>
                                                              <a:pt x="23884" y="-1003"/>
                                                              <a:pt x="13648" y="134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30" name="Freeform 135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C9EE643-8235-F0B9-EDEB-D6DD3B564793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47076" y="921347"/>
                                                        <a:ext cx="112261" cy="74239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75063 w 109183"/>
                                                          <a:gd name="connsiteY0" fmla="*/ 856 h 103507"/>
                                                          <a:gd name="connsiteX1" fmla="*/ 40944 w 109183"/>
                                                          <a:gd name="connsiteY1" fmla="*/ 7679 h 103507"/>
                                                          <a:gd name="connsiteX2" fmla="*/ 13648 w 109183"/>
                                                          <a:gd name="connsiteY2" fmla="*/ 14503 h 103507"/>
                                                          <a:gd name="connsiteX3" fmla="*/ 6824 w 109183"/>
                                                          <a:gd name="connsiteY3" fmla="*/ 34975 h 103507"/>
                                                          <a:gd name="connsiteX4" fmla="*/ 0 w 109183"/>
                                                          <a:gd name="connsiteY4" fmla="*/ 69094 h 103507"/>
                                                          <a:gd name="connsiteX5" fmla="*/ 27296 w 109183"/>
                                                          <a:gd name="connsiteY5" fmla="*/ 103214 h 103507"/>
                                                          <a:gd name="connsiteX6" fmla="*/ 68239 w 109183"/>
                                                          <a:gd name="connsiteY6" fmla="*/ 89566 h 103507"/>
                                                          <a:gd name="connsiteX7" fmla="*/ 81887 w 109183"/>
                                                          <a:gd name="connsiteY7" fmla="*/ 69094 h 103507"/>
                                                          <a:gd name="connsiteX8" fmla="*/ 109183 w 109183"/>
                                                          <a:gd name="connsiteY8" fmla="*/ 28151 h 103507"/>
                                                          <a:gd name="connsiteX9" fmla="*/ 75063 w 109183"/>
                                                          <a:gd name="connsiteY9" fmla="*/ 856 h 103507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09183" h="103507">
                                                            <a:moveTo>
                                                              <a:pt x="75063" y="856"/>
                                                            </a:moveTo>
                                                            <a:cubicBezTo>
                                                              <a:pt x="63690" y="-2556"/>
                                                              <a:pt x="52266" y="5163"/>
                                                              <a:pt x="40944" y="7679"/>
                                                            </a:cubicBezTo>
                                                            <a:cubicBezTo>
                                                              <a:pt x="31789" y="9713"/>
                                                              <a:pt x="20972" y="8644"/>
                                                              <a:pt x="13648" y="14503"/>
                                                            </a:cubicBezTo>
                                                            <a:cubicBezTo>
                                                              <a:pt x="8031" y="18997"/>
                                                              <a:pt x="8569" y="27997"/>
                                                              <a:pt x="6824" y="34975"/>
                                                            </a:cubicBezTo>
                                                            <a:cubicBezTo>
                                                              <a:pt x="4011" y="46227"/>
                                                              <a:pt x="2275" y="57721"/>
                                                              <a:pt x="0" y="69094"/>
                                                            </a:cubicBezTo>
                                                            <a:cubicBezTo>
                                                              <a:pt x="4429" y="86809"/>
                                                              <a:pt x="1102" y="106125"/>
                                                              <a:pt x="27296" y="103214"/>
                                                            </a:cubicBezTo>
                                                            <a:cubicBezTo>
                                                              <a:pt x="41594" y="101625"/>
                                                              <a:pt x="68239" y="89566"/>
                                                              <a:pt x="68239" y="89566"/>
                                                            </a:cubicBezTo>
                                                            <a:cubicBezTo>
                                                              <a:pt x="72788" y="82742"/>
                                                              <a:pt x="76636" y="75394"/>
                                                              <a:pt x="81887" y="69094"/>
                                                            </a:cubicBezTo>
                                                            <a:cubicBezTo>
                                                              <a:pt x="94196" y="54323"/>
                                                              <a:pt x="109183" y="49738"/>
                                                              <a:pt x="109183" y="28151"/>
                                                            </a:cubicBezTo>
                                                            <a:cubicBezTo>
                                                              <a:pt x="109183" y="23065"/>
                                                              <a:pt x="86436" y="4268"/>
                                                              <a:pt x="75063" y="856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31" name="Freeform 13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A17972A3-2118-24B3-1D7E-F7AFFA7108E5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096604" y="1200945"/>
                                                        <a:ext cx="59657" cy="113339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68239 w 70429"/>
                                                          <a:gd name="connsiteY0" fmla="*/ 1429 h 178850"/>
                                                          <a:gd name="connsiteX1" fmla="*/ 34120 w 70429"/>
                                                          <a:gd name="connsiteY1" fmla="*/ 28725 h 178850"/>
                                                          <a:gd name="connsiteX2" fmla="*/ 13648 w 70429"/>
                                                          <a:gd name="connsiteY2" fmla="*/ 35549 h 178850"/>
                                                          <a:gd name="connsiteX3" fmla="*/ 0 w 70429"/>
                                                          <a:gd name="connsiteY3" fmla="*/ 76492 h 178850"/>
                                                          <a:gd name="connsiteX4" fmla="*/ 27296 w 70429"/>
                                                          <a:gd name="connsiteY4" fmla="*/ 137907 h 178850"/>
                                                          <a:gd name="connsiteX5" fmla="*/ 34120 w 70429"/>
                                                          <a:gd name="connsiteY5" fmla="*/ 172026 h 178850"/>
                                                          <a:gd name="connsiteX6" fmla="*/ 54591 w 70429"/>
                                                          <a:gd name="connsiteY6" fmla="*/ 178850 h 178850"/>
                                                          <a:gd name="connsiteX7" fmla="*/ 61415 w 70429"/>
                                                          <a:gd name="connsiteY7" fmla="*/ 76492 h 178850"/>
                                                          <a:gd name="connsiteX8" fmla="*/ 68239 w 70429"/>
                                                          <a:gd name="connsiteY8" fmla="*/ 1429 h 178850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70429" h="178850">
                                                            <a:moveTo>
                                                              <a:pt x="68239" y="1429"/>
                                                            </a:moveTo>
                                                            <a:cubicBezTo>
                                                              <a:pt x="63690" y="-6532"/>
                                                              <a:pt x="46471" y="21006"/>
                                                              <a:pt x="34120" y="28725"/>
                                                            </a:cubicBezTo>
                                                            <a:cubicBezTo>
                                                              <a:pt x="28020" y="32537"/>
                                                              <a:pt x="17829" y="29696"/>
                                                              <a:pt x="13648" y="35549"/>
                                                            </a:cubicBezTo>
                                                            <a:cubicBezTo>
                                                              <a:pt x="5286" y="47255"/>
                                                              <a:pt x="0" y="76492"/>
                                                              <a:pt x="0" y="76492"/>
                                                            </a:cubicBezTo>
                                                            <a:cubicBezTo>
                                                              <a:pt x="16338" y="100998"/>
                                                              <a:pt x="20335" y="103103"/>
                                                              <a:pt x="27296" y="137907"/>
                                                            </a:cubicBezTo>
                                                            <a:cubicBezTo>
                                                              <a:pt x="29571" y="149280"/>
                                                              <a:pt x="27687" y="162376"/>
                                                              <a:pt x="34120" y="172026"/>
                                                            </a:cubicBezTo>
                                                            <a:cubicBezTo>
                                                              <a:pt x="38110" y="178011"/>
                                                              <a:pt x="47767" y="176575"/>
                                                              <a:pt x="54591" y="178850"/>
                                                            </a:cubicBezTo>
                                                            <a:cubicBezTo>
                                                              <a:pt x="85679" y="132217"/>
                                                              <a:pt x="61415" y="177809"/>
                                                              <a:pt x="61415" y="76492"/>
                                                            </a:cubicBezTo>
                                                            <a:cubicBezTo>
                                                              <a:pt x="61415" y="58153"/>
                                                              <a:pt x="72788" y="9390"/>
                                                              <a:pt x="68239" y="1429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32" name="Freeform 13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1CA47A9-3CAA-DCFB-A436-AFCAA22646F4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4411" y="29638"/>
                                                        <a:ext cx="120431" cy="104114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59016 w 120431"/>
                                                          <a:gd name="connsiteY0" fmla="*/ 1756 h 104114"/>
                                                          <a:gd name="connsiteX1" fmla="*/ 24897 w 120431"/>
                                                          <a:gd name="connsiteY1" fmla="*/ 8580 h 104114"/>
                                                          <a:gd name="connsiteX2" fmla="*/ 4425 w 120431"/>
                                                          <a:gd name="connsiteY2" fmla="*/ 15403 h 104114"/>
                                                          <a:gd name="connsiteX3" fmla="*/ 31721 w 120431"/>
                                                          <a:gd name="connsiteY3" fmla="*/ 97290 h 104114"/>
                                                          <a:gd name="connsiteX4" fmla="*/ 52192 w 120431"/>
                                                          <a:gd name="connsiteY4" fmla="*/ 104114 h 104114"/>
                                                          <a:gd name="connsiteX5" fmla="*/ 93135 w 120431"/>
                                                          <a:gd name="connsiteY5" fmla="*/ 83642 h 104114"/>
                                                          <a:gd name="connsiteX6" fmla="*/ 120431 w 120431"/>
                                                          <a:gd name="connsiteY6" fmla="*/ 42699 h 104114"/>
                                                          <a:gd name="connsiteX7" fmla="*/ 59016 w 120431"/>
                                                          <a:gd name="connsiteY7" fmla="*/ 1756 h 104114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20431" h="104114">
                                                            <a:moveTo>
                                                              <a:pt x="59016" y="1756"/>
                                                            </a:moveTo>
                                                            <a:cubicBezTo>
                                                              <a:pt x="43094" y="-3930"/>
                                                              <a:pt x="36149" y="5767"/>
                                                              <a:pt x="24897" y="8580"/>
                                                            </a:cubicBezTo>
                                                            <a:cubicBezTo>
                                                              <a:pt x="17919" y="10324"/>
                                                              <a:pt x="5712" y="8326"/>
                                                              <a:pt x="4425" y="15403"/>
                                                            </a:cubicBezTo>
                                                            <a:cubicBezTo>
                                                              <a:pt x="-4614" y="65118"/>
                                                              <a:pt x="-1787" y="80535"/>
                                                              <a:pt x="31721" y="97290"/>
                                                            </a:cubicBezTo>
                                                            <a:cubicBezTo>
                                                              <a:pt x="38154" y="100507"/>
                                                              <a:pt x="45368" y="101839"/>
                                                              <a:pt x="52192" y="104114"/>
                                                            </a:cubicBezTo>
                                                            <a:cubicBezTo>
                                                              <a:pt x="66796" y="99246"/>
                                                              <a:pt x="82240" y="96093"/>
                                                              <a:pt x="93135" y="83642"/>
                                                            </a:cubicBezTo>
                                                            <a:cubicBezTo>
                                                              <a:pt x="103936" y="71298"/>
                                                              <a:pt x="120431" y="42699"/>
                                                              <a:pt x="120431" y="42699"/>
                                                            </a:cubicBezTo>
                                                            <a:cubicBezTo>
                                                              <a:pt x="106064" y="-402"/>
                                                              <a:pt x="74938" y="7442"/>
                                                              <a:pt x="59016" y="1756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33" name="Freeform 13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1CF1DF9-3B03-5FD7-A9B3-20DC8A605DC9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096604" y="147202"/>
                                                        <a:ext cx="67298" cy="119520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58857 w 89723"/>
                                                          <a:gd name="connsiteY0" fmla="*/ 10334 h 119519"/>
                                                          <a:gd name="connsiteX1" fmla="*/ 24738 w 89723"/>
                                                          <a:gd name="connsiteY1" fmla="*/ 3510 h 119519"/>
                                                          <a:gd name="connsiteX2" fmla="*/ 4266 w 89723"/>
                                                          <a:gd name="connsiteY2" fmla="*/ 10334 h 119519"/>
                                                          <a:gd name="connsiteX3" fmla="*/ 31562 w 89723"/>
                                                          <a:gd name="connsiteY3" fmla="*/ 78573 h 119519"/>
                                                          <a:gd name="connsiteX4" fmla="*/ 86153 w 89723"/>
                                                          <a:gd name="connsiteY4" fmla="*/ 112692 h 119519"/>
                                                          <a:gd name="connsiteX5" fmla="*/ 58857 w 89723"/>
                                                          <a:gd name="connsiteY5" fmla="*/ 10334 h 119519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89723" h="119519">
                                                            <a:moveTo>
                                                              <a:pt x="58857" y="10334"/>
                                                            </a:moveTo>
                                                            <a:cubicBezTo>
                                                              <a:pt x="48621" y="-7863"/>
                                                              <a:pt x="36336" y="3510"/>
                                                              <a:pt x="24738" y="3510"/>
                                                            </a:cubicBezTo>
                                                            <a:cubicBezTo>
                                                              <a:pt x="17545" y="3510"/>
                                                              <a:pt x="5826" y="3312"/>
                                                              <a:pt x="4266" y="10334"/>
                                                            </a:cubicBezTo>
                                                            <a:cubicBezTo>
                                                              <a:pt x="-6863" y="60416"/>
                                                              <a:pt x="4315" y="60409"/>
                                                              <a:pt x="31562" y="78573"/>
                                                            </a:cubicBezTo>
                                                            <a:cubicBezTo>
                                                              <a:pt x="64059" y="127320"/>
                                                              <a:pt x="42944" y="123494"/>
                                                              <a:pt x="86153" y="112692"/>
                                                            </a:cubicBezTo>
                                                            <a:cubicBezTo>
                                                              <a:pt x="100170" y="70642"/>
                                                              <a:pt x="69093" y="28531"/>
                                                              <a:pt x="58857" y="10334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34" name="Freeform 13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FDB79FE-F8F9-6F52-245B-99E3C4779317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85996" y="9665"/>
                                                        <a:ext cx="126280" cy="104522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02995 w 126280"/>
                                                          <a:gd name="connsiteY0" fmla="*/ 8081 h 104522"/>
                                                          <a:gd name="connsiteX1" fmla="*/ 14285 w 126280"/>
                                                          <a:gd name="connsiteY1" fmla="*/ 14905 h 104522"/>
                                                          <a:gd name="connsiteX2" fmla="*/ 48404 w 126280"/>
                                                          <a:gd name="connsiteY2" fmla="*/ 62672 h 104522"/>
                                                          <a:gd name="connsiteX3" fmla="*/ 68876 w 126280"/>
                                                          <a:gd name="connsiteY3" fmla="*/ 76320 h 104522"/>
                                                          <a:gd name="connsiteX4" fmla="*/ 89348 w 126280"/>
                                                          <a:gd name="connsiteY4" fmla="*/ 83144 h 104522"/>
                                                          <a:gd name="connsiteX5" fmla="*/ 102995 w 126280"/>
                                                          <a:gd name="connsiteY5" fmla="*/ 103615 h 104522"/>
                                                          <a:gd name="connsiteX6" fmla="*/ 123467 w 126280"/>
                                                          <a:gd name="connsiteY6" fmla="*/ 96791 h 104522"/>
                                                          <a:gd name="connsiteX7" fmla="*/ 102995 w 126280"/>
                                                          <a:gd name="connsiteY7" fmla="*/ 8081 h 104522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26280" h="104522">
                                                            <a:moveTo>
                                                              <a:pt x="102995" y="8081"/>
                                                            </a:moveTo>
                                                            <a:cubicBezTo>
                                                              <a:pt x="84798" y="-5567"/>
                                                              <a:pt x="39306" y="-1017"/>
                                                              <a:pt x="14285" y="14905"/>
                                                            </a:cubicBezTo>
                                                            <a:cubicBezTo>
                                                              <a:pt x="-30751" y="43564"/>
                                                              <a:pt x="44764" y="60852"/>
                                                              <a:pt x="48404" y="62672"/>
                                                            </a:cubicBezTo>
                                                            <a:cubicBezTo>
                                                              <a:pt x="55740" y="66340"/>
                                                              <a:pt x="61540" y="72652"/>
                                                              <a:pt x="68876" y="76320"/>
                                                            </a:cubicBezTo>
                                                            <a:cubicBezTo>
                                                              <a:pt x="75310" y="79537"/>
                                                              <a:pt x="82524" y="80869"/>
                                                              <a:pt x="89348" y="83144"/>
                                                            </a:cubicBezTo>
                                                            <a:cubicBezTo>
                                                              <a:pt x="93897" y="89968"/>
                                                              <a:pt x="95381" y="100569"/>
                                                              <a:pt x="102995" y="103615"/>
                                                            </a:cubicBezTo>
                                                            <a:cubicBezTo>
                                                              <a:pt x="109674" y="106286"/>
                                                              <a:pt x="119477" y="102776"/>
                                                              <a:pt x="123467" y="96791"/>
                                                            </a:cubicBezTo>
                                                            <a:cubicBezTo>
                                                              <a:pt x="131629" y="84548"/>
                                                              <a:pt x="121192" y="21729"/>
                                                              <a:pt x="102995" y="8081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35" name="Freeform 14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1D72CA0E-7085-D156-C647-5CCA51CBB16D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861950" y="233616"/>
                                                        <a:ext cx="54904" cy="138690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27297 w 54904"/>
                                                          <a:gd name="connsiteY0" fmla="*/ 0 h 138690"/>
                                                          <a:gd name="connsiteX1" fmla="*/ 40945 w 54904"/>
                                                          <a:gd name="connsiteY1" fmla="*/ 34119 h 138690"/>
                                                          <a:gd name="connsiteX2" fmla="*/ 54593 w 54904"/>
                                                          <a:gd name="connsiteY2" fmla="*/ 54591 h 138690"/>
                                                          <a:gd name="connsiteX3" fmla="*/ 34121 w 54904"/>
                                                          <a:gd name="connsiteY3" fmla="*/ 102358 h 138690"/>
                                                          <a:gd name="connsiteX4" fmla="*/ 6826 w 54904"/>
                                                          <a:gd name="connsiteY4" fmla="*/ 136477 h 138690"/>
                                                          <a:gd name="connsiteX5" fmla="*/ 2 w 54904"/>
                                                          <a:gd name="connsiteY5" fmla="*/ 116006 h 138690"/>
                                                          <a:gd name="connsiteX6" fmla="*/ 6826 w 54904"/>
                                                          <a:gd name="connsiteY6" fmla="*/ 81886 h 138690"/>
                                                          <a:gd name="connsiteX7" fmla="*/ 2 w 54904"/>
                                                          <a:gd name="connsiteY7" fmla="*/ 34119 h 138690"/>
                                                          <a:gd name="connsiteX8" fmla="*/ 27297 w 54904"/>
                                                          <a:gd name="connsiteY8" fmla="*/ 0 h 138690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54904" h="138690">
                                                            <a:moveTo>
                                                              <a:pt x="27297" y="0"/>
                                                            </a:moveTo>
                                                            <a:cubicBezTo>
                                                              <a:pt x="34121" y="0"/>
                                                              <a:pt x="35467" y="23163"/>
                                                              <a:pt x="40945" y="34119"/>
                                                            </a:cubicBezTo>
                                                            <a:cubicBezTo>
                                                              <a:pt x="44613" y="41455"/>
                                                              <a:pt x="53433" y="46472"/>
                                                              <a:pt x="54593" y="54591"/>
                                                            </a:cubicBezTo>
                                                            <a:cubicBezTo>
                                                              <a:pt x="57185" y="72735"/>
                                                              <a:pt x="42997" y="89044"/>
                                                              <a:pt x="34121" y="102358"/>
                                                            </a:cubicBezTo>
                                                            <a:cubicBezTo>
                                                              <a:pt x="32644" y="108267"/>
                                                              <a:pt x="30756" y="148442"/>
                                                              <a:pt x="6826" y="136477"/>
                                                            </a:cubicBezTo>
                                                            <a:cubicBezTo>
                                                              <a:pt x="393" y="133260"/>
                                                              <a:pt x="2277" y="122830"/>
                                                              <a:pt x="2" y="116006"/>
                                                            </a:cubicBezTo>
                                                            <a:cubicBezTo>
                                                              <a:pt x="2277" y="104633"/>
                                                              <a:pt x="6826" y="93485"/>
                                                              <a:pt x="6826" y="81886"/>
                                                            </a:cubicBezTo>
                                                            <a:cubicBezTo>
                                                              <a:pt x="6826" y="65802"/>
                                                              <a:pt x="1997" y="50079"/>
                                                              <a:pt x="2" y="34119"/>
                                                            </a:cubicBezTo>
                                                            <a:cubicBezTo>
                                                              <a:pt x="-280" y="31862"/>
                                                              <a:pt x="20473" y="0"/>
                                                              <a:pt x="27297" y="0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36" name="Freeform 14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AFA14DF0-30DF-8889-5348-C155298C5ED0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746101" y="1029778"/>
                                                        <a:ext cx="68239" cy="136619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18544 w 52663"/>
                                                          <a:gd name="connsiteY0" fmla="*/ 141 h 124685"/>
                                                          <a:gd name="connsiteX1" fmla="*/ 25368 w 52663"/>
                                                          <a:gd name="connsiteY1" fmla="*/ 34261 h 124685"/>
                                                          <a:gd name="connsiteX2" fmla="*/ 52663 w 52663"/>
                                                          <a:gd name="connsiteY2" fmla="*/ 75204 h 124685"/>
                                                          <a:gd name="connsiteX3" fmla="*/ 45839 w 52663"/>
                                                          <a:gd name="connsiteY3" fmla="*/ 122971 h 124685"/>
                                                          <a:gd name="connsiteX4" fmla="*/ 25368 w 52663"/>
                                                          <a:gd name="connsiteY4" fmla="*/ 109323 h 124685"/>
                                                          <a:gd name="connsiteX5" fmla="*/ 11720 w 52663"/>
                                                          <a:gd name="connsiteY5" fmla="*/ 68380 h 124685"/>
                                                          <a:gd name="connsiteX6" fmla="*/ 4896 w 52663"/>
                                                          <a:gd name="connsiteY6" fmla="*/ 47908 h 124685"/>
                                                          <a:gd name="connsiteX7" fmla="*/ 18544 w 52663"/>
                                                          <a:gd name="connsiteY7" fmla="*/ 141 h 124685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52663" h="124685">
                                                            <a:moveTo>
                                                              <a:pt x="18544" y="141"/>
                                                            </a:moveTo>
                                                            <a:cubicBezTo>
                                                              <a:pt x="21956" y="-2134"/>
                                                              <a:pt x="20569" y="23702"/>
                                                              <a:pt x="25368" y="34261"/>
                                                            </a:cubicBezTo>
                                                            <a:cubicBezTo>
                                                              <a:pt x="32155" y="49193"/>
                                                              <a:pt x="52663" y="75204"/>
                                                              <a:pt x="52663" y="75204"/>
                                                            </a:cubicBezTo>
                                                            <a:cubicBezTo>
                                                              <a:pt x="50388" y="91126"/>
                                                              <a:pt x="55887" y="110411"/>
                                                              <a:pt x="45839" y="122971"/>
                                                            </a:cubicBezTo>
                                                            <a:cubicBezTo>
                                                              <a:pt x="40716" y="129375"/>
                                                              <a:pt x="29715" y="116278"/>
                                                              <a:pt x="25368" y="109323"/>
                                                            </a:cubicBezTo>
                                                            <a:cubicBezTo>
                                                              <a:pt x="17744" y="97124"/>
                                                              <a:pt x="16269" y="82028"/>
                                                              <a:pt x="11720" y="68380"/>
                                                            </a:cubicBezTo>
                                                            <a:cubicBezTo>
                                                              <a:pt x="9445" y="61556"/>
                                                              <a:pt x="8886" y="53893"/>
                                                              <a:pt x="4896" y="47908"/>
                                                            </a:cubicBezTo>
                                                            <a:cubicBezTo>
                                                              <a:pt x="-10536" y="24760"/>
                                                              <a:pt x="15132" y="2416"/>
                                                              <a:pt x="18544" y="141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37" name="Freeform 14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E61EED1-98D7-E398-D1FA-69123EF42046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754872" y="502241"/>
                                                        <a:ext cx="111751" cy="102978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27880 w 104937"/>
                                                          <a:gd name="connsiteY0" fmla="*/ 14035 h 82894"/>
                                                          <a:gd name="connsiteX1" fmla="*/ 61999 w 104937"/>
                                                          <a:gd name="connsiteY1" fmla="*/ 387 h 82894"/>
                                                          <a:gd name="connsiteX2" fmla="*/ 68823 w 104937"/>
                                                          <a:gd name="connsiteY2" fmla="*/ 20859 h 82894"/>
                                                          <a:gd name="connsiteX3" fmla="*/ 96118 w 104937"/>
                                                          <a:gd name="connsiteY3" fmla="*/ 61802 h 82894"/>
                                                          <a:gd name="connsiteX4" fmla="*/ 102942 w 104937"/>
                                                          <a:gd name="connsiteY4" fmla="*/ 82274 h 82894"/>
                                                          <a:gd name="connsiteX5" fmla="*/ 82471 w 104937"/>
                                                          <a:gd name="connsiteY5" fmla="*/ 68626 h 82894"/>
                                                          <a:gd name="connsiteX6" fmla="*/ 61999 w 104937"/>
                                                          <a:gd name="connsiteY6" fmla="*/ 61802 h 82894"/>
                                                          <a:gd name="connsiteX7" fmla="*/ 48351 w 104937"/>
                                                          <a:gd name="connsiteY7" fmla="*/ 41330 h 82894"/>
                                                          <a:gd name="connsiteX8" fmla="*/ 7408 w 104937"/>
                                                          <a:gd name="connsiteY8" fmla="*/ 27683 h 82894"/>
                                                          <a:gd name="connsiteX9" fmla="*/ 584 w 104937"/>
                                                          <a:gd name="connsiteY9" fmla="*/ 7211 h 82894"/>
                                                          <a:gd name="connsiteX10" fmla="*/ 27880 w 104937"/>
                                                          <a:gd name="connsiteY10" fmla="*/ 14035 h 82894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  <a:cxn ang="0">
                                                            <a:pos x="connsiteX10" y="connsiteY10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04937" h="82894">
                                                            <a:moveTo>
                                                              <a:pt x="27880" y="14035"/>
                                                            </a:moveTo>
                                                            <a:cubicBezTo>
                                                              <a:pt x="38116" y="12898"/>
                                                              <a:pt x="49917" y="-1627"/>
                                                              <a:pt x="61999" y="387"/>
                                                            </a:cubicBezTo>
                                                            <a:cubicBezTo>
                                                              <a:pt x="69094" y="1570"/>
                                                              <a:pt x="65330" y="14571"/>
                                                              <a:pt x="68823" y="20859"/>
                                                            </a:cubicBezTo>
                                                            <a:cubicBezTo>
                                                              <a:pt x="76789" y="35197"/>
                                                              <a:pt x="90931" y="46241"/>
                                                              <a:pt x="96118" y="61802"/>
                                                            </a:cubicBezTo>
                                                            <a:cubicBezTo>
                                                              <a:pt x="98393" y="68626"/>
                                                              <a:pt x="109376" y="79057"/>
                                                              <a:pt x="102942" y="82274"/>
                                                            </a:cubicBezTo>
                                                            <a:cubicBezTo>
                                                              <a:pt x="95607" y="85942"/>
                                                              <a:pt x="89806" y="72294"/>
                                                              <a:pt x="82471" y="68626"/>
                                                            </a:cubicBezTo>
                                                            <a:cubicBezTo>
                                                              <a:pt x="76037" y="65409"/>
                                                              <a:pt x="68823" y="64077"/>
                                                              <a:pt x="61999" y="61802"/>
                                                            </a:cubicBezTo>
                                                            <a:cubicBezTo>
                                                              <a:pt x="57450" y="54978"/>
                                                              <a:pt x="55306" y="45677"/>
                                                              <a:pt x="48351" y="41330"/>
                                                            </a:cubicBezTo>
                                                            <a:cubicBezTo>
                                                              <a:pt x="36152" y="33706"/>
                                                              <a:pt x="7408" y="27683"/>
                                                              <a:pt x="7408" y="27683"/>
                                                            </a:cubicBezTo>
                                                            <a:cubicBezTo>
                                                              <a:pt x="5133" y="20859"/>
                                                              <a:pt x="-2087" y="13890"/>
                                                              <a:pt x="584" y="7211"/>
                                                            </a:cubicBezTo>
                                                            <a:cubicBezTo>
                                                              <a:pt x="8567" y="-12746"/>
                                                              <a:pt x="17644" y="15172"/>
                                                              <a:pt x="27880" y="14035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38" name="Freeform 14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F584BF3-0B0D-D220-7847-8AB0BDBAF1BA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80086" y="993317"/>
                                                        <a:ext cx="85825" cy="124315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3938 w 85825"/>
                                                          <a:gd name="connsiteY0" fmla="*/ 244 h 124315"/>
                                                          <a:gd name="connsiteX1" fmla="*/ 38058 w 85825"/>
                                                          <a:gd name="connsiteY1" fmla="*/ 20715 h 124315"/>
                                                          <a:gd name="connsiteX2" fmla="*/ 51705 w 85825"/>
                                                          <a:gd name="connsiteY2" fmla="*/ 41187 h 124315"/>
                                                          <a:gd name="connsiteX3" fmla="*/ 85825 w 85825"/>
                                                          <a:gd name="connsiteY3" fmla="*/ 82130 h 124315"/>
                                                          <a:gd name="connsiteX4" fmla="*/ 79001 w 85825"/>
                                                          <a:gd name="connsiteY4" fmla="*/ 109426 h 124315"/>
                                                          <a:gd name="connsiteX5" fmla="*/ 58529 w 85825"/>
                                                          <a:gd name="connsiteY5" fmla="*/ 123074 h 124315"/>
                                                          <a:gd name="connsiteX6" fmla="*/ 38058 w 85825"/>
                                                          <a:gd name="connsiteY6" fmla="*/ 61659 h 124315"/>
                                                          <a:gd name="connsiteX7" fmla="*/ 31234 w 85825"/>
                                                          <a:gd name="connsiteY7" fmla="*/ 41187 h 124315"/>
                                                          <a:gd name="connsiteX8" fmla="*/ 10762 w 85825"/>
                                                          <a:gd name="connsiteY8" fmla="*/ 34363 h 124315"/>
                                                          <a:gd name="connsiteX9" fmla="*/ 3938 w 85825"/>
                                                          <a:gd name="connsiteY9" fmla="*/ 244 h 124315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  <a:cxn ang="0">
                                                            <a:pos x="connsiteX8" y="connsiteY8"/>
                                                          </a:cxn>
                                                          <a:cxn ang="0">
                                                            <a:pos x="connsiteX9" y="connsiteY9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85825" h="124315">
                                                            <a:moveTo>
                                                              <a:pt x="3938" y="244"/>
                                                            </a:moveTo>
                                                            <a:cubicBezTo>
                                                              <a:pt x="8487" y="-2031"/>
                                                              <a:pt x="27988" y="12083"/>
                                                              <a:pt x="38058" y="20715"/>
                                                            </a:cubicBezTo>
                                                            <a:cubicBezTo>
                                                              <a:pt x="44285" y="26052"/>
                                                              <a:pt x="46455" y="34887"/>
                                                              <a:pt x="51705" y="41187"/>
                                                            </a:cubicBezTo>
                                                            <a:cubicBezTo>
                                                              <a:pt x="95500" y="93742"/>
                                                              <a:pt x="51932" y="31293"/>
                                                              <a:pt x="85825" y="82130"/>
                                                            </a:cubicBezTo>
                                                            <a:cubicBezTo>
                                                              <a:pt x="83550" y="91229"/>
                                                              <a:pt x="84203" y="101622"/>
                                                              <a:pt x="79001" y="109426"/>
                                                            </a:cubicBezTo>
                                                            <a:cubicBezTo>
                                                              <a:pt x="74452" y="116250"/>
                                                              <a:pt x="64933" y="128197"/>
                                                              <a:pt x="58529" y="123074"/>
                                                            </a:cubicBezTo>
                                                            <a:cubicBezTo>
                                                              <a:pt x="58526" y="123072"/>
                                                              <a:pt x="41470" y="71897"/>
                                                              <a:pt x="38058" y="61659"/>
                                                            </a:cubicBezTo>
                                                            <a:cubicBezTo>
                                                              <a:pt x="35783" y="54835"/>
                                                              <a:pt x="38058" y="43462"/>
                                                              <a:pt x="31234" y="41187"/>
                                                            </a:cubicBezTo>
                                                            <a:lnTo>
                                                              <a:pt x="10762" y="34363"/>
                                                            </a:lnTo>
                                                            <a:cubicBezTo>
                                                              <a:pt x="-4148" y="11999"/>
                                                              <a:pt x="-611" y="2519"/>
                                                              <a:pt x="3938" y="244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39" name="Freeform 14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A41A7B5A-5AFA-63DA-22D8-90F9AF015EFE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9986" y="789452"/>
                                                        <a:ext cx="75063" cy="75063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6824 w 75063"/>
                                                          <a:gd name="connsiteY0" fmla="*/ 0 h 75063"/>
                                                          <a:gd name="connsiteX1" fmla="*/ 54591 w 75063"/>
                                                          <a:gd name="connsiteY1" fmla="*/ 6824 h 75063"/>
                                                          <a:gd name="connsiteX2" fmla="*/ 75063 w 75063"/>
                                                          <a:gd name="connsiteY2" fmla="*/ 47767 h 75063"/>
                                                          <a:gd name="connsiteX3" fmla="*/ 34120 w 75063"/>
                                                          <a:gd name="connsiteY3" fmla="*/ 68239 h 75063"/>
                                                          <a:gd name="connsiteX4" fmla="*/ 13648 w 75063"/>
                                                          <a:gd name="connsiteY4" fmla="*/ 75063 h 75063"/>
                                                          <a:gd name="connsiteX5" fmla="*/ 0 w 75063"/>
                                                          <a:gd name="connsiteY5" fmla="*/ 54591 h 75063"/>
                                                          <a:gd name="connsiteX6" fmla="*/ 13648 w 75063"/>
                                                          <a:gd name="connsiteY6" fmla="*/ 13648 h 75063"/>
                                                          <a:gd name="connsiteX7" fmla="*/ 6824 w 75063"/>
                                                          <a:gd name="connsiteY7" fmla="*/ 0 h 75063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75063" h="75063">
                                                            <a:moveTo>
                                                              <a:pt x="6824" y="0"/>
                                                            </a:moveTo>
                                                            <a:cubicBezTo>
                                                              <a:pt x="22746" y="2275"/>
                                                              <a:pt x="39893" y="292"/>
                                                              <a:pt x="54591" y="6824"/>
                                                            </a:cubicBezTo>
                                                            <a:cubicBezTo>
                                                              <a:pt x="64943" y="11425"/>
                                                              <a:pt x="72035" y="38683"/>
                                                              <a:pt x="75063" y="47767"/>
                                                            </a:cubicBezTo>
                                                            <a:cubicBezTo>
                                                              <a:pt x="23605" y="64920"/>
                                                              <a:pt x="87033" y="41782"/>
                                                              <a:pt x="34120" y="68239"/>
                                                            </a:cubicBezTo>
                                                            <a:cubicBezTo>
                                                              <a:pt x="27686" y="71456"/>
                                                              <a:pt x="20472" y="72788"/>
                                                              <a:pt x="13648" y="75063"/>
                                                            </a:cubicBezTo>
                                                            <a:cubicBezTo>
                                                              <a:pt x="9099" y="68239"/>
                                                              <a:pt x="0" y="62792"/>
                                                              <a:pt x="0" y="54591"/>
                                                            </a:cubicBezTo>
                                                            <a:cubicBezTo>
                                                              <a:pt x="0" y="40205"/>
                                                              <a:pt x="13648" y="28034"/>
                                                              <a:pt x="13648" y="13648"/>
                                                            </a:cubicBezTo>
                                                            <a:lnTo>
                                                              <a:pt x="6824" y="0"/>
                                                            </a:ln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40" name="Freeform 145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9ECBC4CC-5B71-A209-B1CD-1DD011B80D57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096604" y="1354825"/>
                                                        <a:ext cx="67701" cy="65401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61415 w 102359"/>
                                                          <a:gd name="connsiteY0" fmla="*/ 14584 h 65936"/>
                                                          <a:gd name="connsiteX1" fmla="*/ 27296 w 102359"/>
                                                          <a:gd name="connsiteY1" fmla="*/ 937 h 65936"/>
                                                          <a:gd name="connsiteX2" fmla="*/ 0 w 102359"/>
                                                          <a:gd name="connsiteY2" fmla="*/ 41880 h 65936"/>
                                                          <a:gd name="connsiteX3" fmla="*/ 6824 w 102359"/>
                                                          <a:gd name="connsiteY3" fmla="*/ 62351 h 65936"/>
                                                          <a:gd name="connsiteX4" fmla="*/ 75063 w 102359"/>
                                                          <a:gd name="connsiteY4" fmla="*/ 41880 h 65936"/>
                                                          <a:gd name="connsiteX5" fmla="*/ 102359 w 102359"/>
                                                          <a:gd name="connsiteY5" fmla="*/ 35056 h 65936"/>
                                                          <a:gd name="connsiteX6" fmla="*/ 95535 w 102359"/>
                                                          <a:gd name="connsiteY6" fmla="*/ 14584 h 65936"/>
                                                          <a:gd name="connsiteX7" fmla="*/ 61415 w 102359"/>
                                                          <a:gd name="connsiteY7" fmla="*/ 14584 h 65936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02359" h="65936">
                                                            <a:moveTo>
                                                              <a:pt x="61415" y="14584"/>
                                                            </a:moveTo>
                                                            <a:cubicBezTo>
                                                              <a:pt x="50042" y="12309"/>
                                                              <a:pt x="38489" y="-4038"/>
                                                              <a:pt x="27296" y="937"/>
                                                            </a:cubicBezTo>
                                                            <a:cubicBezTo>
                                                              <a:pt x="12307" y="7599"/>
                                                              <a:pt x="0" y="41880"/>
                                                              <a:pt x="0" y="41880"/>
                                                            </a:cubicBezTo>
                                                            <a:cubicBezTo>
                                                              <a:pt x="2275" y="48704"/>
                                                              <a:pt x="-154" y="60606"/>
                                                              <a:pt x="6824" y="62351"/>
                                                            </a:cubicBezTo>
                                                            <a:cubicBezTo>
                                                              <a:pt x="53656" y="74059"/>
                                                              <a:pt x="45826" y="54410"/>
                                                              <a:pt x="75063" y="41880"/>
                                                            </a:cubicBezTo>
                                                            <a:cubicBezTo>
                                                              <a:pt x="83683" y="38185"/>
                                                              <a:pt x="93260" y="37331"/>
                                                              <a:pt x="102359" y="35056"/>
                                                            </a:cubicBezTo>
                                                            <a:cubicBezTo>
                                                              <a:pt x="100084" y="28232"/>
                                                              <a:pt x="101969" y="17801"/>
                                                              <a:pt x="95535" y="14584"/>
                                                            </a:cubicBezTo>
                                                            <a:cubicBezTo>
                                                              <a:pt x="70747" y="2190"/>
                                                              <a:pt x="72788" y="16859"/>
                                                              <a:pt x="61415" y="14584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41" name="Freeform 14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FD75442C-B7D6-188D-4022-3AE259B11BF4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966413" y="930625"/>
                                                        <a:ext cx="74998" cy="57545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47767 w 81823"/>
                                                          <a:gd name="connsiteY0" fmla="*/ 1936 h 78431"/>
                                                          <a:gd name="connsiteX1" fmla="*/ 13648 w 81823"/>
                                                          <a:gd name="connsiteY1" fmla="*/ 8760 h 78431"/>
                                                          <a:gd name="connsiteX2" fmla="*/ 6824 w 81823"/>
                                                          <a:gd name="connsiteY2" fmla="*/ 36056 h 78431"/>
                                                          <a:gd name="connsiteX3" fmla="*/ 0 w 81823"/>
                                                          <a:gd name="connsiteY3" fmla="*/ 56527 h 78431"/>
                                                          <a:gd name="connsiteX4" fmla="*/ 6824 w 81823"/>
                                                          <a:gd name="connsiteY4" fmla="*/ 76999 h 78431"/>
                                                          <a:gd name="connsiteX5" fmla="*/ 61415 w 81823"/>
                                                          <a:gd name="connsiteY5" fmla="*/ 56527 h 78431"/>
                                                          <a:gd name="connsiteX6" fmla="*/ 75063 w 81823"/>
                                                          <a:gd name="connsiteY6" fmla="*/ 36056 h 78431"/>
                                                          <a:gd name="connsiteX7" fmla="*/ 47767 w 81823"/>
                                                          <a:gd name="connsiteY7" fmla="*/ 1936 h 78431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81823" h="78431">
                                                            <a:moveTo>
                                                              <a:pt x="47767" y="1936"/>
                                                            </a:moveTo>
                                                            <a:cubicBezTo>
                                                              <a:pt x="37531" y="-2613"/>
                                                              <a:pt x="22558" y="1335"/>
                                                              <a:pt x="13648" y="8760"/>
                                                            </a:cubicBezTo>
                                                            <a:cubicBezTo>
                                                              <a:pt x="6443" y="14764"/>
                                                              <a:pt x="9401" y="27038"/>
                                                              <a:pt x="6824" y="36056"/>
                                                            </a:cubicBezTo>
                                                            <a:cubicBezTo>
                                                              <a:pt x="4848" y="42972"/>
                                                              <a:pt x="2275" y="49703"/>
                                                              <a:pt x="0" y="56527"/>
                                                            </a:cubicBezTo>
                                                            <a:cubicBezTo>
                                                              <a:pt x="2275" y="63351"/>
                                                              <a:pt x="0" y="74724"/>
                                                              <a:pt x="6824" y="76999"/>
                                                            </a:cubicBezTo>
                                                            <a:cubicBezTo>
                                                              <a:pt x="26500" y="83558"/>
                                                              <a:pt x="47193" y="66009"/>
                                                              <a:pt x="61415" y="56527"/>
                                                            </a:cubicBezTo>
                                                            <a:cubicBezTo>
                                                              <a:pt x="65964" y="49703"/>
                                                              <a:pt x="69264" y="41855"/>
                                                              <a:pt x="75063" y="36056"/>
                                                            </a:cubicBezTo>
                                                            <a:cubicBezTo>
                                                              <a:pt x="97428" y="13692"/>
                                                              <a:pt x="58003" y="6485"/>
                                                              <a:pt x="47767" y="1936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42" name="Freeform 14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C77A33C6-F083-7757-AF4D-361BC7B6A12E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036117" y="11208"/>
                                                        <a:ext cx="118511" cy="68498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20489 w 118511"/>
                                                          <a:gd name="connsiteY0" fmla="*/ 259 h 68498"/>
                                                          <a:gd name="connsiteX1" fmla="*/ 54609 w 118511"/>
                                                          <a:gd name="connsiteY1" fmla="*/ 13907 h 68498"/>
                                                          <a:gd name="connsiteX2" fmla="*/ 116024 w 118511"/>
                                                          <a:gd name="connsiteY2" fmla="*/ 20731 h 68498"/>
                                                          <a:gd name="connsiteX3" fmla="*/ 109200 w 118511"/>
                                                          <a:gd name="connsiteY3" fmla="*/ 41202 h 68498"/>
                                                          <a:gd name="connsiteX4" fmla="*/ 47785 w 118511"/>
                                                          <a:gd name="connsiteY4" fmla="*/ 61674 h 68498"/>
                                                          <a:gd name="connsiteX5" fmla="*/ 27313 w 118511"/>
                                                          <a:gd name="connsiteY5" fmla="*/ 68498 h 68498"/>
                                                          <a:gd name="connsiteX6" fmla="*/ 18 w 118511"/>
                                                          <a:gd name="connsiteY6" fmla="*/ 27554 h 68498"/>
                                                          <a:gd name="connsiteX7" fmla="*/ 20489 w 118511"/>
                                                          <a:gd name="connsiteY7" fmla="*/ 259 h 68498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18511" h="68498">
                                                            <a:moveTo>
                                                              <a:pt x="20489" y="259"/>
                                                            </a:moveTo>
                                                            <a:cubicBezTo>
                                                              <a:pt x="29588" y="-2016"/>
                                                              <a:pt x="42631" y="11340"/>
                                                              <a:pt x="54609" y="13907"/>
                                                            </a:cubicBezTo>
                                                            <a:cubicBezTo>
                                                              <a:pt x="74749" y="18223"/>
                                                              <a:pt x="97601" y="11520"/>
                                                              <a:pt x="116024" y="20731"/>
                                                            </a:cubicBezTo>
                                                            <a:cubicBezTo>
                                                              <a:pt x="122457" y="23948"/>
                                                              <a:pt x="115053" y="37021"/>
                                                              <a:pt x="109200" y="41202"/>
                                                            </a:cubicBezTo>
                                                            <a:cubicBezTo>
                                                              <a:pt x="109199" y="41203"/>
                                                              <a:pt x="58021" y="58262"/>
                                                              <a:pt x="47785" y="61674"/>
                                                            </a:cubicBezTo>
                                                            <a:lnTo>
                                                              <a:pt x="27313" y="68498"/>
                                                            </a:lnTo>
                                                            <a:cubicBezTo>
                                                              <a:pt x="6172" y="47356"/>
                                                              <a:pt x="6602" y="53889"/>
                                                              <a:pt x="18" y="27554"/>
                                                            </a:cubicBezTo>
                                                            <a:cubicBezTo>
                                                              <a:pt x="-534" y="25348"/>
                                                              <a:pt x="11390" y="2534"/>
                                                              <a:pt x="20489" y="259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43" name="Freeform 14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38FC8C45-076F-0947-BFA7-89A37196DBCB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50155" y="1375334"/>
                                                        <a:ext cx="116095" cy="45719"/>
                                                      </a:xfrm>
                                                      <a:custGeom>
                                                        <a:avLst/>
                                                        <a:gdLst>
                                                          <a:gd name="connsiteX0" fmla="*/ 95535 w 109271"/>
                                                          <a:gd name="connsiteY0" fmla="*/ 364 h 69928"/>
                                                          <a:gd name="connsiteX1" fmla="*/ 34120 w 109271"/>
                                                          <a:gd name="connsiteY1" fmla="*/ 14012 h 69928"/>
                                                          <a:gd name="connsiteX2" fmla="*/ 0 w 109271"/>
                                                          <a:gd name="connsiteY2" fmla="*/ 41308 h 69928"/>
                                                          <a:gd name="connsiteX3" fmla="*/ 40944 w 109271"/>
                                                          <a:gd name="connsiteY3" fmla="*/ 68603 h 69928"/>
                                                          <a:gd name="connsiteX4" fmla="*/ 47767 w 109271"/>
                                                          <a:gd name="connsiteY4" fmla="*/ 41308 h 69928"/>
                                                          <a:gd name="connsiteX5" fmla="*/ 68239 w 109271"/>
                                                          <a:gd name="connsiteY5" fmla="*/ 54955 h 69928"/>
                                                          <a:gd name="connsiteX6" fmla="*/ 109182 w 109271"/>
                                                          <a:gd name="connsiteY6" fmla="*/ 27660 h 69928"/>
                                                          <a:gd name="connsiteX7" fmla="*/ 95535 w 109271"/>
                                                          <a:gd name="connsiteY7" fmla="*/ 364 h 69928"/>
                                                        </a:gdLst>
                                                        <a:ahLst/>
                                                        <a:cxnLst>
                                                          <a:cxn ang="0">
                                                            <a:pos x="connsiteX0" y="connsiteY0"/>
                                                          </a:cxn>
                                                          <a:cxn ang="0">
                                                            <a:pos x="connsiteX1" y="connsiteY1"/>
                                                          </a:cxn>
                                                          <a:cxn ang="0">
                                                            <a:pos x="connsiteX2" y="connsiteY2"/>
                                                          </a:cxn>
                                                          <a:cxn ang="0">
                                                            <a:pos x="connsiteX3" y="connsiteY3"/>
                                                          </a:cxn>
                                                          <a:cxn ang="0">
                                                            <a:pos x="connsiteX4" y="connsiteY4"/>
                                                          </a:cxn>
                                                          <a:cxn ang="0">
                                                            <a:pos x="connsiteX5" y="connsiteY5"/>
                                                          </a:cxn>
                                                          <a:cxn ang="0">
                                                            <a:pos x="connsiteX6" y="connsiteY6"/>
                                                          </a:cxn>
                                                          <a:cxn ang="0">
                                                            <a:pos x="connsiteX7" y="connsiteY7"/>
                                                          </a:cxn>
                                                        </a:cxnLst>
                                                        <a:rect l="l" t="t" r="r" b="b"/>
                                                        <a:pathLst>
                                                          <a:path w="109271" h="69928">
                                                            <a:moveTo>
                                                              <a:pt x="95535" y="364"/>
                                                            </a:moveTo>
                                                            <a:cubicBezTo>
                                                              <a:pt x="83025" y="-1911"/>
                                                              <a:pt x="42962" y="6938"/>
                                                              <a:pt x="34120" y="14012"/>
                                                            </a:cubicBezTo>
                                                            <a:cubicBezTo>
                                                              <a:pt x="-9973" y="49287"/>
                                                              <a:pt x="51455" y="24156"/>
                                                              <a:pt x="0" y="41308"/>
                                                            </a:cubicBezTo>
                                                            <a:cubicBezTo>
                                                              <a:pt x="952" y="42260"/>
                                                              <a:pt x="29658" y="77067"/>
                                                              <a:pt x="40944" y="68603"/>
                                                            </a:cubicBezTo>
                                                            <a:cubicBezTo>
                                                              <a:pt x="48447" y="62976"/>
                                                              <a:pt x="45493" y="50406"/>
                                                              <a:pt x="47767" y="41308"/>
                                                            </a:cubicBezTo>
                                                            <a:cubicBezTo>
                                                              <a:pt x="54591" y="45857"/>
                                                              <a:pt x="60101" y="53938"/>
                                                              <a:pt x="68239" y="54955"/>
                                                            </a:cubicBezTo>
                                                            <a:cubicBezTo>
                                                              <a:pt x="102067" y="59183"/>
                                                              <a:pt x="103246" y="51406"/>
                                                              <a:pt x="109182" y="27660"/>
                                                            </a:cubicBezTo>
                                                            <a:cubicBezTo>
                                                              <a:pt x="109734" y="25453"/>
                                                              <a:pt x="108045" y="2639"/>
                                                              <a:pt x="95535" y="364"/>
                                                            </a:cubicBezTo>
                                                            <a:close/>
                                                          </a:path>
                                                        </a:pathLst>
                                                      </a:custGeom>
                                                      <a:solidFill>
                                                        <a:srgbClr val="FF9933"/>
                                                      </a:solidFill>
                                                      <a:ln>
                                                        <a:solidFill>
                                                          <a:srgbClr val="FF9933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en-IN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</p:grpSp>
                                              <p:sp>
                                                <p:nvSpPr>
                                                  <p:cNvPr id="123" name="Freeform 17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8979E9E-388F-B80F-4881-88631F422DFA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6372225" y="4113503"/>
                                                    <a:ext cx="114311" cy="13464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66675 w 114311"/>
                                                      <a:gd name="connsiteY0" fmla="*/ 10822 h 134647"/>
                                                      <a:gd name="connsiteX1" fmla="*/ 19050 w 114311"/>
                                                      <a:gd name="connsiteY1" fmla="*/ 1297 h 134647"/>
                                                      <a:gd name="connsiteX2" fmla="*/ 9525 w 114311"/>
                                                      <a:gd name="connsiteY2" fmla="*/ 29872 h 134647"/>
                                                      <a:gd name="connsiteX3" fmla="*/ 0 w 114311"/>
                                                      <a:gd name="connsiteY3" fmla="*/ 77497 h 134647"/>
                                                      <a:gd name="connsiteX4" fmla="*/ 38100 w 114311"/>
                                                      <a:gd name="connsiteY4" fmla="*/ 134647 h 134647"/>
                                                      <a:gd name="connsiteX5" fmla="*/ 66675 w 114311"/>
                                                      <a:gd name="connsiteY5" fmla="*/ 115597 h 134647"/>
                                                      <a:gd name="connsiteX6" fmla="*/ 76200 w 114311"/>
                                                      <a:gd name="connsiteY6" fmla="*/ 87022 h 134647"/>
                                                      <a:gd name="connsiteX7" fmla="*/ 114300 w 114311"/>
                                                      <a:gd name="connsiteY7" fmla="*/ 39397 h 134647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  <a:cxn ang="0">
                                                        <a:pos x="connsiteX5" y="connsiteY5"/>
                                                      </a:cxn>
                                                      <a:cxn ang="0">
                                                        <a:pos x="connsiteX6" y="connsiteY6"/>
                                                      </a:cxn>
                                                      <a:cxn ang="0">
                                                        <a:pos x="connsiteX7" y="connsiteY7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114311" h="134647">
                                                        <a:moveTo>
                                                          <a:pt x="66675" y="10822"/>
                                                        </a:moveTo>
                                                        <a:cubicBezTo>
                                                          <a:pt x="50800" y="7647"/>
                                                          <a:pt x="34409" y="-3823"/>
                                                          <a:pt x="19050" y="1297"/>
                                                        </a:cubicBezTo>
                                                        <a:cubicBezTo>
                                                          <a:pt x="9525" y="4472"/>
                                                          <a:pt x="11960" y="20132"/>
                                                          <a:pt x="9525" y="29872"/>
                                                        </a:cubicBezTo>
                                                        <a:cubicBezTo>
                                                          <a:pt x="5598" y="45578"/>
                                                          <a:pt x="3175" y="61622"/>
                                                          <a:pt x="0" y="77497"/>
                                                        </a:cubicBezTo>
                                                        <a:cubicBezTo>
                                                          <a:pt x="4779" y="96614"/>
                                                          <a:pt x="5211" y="134647"/>
                                                          <a:pt x="38100" y="134647"/>
                                                        </a:cubicBezTo>
                                                        <a:cubicBezTo>
                                                          <a:pt x="49548" y="134647"/>
                                                          <a:pt x="57150" y="121947"/>
                                                          <a:pt x="66675" y="115597"/>
                                                        </a:cubicBezTo>
                                                        <a:cubicBezTo>
                                                          <a:pt x="69850" y="106072"/>
                                                          <a:pt x="71324" y="95799"/>
                                                          <a:pt x="76200" y="87022"/>
                                                        </a:cubicBezTo>
                                                        <a:cubicBezTo>
                                                          <a:pt x="116061" y="15272"/>
                                                          <a:pt x="114300" y="8635"/>
                                                          <a:pt x="114300" y="39397"/>
                                                        </a:cubicBezTo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9933"/>
                                                  </a:solidFill>
                                                  <a:ln>
                                                    <a:solidFill>
                                                      <a:srgbClr val="FF9933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en-IN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24" name="Freeform 17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8A71B4D-9B1C-BEB6-DF2A-3A59A43573FD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6364869" y="3070771"/>
                                                    <a:ext cx="79892" cy="158204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33348 w 48734"/>
                                                      <a:gd name="connsiteY0" fmla="*/ 2411 h 211961"/>
                                                      <a:gd name="connsiteX1" fmla="*/ 4773 w 48734"/>
                                                      <a:gd name="connsiteY1" fmla="*/ 126236 h 211961"/>
                                                      <a:gd name="connsiteX2" fmla="*/ 23823 w 48734"/>
                                                      <a:gd name="connsiteY2" fmla="*/ 183386 h 211961"/>
                                                      <a:gd name="connsiteX3" fmla="*/ 33348 w 48734"/>
                                                      <a:gd name="connsiteY3" fmla="*/ 211961 h 211961"/>
                                                      <a:gd name="connsiteX4" fmla="*/ 33348 w 48734"/>
                                                      <a:gd name="connsiteY4" fmla="*/ 2411 h 211961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48734" h="211961">
                                                        <a:moveTo>
                                                          <a:pt x="33348" y="2411"/>
                                                        </a:moveTo>
                                                        <a:cubicBezTo>
                                                          <a:pt x="28585" y="-11877"/>
                                                          <a:pt x="-14060" y="38347"/>
                                                          <a:pt x="4773" y="126236"/>
                                                        </a:cubicBezTo>
                                                        <a:cubicBezTo>
                                                          <a:pt x="8980" y="145871"/>
                                                          <a:pt x="17473" y="164336"/>
                                                          <a:pt x="23823" y="183386"/>
                                                        </a:cubicBezTo>
                                                        <a:lnTo>
                                                          <a:pt x="33348" y="211961"/>
                                                        </a:lnTo>
                                                        <a:cubicBezTo>
                                                          <a:pt x="65450" y="115654"/>
                                                          <a:pt x="38111" y="16699"/>
                                                          <a:pt x="33348" y="2411"/>
                                                        </a:cubicBez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9933"/>
                                                  </a:solidFill>
                                                  <a:ln>
                                                    <a:solidFill>
                                                      <a:srgbClr val="FF9933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en-IN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25" name="Freeform 17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97877AA5-9586-805F-99C2-FE12A1EA799E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7829834" y="3459219"/>
                                                    <a:ext cx="126846" cy="95440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42227 w 147223"/>
                                                      <a:gd name="connsiteY0" fmla="*/ 0 h 161925"/>
                                                      <a:gd name="connsiteX1" fmla="*/ 4127 w 147223"/>
                                                      <a:gd name="connsiteY1" fmla="*/ 47625 h 161925"/>
                                                      <a:gd name="connsiteX2" fmla="*/ 42227 w 147223"/>
                                                      <a:gd name="connsiteY2" fmla="*/ 142875 h 161925"/>
                                                      <a:gd name="connsiteX3" fmla="*/ 70802 w 147223"/>
                                                      <a:gd name="connsiteY3" fmla="*/ 133350 h 161925"/>
                                                      <a:gd name="connsiteX4" fmla="*/ 137477 w 147223"/>
                                                      <a:gd name="connsiteY4" fmla="*/ 161925 h 161925"/>
                                                      <a:gd name="connsiteX5" fmla="*/ 147002 w 147223"/>
                                                      <a:gd name="connsiteY5" fmla="*/ 133350 h 161925"/>
                                                      <a:gd name="connsiteX6" fmla="*/ 99377 w 147223"/>
                                                      <a:gd name="connsiteY6" fmla="*/ 76200 h 161925"/>
                                                      <a:gd name="connsiteX7" fmla="*/ 80327 w 147223"/>
                                                      <a:gd name="connsiteY7" fmla="*/ 47625 h 161925"/>
                                                      <a:gd name="connsiteX8" fmla="*/ 42227 w 147223"/>
                                                      <a:gd name="connsiteY8" fmla="*/ 0 h 161925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  <a:cxn ang="0">
                                                        <a:pos x="connsiteX5" y="connsiteY5"/>
                                                      </a:cxn>
                                                      <a:cxn ang="0">
                                                        <a:pos x="connsiteX6" y="connsiteY6"/>
                                                      </a:cxn>
                                                      <a:cxn ang="0">
                                                        <a:pos x="connsiteX7" y="connsiteY7"/>
                                                      </a:cxn>
                                                      <a:cxn ang="0">
                                                        <a:pos x="connsiteX8" y="connsiteY8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147223" h="161925">
                                                        <a:moveTo>
                                                          <a:pt x="42227" y="0"/>
                                                        </a:moveTo>
                                                        <a:cubicBezTo>
                                                          <a:pt x="29527" y="0"/>
                                                          <a:pt x="9058" y="27902"/>
                                                          <a:pt x="4127" y="47625"/>
                                                        </a:cubicBezTo>
                                                        <a:cubicBezTo>
                                                          <a:pt x="-9589" y="102489"/>
                                                          <a:pt x="12865" y="113513"/>
                                                          <a:pt x="42227" y="142875"/>
                                                        </a:cubicBezTo>
                                                        <a:cubicBezTo>
                                                          <a:pt x="51752" y="139700"/>
                                                          <a:pt x="60762" y="133350"/>
                                                          <a:pt x="70802" y="133350"/>
                                                        </a:cubicBezTo>
                                                        <a:cubicBezTo>
                                                          <a:pt x="101556" y="133350"/>
                                                          <a:pt x="114146" y="146371"/>
                                                          <a:pt x="137477" y="161925"/>
                                                        </a:cubicBezTo>
                                                        <a:cubicBezTo>
                                                          <a:pt x="140652" y="152400"/>
                                                          <a:pt x="148653" y="143254"/>
                                                          <a:pt x="147002" y="133350"/>
                                                        </a:cubicBezTo>
                                                        <a:cubicBezTo>
                                                          <a:pt x="144046" y="115613"/>
                                                          <a:pt x="108317" y="86928"/>
                                                          <a:pt x="99377" y="76200"/>
                                                        </a:cubicBezTo>
                                                        <a:cubicBezTo>
                                                          <a:pt x="92048" y="67406"/>
                                                          <a:pt x="89266" y="54776"/>
                                                          <a:pt x="80327" y="47625"/>
                                                        </a:cubicBezTo>
                                                        <a:cubicBezTo>
                                                          <a:pt x="72487" y="41353"/>
                                                          <a:pt x="54927" y="0"/>
                                                          <a:pt x="42227" y="0"/>
                                                        </a:cubicBez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9933"/>
                                                  </a:solidFill>
                                                  <a:ln>
                                                    <a:solidFill>
                                                      <a:srgbClr val="FF9933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en-IN"/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120" name="Freeform 17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EFE799D-AF11-F7B4-FA07-34EBE9733997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296150" y="2514387"/>
                                                  <a:ext cx="146568" cy="148227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38100 w 174618"/>
                                                    <a:gd name="connsiteY0" fmla="*/ 4635 h 152650"/>
                                                    <a:gd name="connsiteX1" fmla="*/ 19050 w 174618"/>
                                                    <a:gd name="connsiteY1" fmla="*/ 80835 h 152650"/>
                                                    <a:gd name="connsiteX2" fmla="*/ 0 w 174618"/>
                                                    <a:gd name="connsiteY2" fmla="*/ 109410 h 152650"/>
                                                    <a:gd name="connsiteX3" fmla="*/ 9525 w 174618"/>
                                                    <a:gd name="connsiteY3" fmla="*/ 147510 h 152650"/>
                                                    <a:gd name="connsiteX4" fmla="*/ 47625 w 174618"/>
                                                    <a:gd name="connsiteY4" fmla="*/ 109410 h 152650"/>
                                                    <a:gd name="connsiteX5" fmla="*/ 104775 w 174618"/>
                                                    <a:gd name="connsiteY5" fmla="*/ 90360 h 152650"/>
                                                    <a:gd name="connsiteX6" fmla="*/ 152400 w 174618"/>
                                                    <a:gd name="connsiteY6" fmla="*/ 52260 h 152650"/>
                                                    <a:gd name="connsiteX7" fmla="*/ 171450 w 174618"/>
                                                    <a:gd name="connsiteY7" fmla="*/ 23685 h 152650"/>
                                                    <a:gd name="connsiteX8" fmla="*/ 38100 w 174618"/>
                                                    <a:gd name="connsiteY8" fmla="*/ 4635 h 152650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  <a:cxn ang="0">
                                                      <a:pos x="connsiteX5" y="connsiteY5"/>
                                                    </a:cxn>
                                                    <a:cxn ang="0">
                                                      <a:pos x="connsiteX6" y="connsiteY6"/>
                                                    </a:cxn>
                                                    <a:cxn ang="0">
                                                      <a:pos x="connsiteX7" y="connsiteY7"/>
                                                    </a:cxn>
                                                    <a:cxn ang="0">
                                                      <a:pos x="connsiteX8" y="connsiteY8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174618" h="152650">
                                                      <a:moveTo>
                                                        <a:pt x="38100" y="4635"/>
                                                      </a:moveTo>
                                                      <a:cubicBezTo>
                                                        <a:pt x="12700" y="14160"/>
                                                        <a:pt x="28813" y="61309"/>
                                                        <a:pt x="19050" y="80835"/>
                                                      </a:cubicBezTo>
                                                      <a:cubicBezTo>
                                                        <a:pt x="13930" y="91074"/>
                                                        <a:pt x="6350" y="99885"/>
                                                        <a:pt x="0" y="109410"/>
                                                      </a:cubicBezTo>
                                                      <a:cubicBezTo>
                                                        <a:pt x="3175" y="122110"/>
                                                        <a:pt x="-948" y="139655"/>
                                                        <a:pt x="9525" y="147510"/>
                                                      </a:cubicBezTo>
                                                      <a:cubicBezTo>
                                                        <a:pt x="39262" y="169812"/>
                                                        <a:pt x="43288" y="112508"/>
                                                        <a:pt x="47625" y="109410"/>
                                                      </a:cubicBezTo>
                                                      <a:cubicBezTo>
                                                        <a:pt x="63965" y="97738"/>
                                                        <a:pt x="104775" y="90360"/>
                                                        <a:pt x="104775" y="90360"/>
                                                      </a:cubicBezTo>
                                                      <a:cubicBezTo>
                                                        <a:pt x="159370" y="8468"/>
                                                        <a:pt x="86675" y="104840"/>
                                                        <a:pt x="152400" y="52260"/>
                                                      </a:cubicBezTo>
                                                      <a:cubicBezTo>
                                                        <a:pt x="161339" y="45109"/>
                                                        <a:pt x="182625" y="26168"/>
                                                        <a:pt x="171450" y="23685"/>
                                                      </a:cubicBezTo>
                                                      <a:cubicBezTo>
                                                        <a:pt x="63513" y="-301"/>
                                                        <a:pt x="63500" y="-4890"/>
                                                        <a:pt x="38100" y="4635"/>
                                                      </a:cubicBez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FF9933"/>
                                                </a:solidFill>
                                                <a:ln>
                                                  <a:solidFill>
                                                    <a:srgbClr val="FF9933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IN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21" name="Freeform 17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E11BF13-1B17-2483-B03F-BC39B35EFE67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057834" y="2800230"/>
                                                  <a:ext cx="57464" cy="142995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19241 w 57464"/>
                                                    <a:gd name="connsiteY0" fmla="*/ 120 h 142995"/>
                                                    <a:gd name="connsiteX1" fmla="*/ 9716 w 57464"/>
                                                    <a:gd name="connsiteY1" fmla="*/ 85845 h 142995"/>
                                                    <a:gd name="connsiteX2" fmla="*/ 191 w 57464"/>
                                                    <a:gd name="connsiteY2" fmla="*/ 114420 h 142995"/>
                                                    <a:gd name="connsiteX3" fmla="*/ 19241 w 57464"/>
                                                    <a:gd name="connsiteY3" fmla="*/ 142995 h 142995"/>
                                                    <a:gd name="connsiteX4" fmla="*/ 47816 w 57464"/>
                                                    <a:gd name="connsiteY4" fmla="*/ 133470 h 142995"/>
                                                    <a:gd name="connsiteX5" fmla="*/ 57341 w 57464"/>
                                                    <a:gd name="connsiteY5" fmla="*/ 104895 h 142995"/>
                                                    <a:gd name="connsiteX6" fmla="*/ 19241 w 57464"/>
                                                    <a:gd name="connsiteY6" fmla="*/ 120 h 142995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  <a:cxn ang="0">
                                                      <a:pos x="connsiteX5" y="connsiteY5"/>
                                                    </a:cxn>
                                                    <a:cxn ang="0">
                                                      <a:pos x="connsiteX6" y="connsiteY6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57464" h="142995">
                                                      <a:moveTo>
                                                        <a:pt x="19241" y="120"/>
                                                      </a:moveTo>
                                                      <a:cubicBezTo>
                                                        <a:pt x="11303" y="-3055"/>
                                                        <a:pt x="14443" y="57485"/>
                                                        <a:pt x="9716" y="85845"/>
                                                      </a:cubicBezTo>
                                                      <a:cubicBezTo>
                                                        <a:pt x="8065" y="95749"/>
                                                        <a:pt x="-1460" y="104516"/>
                                                        <a:pt x="191" y="114420"/>
                                                      </a:cubicBezTo>
                                                      <a:cubicBezTo>
                                                        <a:pt x="2073" y="125712"/>
                                                        <a:pt x="12891" y="133470"/>
                                                        <a:pt x="19241" y="142995"/>
                                                      </a:cubicBezTo>
                                                      <a:cubicBezTo>
                                                        <a:pt x="28766" y="139820"/>
                                                        <a:pt x="40716" y="140570"/>
                                                        <a:pt x="47816" y="133470"/>
                                                      </a:cubicBezTo>
                                                      <a:cubicBezTo>
                                                        <a:pt x="54916" y="126370"/>
                                                        <a:pt x="56507" y="114901"/>
                                                        <a:pt x="57341" y="104895"/>
                                                      </a:cubicBezTo>
                                                      <a:cubicBezTo>
                                                        <a:pt x="59714" y="76419"/>
                                                        <a:pt x="27179" y="3295"/>
                                                        <a:pt x="19241" y="120"/>
                                                      </a:cubicBez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FF9933"/>
                                                </a:solidFill>
                                                <a:ln>
                                                  <a:solidFill>
                                                    <a:srgbClr val="FF9933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IN"/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18" name="Freeform 1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F2BECE-83C7-6A85-544E-D688C5C0AB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882157" y="4505325"/>
                                                <a:ext cx="80743" cy="57451"/>
                                              </a:xfrm>
                                              <a:custGeom>
                                                <a:avLst/>
                                                <a:gdLst>
                                                  <a:gd name="connsiteX0" fmla="*/ 4543 w 80743"/>
                                                  <a:gd name="connsiteY0" fmla="*/ 0 h 57451"/>
                                                  <a:gd name="connsiteX1" fmla="*/ 14068 w 80743"/>
                                                  <a:gd name="connsiteY1" fmla="*/ 47625 h 57451"/>
                                                  <a:gd name="connsiteX2" fmla="*/ 80743 w 80743"/>
                                                  <a:gd name="connsiteY2" fmla="*/ 47625 h 57451"/>
                                                  <a:gd name="connsiteX3" fmla="*/ 4543 w 80743"/>
                                                  <a:gd name="connsiteY3" fmla="*/ 0 h 57451"/>
                                                </a:gdLst>
                                                <a:ahLst/>
                                                <a:cxnLst>
                                                  <a:cxn ang="0">
                                                    <a:pos x="connsiteX0" y="connsiteY0"/>
                                                  </a:cxn>
                                                  <a:cxn ang="0">
                                                    <a:pos x="connsiteX1" y="connsiteY1"/>
                                                  </a:cxn>
                                                  <a:cxn ang="0">
                                                    <a:pos x="connsiteX2" y="connsiteY2"/>
                                                  </a:cxn>
                                                  <a:cxn ang="0">
                                                    <a:pos x="connsiteX3" y="connsiteY3"/>
                                                  </a:cxn>
                                                </a:cxnLst>
                                                <a:rect l="l" t="t" r="r" b="b"/>
                                                <a:pathLst>
                                                  <a:path w="80743" h="57451">
                                                    <a:moveTo>
                                                      <a:pt x="4543" y="0"/>
                                                    </a:moveTo>
                                                    <a:cubicBezTo>
                                                      <a:pt x="-6569" y="0"/>
                                                      <a:pt x="5088" y="34155"/>
                                                      <a:pt x="14068" y="47625"/>
                                                    </a:cubicBezTo>
                                                    <a:cubicBezTo>
                                                      <a:pt x="27733" y="68122"/>
                                                      <a:pt x="68536" y="50677"/>
                                                      <a:pt x="80743" y="47625"/>
                                                    </a:cubicBezTo>
                                                    <a:cubicBezTo>
                                                      <a:pt x="46261" y="24637"/>
                                                      <a:pt x="15655" y="0"/>
                                                      <a:pt x="4543" y="0"/>
                                                    </a:cubicBezTo>
                                                    <a:close/>
                                                  </a:path>
                                                </a:pathLst>
                                              </a:custGeom>
                                              <a:solidFill>
                                                <a:srgbClr val="FF9933"/>
                                              </a:solidFill>
                                              <a:ln>
                                                <a:solidFill>
                                                  <a:srgbClr val="FF9933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IN"/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116" name="Freeform 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C6EA64-35E1-88F5-B0F2-83AB2D898C04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6381006" y="4455890"/>
                                              <a:ext cx="43047" cy="116110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connsiteX0" fmla="*/ 19794 w 43047"/>
                                                <a:gd name="connsiteY0" fmla="*/ 1810 h 116110"/>
                                                <a:gd name="connsiteX1" fmla="*/ 10269 w 43047"/>
                                                <a:gd name="connsiteY1" fmla="*/ 49435 h 116110"/>
                                                <a:gd name="connsiteX2" fmla="*/ 10269 w 43047"/>
                                                <a:gd name="connsiteY2" fmla="*/ 106585 h 116110"/>
                                                <a:gd name="connsiteX3" fmla="*/ 38844 w 43047"/>
                                                <a:gd name="connsiteY3" fmla="*/ 116110 h 116110"/>
                                                <a:gd name="connsiteX4" fmla="*/ 19794 w 43047"/>
                                                <a:gd name="connsiteY4" fmla="*/ 1810 h 11611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connsiteX0" y="connsiteY0"/>
                                                </a:cxn>
                                                <a:cxn ang="0">
                                                  <a:pos x="connsiteX1" y="connsiteY1"/>
                                                </a:cxn>
                                                <a:cxn ang="0">
                                                  <a:pos x="connsiteX2" y="connsiteY2"/>
                                                </a:cxn>
                                                <a:cxn ang="0">
                                                  <a:pos x="connsiteX3" y="connsiteY3"/>
                                                </a:cxn>
                                                <a:cxn ang="0">
                                                  <a:pos x="connsiteX4" y="connsiteY4"/>
                                                </a:cxn>
                                              </a:cxnLst>
                                              <a:rect l="l" t="t" r="r" b="b"/>
                                              <a:pathLst>
                                                <a:path w="43047" h="116110">
                                                  <a:moveTo>
                                                    <a:pt x="19794" y="1810"/>
                                                  </a:moveTo>
                                                  <a:cubicBezTo>
                                                    <a:pt x="15032" y="-9302"/>
                                                    <a:pt x="14196" y="33729"/>
                                                    <a:pt x="10269" y="49435"/>
                                                  </a:cubicBezTo>
                                                  <a:cubicBezTo>
                                                    <a:pt x="5189" y="69755"/>
                                                    <a:pt x="-10051" y="86265"/>
                                                    <a:pt x="10269" y="106585"/>
                                                  </a:cubicBezTo>
                                                  <a:cubicBezTo>
                                                    <a:pt x="17369" y="113685"/>
                                                    <a:pt x="29319" y="112935"/>
                                                    <a:pt x="38844" y="116110"/>
                                                  </a:cubicBezTo>
                                                  <a:cubicBezTo>
                                                    <a:pt x="53759" y="56449"/>
                                                    <a:pt x="24556" y="12922"/>
                                                    <a:pt x="19794" y="1810"/>
                                                  </a:cubicBez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solidFill>
                                              <a:srgbClr val="FF9933"/>
                                            </a:solidFill>
                                            <a:ln>
                                              <a:solidFill>
                                                <a:srgbClr val="FF9933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IN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14" name="Freeform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23A9D4-CDE5-A3A2-B600-A093C251AC4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6380827" y="2688410"/>
                                            <a:ext cx="69555" cy="102468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66675 w 69555"/>
                                              <a:gd name="connsiteY0" fmla="*/ 5940 h 102468"/>
                                              <a:gd name="connsiteX1" fmla="*/ 19050 w 69555"/>
                                              <a:gd name="connsiteY1" fmla="*/ 15465 h 102468"/>
                                              <a:gd name="connsiteX2" fmla="*/ 9525 w 69555"/>
                                              <a:gd name="connsiteY2" fmla="*/ 44040 h 102468"/>
                                              <a:gd name="connsiteX3" fmla="*/ 0 w 69555"/>
                                              <a:gd name="connsiteY3" fmla="*/ 82140 h 102468"/>
                                              <a:gd name="connsiteX4" fmla="*/ 38100 w 69555"/>
                                              <a:gd name="connsiteY4" fmla="*/ 101190 h 102468"/>
                                              <a:gd name="connsiteX5" fmla="*/ 66675 w 69555"/>
                                              <a:gd name="connsiteY5" fmla="*/ 5940 h 102468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  <a:cxn ang="0">
                                                <a:pos x="connsiteX5" y="connsiteY5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69555" h="102468">
                                                <a:moveTo>
                                                  <a:pt x="66675" y="5940"/>
                                                </a:moveTo>
                                                <a:cubicBezTo>
                                                  <a:pt x="63500" y="-8347"/>
                                                  <a:pt x="32520" y="6485"/>
                                                  <a:pt x="19050" y="15465"/>
                                                </a:cubicBezTo>
                                                <a:cubicBezTo>
                                                  <a:pt x="10696" y="21034"/>
                                                  <a:pt x="12283" y="34386"/>
                                                  <a:pt x="9525" y="44040"/>
                                                </a:cubicBezTo>
                                                <a:cubicBezTo>
                                                  <a:pt x="5929" y="56627"/>
                                                  <a:pt x="3175" y="69440"/>
                                                  <a:pt x="0" y="82140"/>
                                                </a:cubicBezTo>
                                                <a:cubicBezTo>
                                                  <a:pt x="12700" y="88490"/>
                                                  <a:pt x="25400" y="107540"/>
                                                  <a:pt x="38100" y="101190"/>
                                                </a:cubicBezTo>
                                                <a:cubicBezTo>
                                                  <a:pt x="77961" y="81259"/>
                                                  <a:pt x="69850" y="20227"/>
                                                  <a:pt x="66675" y="5940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FF9933"/>
                                          </a:solidFill>
                                          <a:ln>
                                            <a:solidFill>
                                              <a:srgbClr val="FF9933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IN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12" name="Freeform 1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C40C6A-3ACF-CDA7-B000-2D3491924E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724776" y="3048000"/>
                                          <a:ext cx="92460" cy="121231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105981"/>
                                            <a:gd name="connsiteY0" fmla="*/ 0 h 142875"/>
                                            <a:gd name="connsiteX1" fmla="*/ 38100 w 105981"/>
                                            <a:gd name="connsiteY1" fmla="*/ 104775 h 142875"/>
                                            <a:gd name="connsiteX2" fmla="*/ 47625 w 105981"/>
                                            <a:gd name="connsiteY2" fmla="*/ 133350 h 142875"/>
                                            <a:gd name="connsiteX3" fmla="*/ 76200 w 105981"/>
                                            <a:gd name="connsiteY3" fmla="*/ 142875 h 142875"/>
                                            <a:gd name="connsiteX4" fmla="*/ 104775 w 105981"/>
                                            <a:gd name="connsiteY4" fmla="*/ 133350 h 142875"/>
                                            <a:gd name="connsiteX5" fmla="*/ 95250 w 105981"/>
                                            <a:gd name="connsiteY5" fmla="*/ 104775 h 142875"/>
                                            <a:gd name="connsiteX6" fmla="*/ 57150 w 105981"/>
                                            <a:gd name="connsiteY6" fmla="*/ 47625 h 142875"/>
                                            <a:gd name="connsiteX7" fmla="*/ 38100 w 105981"/>
                                            <a:gd name="connsiteY7" fmla="*/ 19050 h 142875"/>
                                            <a:gd name="connsiteX8" fmla="*/ 0 w 105981"/>
                                            <a:gd name="connsiteY8" fmla="*/ 0 h 142875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  <a:cxn ang="0">
                                              <a:pos x="connsiteX4" y="connsiteY4"/>
                                            </a:cxn>
                                            <a:cxn ang="0">
                                              <a:pos x="connsiteX5" y="connsiteY5"/>
                                            </a:cxn>
                                            <a:cxn ang="0">
                                              <a:pos x="connsiteX6" y="connsiteY6"/>
                                            </a:cxn>
                                            <a:cxn ang="0">
                                              <a:pos x="connsiteX7" y="connsiteY7"/>
                                            </a:cxn>
                                            <a:cxn ang="0">
                                              <a:pos x="connsiteX8" y="connsiteY8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105981" h="142875">
                                              <a:moveTo>
                                                <a:pt x="0" y="0"/>
                                              </a:moveTo>
                                              <a:cubicBezTo>
                                                <a:pt x="26508" y="66269"/>
                                                <a:pt x="13643" y="31405"/>
                                                <a:pt x="38100" y="104775"/>
                                              </a:cubicBezTo>
                                              <a:cubicBezTo>
                                                <a:pt x="41275" y="114300"/>
                                                <a:pt x="38100" y="130175"/>
                                                <a:pt x="47625" y="133350"/>
                                              </a:cubicBezTo>
                                              <a:lnTo>
                                                <a:pt x="76200" y="142875"/>
                                              </a:lnTo>
                                              <a:cubicBezTo>
                                                <a:pt x="85725" y="139700"/>
                                                <a:pt x="100285" y="142330"/>
                                                <a:pt x="104775" y="133350"/>
                                              </a:cubicBezTo>
                                              <a:cubicBezTo>
                                                <a:pt x="109265" y="124370"/>
                                                <a:pt x="100126" y="113552"/>
                                                <a:pt x="95250" y="104775"/>
                                              </a:cubicBezTo>
                                              <a:cubicBezTo>
                                                <a:pt x="84131" y="84761"/>
                                                <a:pt x="69850" y="66675"/>
                                                <a:pt x="57150" y="47625"/>
                                              </a:cubicBezTo>
                                              <a:cubicBezTo>
                                                <a:pt x="50800" y="38100"/>
                                                <a:pt x="48960" y="22670"/>
                                                <a:pt x="38100" y="19050"/>
                                              </a:cubicBezTo>
                                              <a:lnTo>
                                                <a:pt x="0" y="0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FF9933"/>
                                        </a:solidFill>
                                        <a:ln>
                                          <a:solidFill>
                                            <a:srgbClr val="FF9933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IN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10" name="Freeform 1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BD5A0F-7DD9-A66B-8597-3A642D4DAC6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072965" y="3389352"/>
                                        <a:ext cx="89264" cy="11758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41639 w 89264"/>
                                          <a:gd name="connsiteY0" fmla="*/ 10482 h 117587"/>
                                          <a:gd name="connsiteX1" fmla="*/ 13064 w 89264"/>
                                          <a:gd name="connsiteY1" fmla="*/ 115257 h 117587"/>
                                          <a:gd name="connsiteX2" fmla="*/ 41639 w 89264"/>
                                          <a:gd name="connsiteY2" fmla="*/ 105732 h 117587"/>
                                          <a:gd name="connsiteX3" fmla="*/ 89264 w 89264"/>
                                          <a:gd name="connsiteY3" fmla="*/ 20007 h 117587"/>
                                          <a:gd name="connsiteX4" fmla="*/ 41639 w 89264"/>
                                          <a:gd name="connsiteY4" fmla="*/ 10482 h 11758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89264" h="117587">
                                            <a:moveTo>
                                              <a:pt x="41639" y="10482"/>
                                            </a:moveTo>
                                            <a:cubicBezTo>
                                              <a:pt x="28939" y="26357"/>
                                              <a:pt x="-24251" y="68613"/>
                                              <a:pt x="13064" y="115257"/>
                                            </a:cubicBezTo>
                                            <a:cubicBezTo>
                                              <a:pt x="19336" y="123097"/>
                                              <a:pt x="32114" y="108907"/>
                                              <a:pt x="41639" y="105732"/>
                                            </a:cubicBezTo>
                                            <a:cubicBezTo>
                                              <a:pt x="85308" y="40228"/>
                                              <a:pt x="72499" y="70302"/>
                                              <a:pt x="89264" y="20007"/>
                                            </a:cubicBezTo>
                                            <a:cubicBezTo>
                                              <a:pt x="53217" y="-4024"/>
                                              <a:pt x="54339" y="-5393"/>
                                              <a:pt x="41639" y="10482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F9933"/>
                                      </a:solidFill>
                                      <a:ln>
                                        <a:solidFill>
                                          <a:srgbClr val="FF9933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IN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08" name="Freeform 189">
                                      <a:extLst>
                                        <a:ext uri="{FF2B5EF4-FFF2-40B4-BE49-F238E27FC236}">
                                          <a16:creationId xmlns:a16="http://schemas.microsoft.com/office/drawing/2014/main" id="{42B152CB-34EF-F167-A281-98F482CE1E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7368899" y="3390900"/>
                                      <a:ext cx="89176" cy="86661"/>
                                    </a:xfrm>
                                    <a:custGeom>
                                      <a:avLst/>
                                      <a:gdLst>
                                        <a:gd name="connsiteX0" fmla="*/ 51076 w 89176"/>
                                        <a:gd name="connsiteY0" fmla="*/ 0 h 86661"/>
                                        <a:gd name="connsiteX1" fmla="*/ 3451 w 89176"/>
                                        <a:gd name="connsiteY1" fmla="*/ 38100 h 86661"/>
                                        <a:gd name="connsiteX2" fmla="*/ 12976 w 89176"/>
                                        <a:gd name="connsiteY2" fmla="*/ 85725 h 86661"/>
                                        <a:gd name="connsiteX3" fmla="*/ 32026 w 89176"/>
                                        <a:gd name="connsiteY3" fmla="*/ 57150 h 86661"/>
                                        <a:gd name="connsiteX4" fmla="*/ 89176 w 89176"/>
                                        <a:gd name="connsiteY4" fmla="*/ 28575 h 86661"/>
                                        <a:gd name="connsiteX5" fmla="*/ 51076 w 89176"/>
                                        <a:gd name="connsiteY5" fmla="*/ 0 h 86661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  <a:cxn ang="0">
                                          <a:pos x="connsiteX5" y="connsiteY5"/>
                                        </a:cxn>
                                      </a:cxnLst>
                                      <a:rect l="l" t="t" r="r" b="b"/>
                                      <a:pathLst>
                                        <a:path w="89176" h="86661">
                                          <a:moveTo>
                                            <a:pt x="51076" y="0"/>
                                          </a:moveTo>
                                          <a:cubicBezTo>
                                            <a:pt x="35201" y="12700"/>
                                            <a:pt x="11708" y="19522"/>
                                            <a:pt x="3451" y="38100"/>
                                          </a:cubicBezTo>
                                          <a:cubicBezTo>
                                            <a:pt x="-3124" y="52894"/>
                                            <a:pt x="-494" y="76745"/>
                                            <a:pt x="12976" y="85725"/>
                                          </a:cubicBezTo>
                                          <a:cubicBezTo>
                                            <a:pt x="22501" y="92075"/>
                                            <a:pt x="23087" y="64301"/>
                                            <a:pt x="32026" y="57150"/>
                                          </a:cubicBezTo>
                                          <a:cubicBezTo>
                                            <a:pt x="109495" y="-4825"/>
                                            <a:pt x="8882" y="108869"/>
                                            <a:pt x="89176" y="28575"/>
                                          </a:cubicBezTo>
                                          <a:lnTo>
                                            <a:pt x="51076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F9933"/>
                                    </a:solidFill>
                                    <a:ln>
                                      <a:solidFill>
                                        <a:srgbClr val="FF9933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IN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06" name="Freeform 3071">
                                    <a:extLst>
                                      <a:ext uri="{FF2B5EF4-FFF2-40B4-BE49-F238E27FC236}">
                                        <a16:creationId xmlns:a16="http://schemas.microsoft.com/office/drawing/2014/main" id="{369C3651-9567-5FB5-54AF-94E7D351E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6378910" y="3282077"/>
                                    <a:ext cx="69771" cy="130407"/>
                                  </a:xfrm>
                                  <a:custGeom>
                                    <a:avLst/>
                                    <a:gdLst>
                                      <a:gd name="connsiteX0" fmla="*/ 40940 w 69771"/>
                                      <a:gd name="connsiteY0" fmla="*/ 13573 h 130407"/>
                                      <a:gd name="connsiteX1" fmla="*/ 12365 w 69771"/>
                                      <a:gd name="connsiteY1" fmla="*/ 127873 h 130407"/>
                                      <a:gd name="connsiteX2" fmla="*/ 40940 w 69771"/>
                                      <a:gd name="connsiteY2" fmla="*/ 118348 h 130407"/>
                                      <a:gd name="connsiteX3" fmla="*/ 50465 w 69771"/>
                                      <a:gd name="connsiteY3" fmla="*/ 61198 h 130407"/>
                                      <a:gd name="connsiteX4" fmla="*/ 69515 w 69771"/>
                                      <a:gd name="connsiteY4" fmla="*/ 32623 h 130407"/>
                                      <a:gd name="connsiteX5" fmla="*/ 59990 w 69771"/>
                                      <a:gd name="connsiteY5" fmla="*/ 4048 h 130407"/>
                                      <a:gd name="connsiteX6" fmla="*/ 40940 w 69771"/>
                                      <a:gd name="connsiteY6" fmla="*/ 13573 h 130407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  <a:cxn ang="0">
                                        <a:pos x="connsiteX5" y="connsiteY5"/>
                                      </a:cxn>
                                      <a:cxn ang="0">
                                        <a:pos x="connsiteX6" y="connsiteY6"/>
                                      </a:cxn>
                                    </a:cxnLst>
                                    <a:rect l="l" t="t" r="r" b="b"/>
                                    <a:pathLst>
                                      <a:path w="69771" h="130407">
                                        <a:moveTo>
                                          <a:pt x="40940" y="13573"/>
                                        </a:moveTo>
                                        <a:cubicBezTo>
                                          <a:pt x="33002" y="34211"/>
                                          <a:pt x="-24835" y="72073"/>
                                          <a:pt x="12365" y="127873"/>
                                        </a:cubicBezTo>
                                        <a:cubicBezTo>
                                          <a:pt x="17934" y="136227"/>
                                          <a:pt x="31415" y="121523"/>
                                          <a:pt x="40940" y="118348"/>
                                        </a:cubicBezTo>
                                        <a:cubicBezTo>
                                          <a:pt x="44115" y="99298"/>
                                          <a:pt x="44358" y="79520"/>
                                          <a:pt x="50465" y="61198"/>
                                        </a:cubicBezTo>
                                        <a:cubicBezTo>
                                          <a:pt x="54085" y="50338"/>
                                          <a:pt x="67633" y="43915"/>
                                          <a:pt x="69515" y="32623"/>
                                        </a:cubicBezTo>
                                        <a:cubicBezTo>
                                          <a:pt x="71166" y="22719"/>
                                          <a:pt x="64480" y="13028"/>
                                          <a:pt x="59990" y="4048"/>
                                        </a:cubicBezTo>
                                        <a:cubicBezTo>
                                          <a:pt x="58570" y="1208"/>
                                          <a:pt x="48878" y="-7065"/>
                                          <a:pt x="40940" y="13573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rgbClr val="FF9933"/>
                                  </a:solidFill>
                                  <a:ln>
                                    <a:solidFill>
                                      <a:srgbClr val="FF9933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IN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04" name="Freeform 3075">
                                  <a:extLst>
                                    <a:ext uri="{FF2B5EF4-FFF2-40B4-BE49-F238E27FC236}">
                                      <a16:creationId xmlns:a16="http://schemas.microsoft.com/office/drawing/2014/main" id="{D1D97F7C-5F3A-4254-B152-B95706EFF8D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647907" y="4247510"/>
                                  <a:ext cx="38817" cy="109318"/>
                                </a:xfrm>
                                <a:custGeom>
                                  <a:avLst/>
                                  <a:gdLst>
                                    <a:gd name="connsiteX0" fmla="*/ 38100 w 38817"/>
                                    <a:gd name="connsiteY0" fmla="*/ 4543 h 109318"/>
                                    <a:gd name="connsiteX1" fmla="*/ 28575 w 38817"/>
                                    <a:gd name="connsiteY1" fmla="*/ 80743 h 109318"/>
                                    <a:gd name="connsiteX2" fmla="*/ 19050 w 38817"/>
                                    <a:gd name="connsiteY2" fmla="*/ 109318 h 109318"/>
                                    <a:gd name="connsiteX3" fmla="*/ 0 w 38817"/>
                                    <a:gd name="connsiteY3" fmla="*/ 80743 h 109318"/>
                                    <a:gd name="connsiteX4" fmla="*/ 9525 w 38817"/>
                                    <a:gd name="connsiteY4" fmla="*/ 14068 h 109318"/>
                                    <a:gd name="connsiteX5" fmla="*/ 38100 w 38817"/>
                                    <a:gd name="connsiteY5" fmla="*/ 4543 h 109318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  <a:cxn ang="0">
                                      <a:pos x="connsiteX5" y="connsiteY5"/>
                                    </a:cxn>
                                  </a:cxnLst>
                                  <a:rect l="l" t="t" r="r" b="b"/>
                                  <a:pathLst>
                                    <a:path w="38817" h="109318">
                                      <a:moveTo>
                                        <a:pt x="38100" y="4543"/>
                                      </a:moveTo>
                                      <a:cubicBezTo>
                                        <a:pt x="41275" y="15656"/>
                                        <a:pt x="33154" y="55558"/>
                                        <a:pt x="28575" y="80743"/>
                                      </a:cubicBezTo>
                                      <a:cubicBezTo>
                                        <a:pt x="26779" y="90621"/>
                                        <a:pt x="29090" y="109318"/>
                                        <a:pt x="19050" y="109318"/>
                                      </a:cubicBezTo>
                                      <a:cubicBezTo>
                                        <a:pt x="7602" y="109318"/>
                                        <a:pt x="6350" y="90268"/>
                                        <a:pt x="0" y="80743"/>
                                      </a:cubicBezTo>
                                      <a:cubicBezTo>
                                        <a:pt x="3175" y="58518"/>
                                        <a:pt x="-515" y="34148"/>
                                        <a:pt x="9525" y="14068"/>
                                      </a:cubicBezTo>
                                      <a:cubicBezTo>
                                        <a:pt x="14015" y="5088"/>
                                        <a:pt x="34925" y="-6570"/>
                                        <a:pt x="38100" y="4543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9933"/>
                                </a:solidFill>
                                <a:ln>
                                  <a:solidFill>
                                    <a:srgbClr val="FF9933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IN"/>
                                </a:p>
                              </p:txBody>
                            </p:sp>
                          </p:grpSp>
                          <p:sp>
                            <p:nvSpPr>
                              <p:cNvPr id="102" name="Freeform 3080">
                                <a:extLst>
                                  <a:ext uri="{FF2B5EF4-FFF2-40B4-BE49-F238E27FC236}">
                                    <a16:creationId xmlns:a16="http://schemas.microsoft.com/office/drawing/2014/main" id="{420FFFF7-A4E3-B593-FD40-585723E0C8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647081" y="3281364"/>
                                <a:ext cx="87094" cy="54699"/>
                              </a:xfrm>
                              <a:custGeom>
                                <a:avLst/>
                                <a:gdLst>
                                  <a:gd name="connsiteX0" fmla="*/ 1369 w 87094"/>
                                  <a:gd name="connsiteY0" fmla="*/ 4761 h 54699"/>
                                  <a:gd name="connsiteX1" fmla="*/ 39469 w 87094"/>
                                  <a:gd name="connsiteY1" fmla="*/ 52386 h 54699"/>
                                  <a:gd name="connsiteX2" fmla="*/ 87094 w 87094"/>
                                  <a:gd name="connsiteY2" fmla="*/ 14286 h 54699"/>
                                  <a:gd name="connsiteX3" fmla="*/ 1369 w 87094"/>
                                  <a:gd name="connsiteY3" fmla="*/ 4761 h 54699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</a:cxnLst>
                                <a:rect l="l" t="t" r="r" b="b"/>
                                <a:pathLst>
                                  <a:path w="87094" h="54699">
                                    <a:moveTo>
                                      <a:pt x="1369" y="4761"/>
                                    </a:moveTo>
                                    <a:cubicBezTo>
                                      <a:pt x="-6568" y="11111"/>
                                      <a:pt x="21818" y="42300"/>
                                      <a:pt x="39469" y="52386"/>
                                    </a:cubicBezTo>
                                    <a:cubicBezTo>
                                      <a:pt x="61680" y="65078"/>
                                      <a:pt x="82114" y="21756"/>
                                      <a:pt x="87094" y="14286"/>
                                    </a:cubicBezTo>
                                    <a:cubicBezTo>
                                      <a:pt x="31410" y="-4275"/>
                                      <a:pt x="9306" y="-1589"/>
                                      <a:pt x="1369" y="476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FF9933"/>
                              </a:solidFill>
                              <a:ln>
                                <a:solidFill>
                                  <a:srgbClr val="FF993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</p:grpSp>
                        <p:sp>
                          <p:nvSpPr>
                            <p:cNvPr id="100" name="Freeform 3082">
                              <a:extLst>
                                <a:ext uri="{FF2B5EF4-FFF2-40B4-BE49-F238E27FC236}">
                                  <a16:creationId xmlns:a16="http://schemas.microsoft.com/office/drawing/2014/main" id="{2D48E304-503F-7A98-D11F-E180E6DBC0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08187" y="3611704"/>
                              <a:ext cx="54834" cy="85666"/>
                            </a:xfrm>
                            <a:custGeom>
                              <a:avLst/>
                              <a:gdLst>
                                <a:gd name="connsiteX0" fmla="*/ 2338 w 88499"/>
                                <a:gd name="connsiteY0" fmla="*/ 0 h 114305"/>
                                <a:gd name="connsiteX1" fmla="*/ 40438 w 88499"/>
                                <a:gd name="connsiteY1" fmla="*/ 104775 h 114305"/>
                                <a:gd name="connsiteX2" fmla="*/ 69013 w 88499"/>
                                <a:gd name="connsiteY2" fmla="*/ 85725 h 114305"/>
                                <a:gd name="connsiteX3" fmla="*/ 88063 w 88499"/>
                                <a:gd name="connsiteY3" fmla="*/ 57150 h 114305"/>
                                <a:gd name="connsiteX4" fmla="*/ 78538 w 88499"/>
                                <a:gd name="connsiteY4" fmla="*/ 28575 h 114305"/>
                                <a:gd name="connsiteX5" fmla="*/ 21388 w 88499"/>
                                <a:gd name="connsiteY5" fmla="*/ 9525 h 114305"/>
                                <a:gd name="connsiteX6" fmla="*/ 2338 w 88499"/>
                                <a:gd name="connsiteY6" fmla="*/ 0 h 11430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</a:cxnLst>
                              <a:rect l="l" t="t" r="r" b="b"/>
                              <a:pathLst>
                                <a:path w="88499" h="114305">
                                  <a:moveTo>
                                    <a:pt x="2338" y="0"/>
                                  </a:moveTo>
                                  <a:cubicBezTo>
                                    <a:pt x="9404" y="84798"/>
                                    <a:pt x="-23543" y="136765"/>
                                    <a:pt x="40438" y="104775"/>
                                  </a:cubicBezTo>
                                  <a:cubicBezTo>
                                    <a:pt x="50677" y="99655"/>
                                    <a:pt x="59488" y="92075"/>
                                    <a:pt x="69013" y="85725"/>
                                  </a:cubicBezTo>
                                  <a:cubicBezTo>
                                    <a:pt x="75363" y="76200"/>
                                    <a:pt x="86181" y="68442"/>
                                    <a:pt x="88063" y="57150"/>
                                  </a:cubicBezTo>
                                  <a:cubicBezTo>
                                    <a:pt x="89714" y="47246"/>
                                    <a:pt x="86708" y="34411"/>
                                    <a:pt x="78538" y="28575"/>
                                  </a:cubicBezTo>
                                  <a:cubicBezTo>
                                    <a:pt x="62198" y="16903"/>
                                    <a:pt x="7189" y="-4674"/>
                                    <a:pt x="21388" y="9525"/>
                                  </a:cubicBezTo>
                                  <a:lnTo>
                                    <a:pt x="233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9933"/>
                            </a:solidFill>
                            <a:ln>
                              <a:solidFill>
                                <a:srgbClr val="FF9933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/>
                            </a:p>
                          </p:txBody>
                        </p:sp>
                      </p:grpSp>
                      <p:sp>
                        <p:nvSpPr>
                          <p:cNvPr id="98" name="Freeform 3084">
                            <a:extLst>
                              <a:ext uri="{FF2B5EF4-FFF2-40B4-BE49-F238E27FC236}">
                                <a16:creationId xmlns:a16="http://schemas.microsoft.com/office/drawing/2014/main" id="{B2BFB564-D149-A4B2-639E-D4DB2CD138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19926" y="2476500"/>
                            <a:ext cx="166876" cy="66675"/>
                          </a:xfrm>
                          <a:custGeom>
                            <a:avLst/>
                            <a:gdLst>
                              <a:gd name="connsiteX0" fmla="*/ 4724 w 166876"/>
                              <a:gd name="connsiteY0" fmla="*/ 28575 h 66675"/>
                              <a:gd name="connsiteX1" fmla="*/ 109499 w 166876"/>
                              <a:gd name="connsiteY1" fmla="*/ 47625 h 66675"/>
                              <a:gd name="connsiteX2" fmla="*/ 138074 w 166876"/>
                              <a:gd name="connsiteY2" fmla="*/ 66675 h 66675"/>
                              <a:gd name="connsiteX3" fmla="*/ 166649 w 166876"/>
                              <a:gd name="connsiteY3" fmla="*/ 57150 h 66675"/>
                              <a:gd name="connsiteX4" fmla="*/ 119024 w 166876"/>
                              <a:gd name="connsiteY4" fmla="*/ 9525 h 66675"/>
                              <a:gd name="connsiteX5" fmla="*/ 23774 w 166876"/>
                              <a:gd name="connsiteY5" fmla="*/ 0 h 66675"/>
                              <a:gd name="connsiteX6" fmla="*/ 4724 w 166876"/>
                              <a:gd name="connsiteY6" fmla="*/ 28575 h 66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66876" h="66675">
                                <a:moveTo>
                                  <a:pt x="4724" y="28575"/>
                                </a:moveTo>
                                <a:cubicBezTo>
                                  <a:pt x="19011" y="36512"/>
                                  <a:pt x="80133" y="32942"/>
                                  <a:pt x="109499" y="47625"/>
                                </a:cubicBezTo>
                                <a:cubicBezTo>
                                  <a:pt x="119738" y="52745"/>
                                  <a:pt x="128549" y="60325"/>
                                  <a:pt x="138074" y="66675"/>
                                </a:cubicBezTo>
                                <a:cubicBezTo>
                                  <a:pt x="147599" y="63500"/>
                                  <a:pt x="164214" y="66890"/>
                                  <a:pt x="166649" y="57150"/>
                                </a:cubicBezTo>
                                <a:cubicBezTo>
                                  <a:pt x="170344" y="42372"/>
                                  <a:pt x="128029" y="11603"/>
                                  <a:pt x="119024" y="9525"/>
                                </a:cubicBezTo>
                                <a:cubicBezTo>
                                  <a:pt x="87933" y="2350"/>
                                  <a:pt x="55524" y="3175"/>
                                  <a:pt x="23774" y="0"/>
                                </a:cubicBezTo>
                                <a:cubicBezTo>
                                  <a:pt x="12004" y="35310"/>
                                  <a:pt x="-9563" y="20638"/>
                                  <a:pt x="4724" y="2857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9933"/>
                          </a:solidFill>
                          <a:ln>
                            <a:solidFill>
                              <a:srgbClr val="FF9933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96" name="Freeform 3086">
                          <a:extLst>
                            <a:ext uri="{FF2B5EF4-FFF2-40B4-BE49-F238E27FC236}">
                              <a16:creationId xmlns:a16="http://schemas.microsoft.com/office/drawing/2014/main" id="{F0CF6E22-E3B0-22FD-DB12-1506BF8DC6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08580" y="3809904"/>
                          <a:ext cx="138279" cy="114396"/>
                        </a:xfrm>
                        <a:custGeom>
                          <a:avLst/>
                          <a:gdLst>
                            <a:gd name="connsiteX0" fmla="*/ 1770 w 138279"/>
                            <a:gd name="connsiteY0" fmla="*/ 96 h 114396"/>
                            <a:gd name="connsiteX1" fmla="*/ 20820 w 138279"/>
                            <a:gd name="connsiteY1" fmla="*/ 47721 h 114396"/>
                            <a:gd name="connsiteX2" fmla="*/ 30345 w 138279"/>
                            <a:gd name="connsiteY2" fmla="*/ 76296 h 114396"/>
                            <a:gd name="connsiteX3" fmla="*/ 87495 w 138279"/>
                            <a:gd name="connsiteY3" fmla="*/ 114396 h 114396"/>
                            <a:gd name="connsiteX4" fmla="*/ 116070 w 138279"/>
                            <a:gd name="connsiteY4" fmla="*/ 47721 h 114396"/>
                            <a:gd name="connsiteX5" fmla="*/ 68445 w 138279"/>
                            <a:gd name="connsiteY5" fmla="*/ 38196 h 114396"/>
                            <a:gd name="connsiteX6" fmla="*/ 1770 w 138279"/>
                            <a:gd name="connsiteY6" fmla="*/ 96 h 1143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38279" h="114396">
                              <a:moveTo>
                                <a:pt x="1770" y="96"/>
                              </a:moveTo>
                              <a:cubicBezTo>
                                <a:pt x="-6168" y="1684"/>
                                <a:pt x="14817" y="31712"/>
                                <a:pt x="20820" y="47721"/>
                              </a:cubicBezTo>
                              <a:cubicBezTo>
                                <a:pt x="24345" y="57122"/>
                                <a:pt x="23245" y="69196"/>
                                <a:pt x="30345" y="76296"/>
                              </a:cubicBezTo>
                              <a:cubicBezTo>
                                <a:pt x="46534" y="92485"/>
                                <a:pt x="87495" y="114396"/>
                                <a:pt x="87495" y="114396"/>
                              </a:cubicBezTo>
                              <a:cubicBezTo>
                                <a:pt x="117326" y="106938"/>
                                <a:pt x="167587" y="107824"/>
                                <a:pt x="116070" y="47721"/>
                              </a:cubicBezTo>
                              <a:cubicBezTo>
                                <a:pt x="105534" y="35429"/>
                                <a:pt x="84320" y="41371"/>
                                <a:pt x="68445" y="38196"/>
                              </a:cubicBezTo>
                              <a:cubicBezTo>
                                <a:pt x="36134" y="16655"/>
                                <a:pt x="9708" y="-1492"/>
                                <a:pt x="1770" y="9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9933"/>
                        </a:solidFill>
                        <a:ln>
                          <a:solidFill>
                            <a:srgbClr val="FF9933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sp>
                    <p:nvSpPr>
                      <p:cNvPr id="94" name="Freeform 3088">
                        <a:extLst>
                          <a:ext uri="{FF2B5EF4-FFF2-40B4-BE49-F238E27FC236}">
                            <a16:creationId xmlns:a16="http://schemas.microsoft.com/office/drawing/2014/main" id="{1BFE4207-CAD7-575B-7ADB-33464620E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8591" y="3514414"/>
                        <a:ext cx="87518" cy="68533"/>
                      </a:xfrm>
                      <a:custGeom>
                        <a:avLst/>
                        <a:gdLst>
                          <a:gd name="connsiteX0" fmla="*/ 58943 w 87518"/>
                          <a:gd name="connsiteY0" fmla="*/ 1858 h 68533"/>
                          <a:gd name="connsiteX1" fmla="*/ 1793 w 87518"/>
                          <a:gd name="connsiteY1" fmla="*/ 49483 h 68533"/>
                          <a:gd name="connsiteX2" fmla="*/ 30368 w 87518"/>
                          <a:gd name="connsiteY2" fmla="*/ 68533 h 68533"/>
                          <a:gd name="connsiteX3" fmla="*/ 58943 w 87518"/>
                          <a:gd name="connsiteY3" fmla="*/ 59008 h 68533"/>
                          <a:gd name="connsiteX4" fmla="*/ 87518 w 87518"/>
                          <a:gd name="connsiteY4" fmla="*/ 39958 h 68533"/>
                          <a:gd name="connsiteX5" fmla="*/ 30368 w 87518"/>
                          <a:gd name="connsiteY5" fmla="*/ 11383 h 68533"/>
                          <a:gd name="connsiteX6" fmla="*/ 58943 w 87518"/>
                          <a:gd name="connsiteY6" fmla="*/ 1858 h 685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7518" h="68533">
                            <a:moveTo>
                              <a:pt x="58943" y="1858"/>
                            </a:moveTo>
                            <a:cubicBezTo>
                              <a:pt x="54181" y="8208"/>
                              <a:pt x="-11594" y="16015"/>
                              <a:pt x="1793" y="49483"/>
                            </a:cubicBezTo>
                            <a:cubicBezTo>
                              <a:pt x="6045" y="60112"/>
                              <a:pt x="20843" y="62183"/>
                              <a:pt x="30368" y="68533"/>
                            </a:cubicBezTo>
                            <a:cubicBezTo>
                              <a:pt x="39893" y="65358"/>
                              <a:pt x="49963" y="63498"/>
                              <a:pt x="58943" y="59008"/>
                            </a:cubicBezTo>
                            <a:cubicBezTo>
                              <a:pt x="69182" y="53888"/>
                              <a:pt x="87518" y="51406"/>
                              <a:pt x="87518" y="39958"/>
                            </a:cubicBezTo>
                            <a:cubicBezTo>
                              <a:pt x="87518" y="24301"/>
                              <a:pt x="37414" y="16668"/>
                              <a:pt x="30368" y="11383"/>
                            </a:cubicBezTo>
                            <a:cubicBezTo>
                              <a:pt x="24688" y="7123"/>
                              <a:pt x="63705" y="-4492"/>
                              <a:pt x="58943" y="1858"/>
                            </a:cubicBezTo>
                            <a:close/>
                          </a:path>
                        </a:pathLst>
                      </a:custGeom>
                      <a:solidFill>
                        <a:srgbClr val="FF9933"/>
                      </a:solidFill>
                      <a:ln>
                        <a:solidFill>
                          <a:srgbClr val="FF9933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sp>
                  <p:nvSpPr>
                    <p:cNvPr id="92" name="Freeform 3090">
                      <a:extLst>
                        <a:ext uri="{FF2B5EF4-FFF2-40B4-BE49-F238E27FC236}">
                          <a16:creationId xmlns:a16="http://schemas.microsoft.com/office/drawing/2014/main" id="{AC691D91-0F61-F342-7318-B5435CB45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6811" y="2628339"/>
                      <a:ext cx="76574" cy="171450"/>
                    </a:xfrm>
                    <a:custGeom>
                      <a:avLst/>
                      <a:gdLst>
                        <a:gd name="connsiteX0" fmla="*/ 28949 w 76574"/>
                        <a:gd name="connsiteY0" fmla="*/ 28575 h 171450"/>
                        <a:gd name="connsiteX1" fmla="*/ 38474 w 76574"/>
                        <a:gd name="connsiteY1" fmla="*/ 171450 h 171450"/>
                        <a:gd name="connsiteX2" fmla="*/ 57524 w 76574"/>
                        <a:gd name="connsiteY2" fmla="*/ 114300 h 171450"/>
                        <a:gd name="connsiteX3" fmla="*/ 67049 w 76574"/>
                        <a:gd name="connsiteY3" fmla="*/ 85725 h 171450"/>
                        <a:gd name="connsiteX4" fmla="*/ 76574 w 76574"/>
                        <a:gd name="connsiteY4" fmla="*/ 57150 h 171450"/>
                        <a:gd name="connsiteX5" fmla="*/ 67049 w 76574"/>
                        <a:gd name="connsiteY5" fmla="*/ 28575 h 171450"/>
                        <a:gd name="connsiteX6" fmla="*/ 38474 w 76574"/>
                        <a:gd name="connsiteY6" fmla="*/ 19050 h 171450"/>
                        <a:gd name="connsiteX7" fmla="*/ 9899 w 76574"/>
                        <a:gd name="connsiteY7" fmla="*/ 0 h 171450"/>
                        <a:gd name="connsiteX8" fmla="*/ 9899 w 76574"/>
                        <a:gd name="connsiteY8" fmla="*/ 57150 h 171450"/>
                        <a:gd name="connsiteX9" fmla="*/ 28949 w 76574"/>
                        <a:gd name="connsiteY9" fmla="*/ 28575 h 171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76574" h="171450">
                          <a:moveTo>
                            <a:pt x="28949" y="28575"/>
                          </a:moveTo>
                          <a:cubicBezTo>
                            <a:pt x="32124" y="76200"/>
                            <a:pt x="23380" y="126169"/>
                            <a:pt x="38474" y="171450"/>
                          </a:cubicBezTo>
                          <a:lnTo>
                            <a:pt x="57524" y="114300"/>
                          </a:lnTo>
                          <a:lnTo>
                            <a:pt x="67049" y="85725"/>
                          </a:lnTo>
                          <a:lnTo>
                            <a:pt x="76574" y="57150"/>
                          </a:lnTo>
                          <a:cubicBezTo>
                            <a:pt x="73399" y="47625"/>
                            <a:pt x="74149" y="35675"/>
                            <a:pt x="67049" y="28575"/>
                          </a:cubicBezTo>
                          <a:cubicBezTo>
                            <a:pt x="59949" y="21475"/>
                            <a:pt x="47454" y="23540"/>
                            <a:pt x="38474" y="19050"/>
                          </a:cubicBezTo>
                          <a:cubicBezTo>
                            <a:pt x="28235" y="13930"/>
                            <a:pt x="19424" y="6350"/>
                            <a:pt x="9899" y="0"/>
                          </a:cubicBezTo>
                          <a:cubicBezTo>
                            <a:pt x="2428" y="22412"/>
                            <a:pt x="-8030" y="34738"/>
                            <a:pt x="9899" y="57150"/>
                          </a:cubicBezTo>
                          <a:cubicBezTo>
                            <a:pt x="17050" y="66089"/>
                            <a:pt x="38474" y="76200"/>
                            <a:pt x="28949" y="28575"/>
                          </a:cubicBezTo>
                          <a:close/>
                        </a:path>
                      </a:pathLst>
                    </a:custGeom>
                    <a:solidFill>
                      <a:srgbClr val="FF9933"/>
                    </a:solidFill>
                    <a:ln>
                      <a:solidFill>
                        <a:srgbClr val="FF993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90" name="Freeform 3092">
                    <a:extLst>
                      <a:ext uri="{FF2B5EF4-FFF2-40B4-BE49-F238E27FC236}">
                        <a16:creationId xmlns:a16="http://schemas.microsoft.com/office/drawing/2014/main" id="{BF934A47-5C32-8AB9-A17B-131740A1AFEF}"/>
                      </a:ext>
                    </a:extLst>
                  </p:cNvPr>
                  <p:cNvSpPr/>
                  <p:nvPr/>
                </p:nvSpPr>
                <p:spPr>
                  <a:xfrm>
                    <a:off x="6804566" y="4526281"/>
                    <a:ext cx="127490" cy="45719"/>
                  </a:xfrm>
                  <a:custGeom>
                    <a:avLst/>
                    <a:gdLst>
                      <a:gd name="connsiteX0" fmla="*/ 114485 w 121866"/>
                      <a:gd name="connsiteY0" fmla="*/ 603 h 86328"/>
                      <a:gd name="connsiteX1" fmla="*/ 19235 w 121866"/>
                      <a:gd name="connsiteY1" fmla="*/ 10128 h 86328"/>
                      <a:gd name="connsiteX2" fmla="*/ 9710 w 121866"/>
                      <a:gd name="connsiteY2" fmla="*/ 76803 h 86328"/>
                      <a:gd name="connsiteX3" fmla="*/ 38285 w 121866"/>
                      <a:gd name="connsiteY3" fmla="*/ 86328 h 86328"/>
                      <a:gd name="connsiteX4" fmla="*/ 66860 w 121866"/>
                      <a:gd name="connsiteY4" fmla="*/ 76803 h 86328"/>
                      <a:gd name="connsiteX5" fmla="*/ 114485 w 121866"/>
                      <a:gd name="connsiteY5" fmla="*/ 19653 h 86328"/>
                      <a:gd name="connsiteX6" fmla="*/ 114485 w 121866"/>
                      <a:gd name="connsiteY6" fmla="*/ 603 h 86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866" h="86328">
                        <a:moveTo>
                          <a:pt x="114485" y="603"/>
                        </a:moveTo>
                        <a:cubicBezTo>
                          <a:pt x="98610" y="-985"/>
                          <a:pt x="49506" y="38"/>
                          <a:pt x="19235" y="10128"/>
                        </a:cubicBezTo>
                        <a:cubicBezTo>
                          <a:pt x="-7780" y="19133"/>
                          <a:pt x="-1787" y="62432"/>
                          <a:pt x="9710" y="76803"/>
                        </a:cubicBezTo>
                        <a:cubicBezTo>
                          <a:pt x="15982" y="84643"/>
                          <a:pt x="28760" y="83153"/>
                          <a:pt x="38285" y="86328"/>
                        </a:cubicBezTo>
                        <a:cubicBezTo>
                          <a:pt x="47810" y="83153"/>
                          <a:pt x="58506" y="82372"/>
                          <a:pt x="66860" y="76803"/>
                        </a:cubicBezTo>
                        <a:cubicBezTo>
                          <a:pt x="82659" y="66270"/>
                          <a:pt x="105700" y="37224"/>
                          <a:pt x="114485" y="19653"/>
                        </a:cubicBezTo>
                        <a:cubicBezTo>
                          <a:pt x="115905" y="16813"/>
                          <a:pt x="130360" y="2191"/>
                          <a:pt x="114485" y="603"/>
                        </a:cubicBez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430708A-9430-A444-A4D1-AA4D36519EB6}"/>
                    </a:ext>
                  </a:extLst>
                </p:cNvPr>
                <p:cNvCxnSpPr/>
                <p:nvPr/>
              </p:nvCxnSpPr>
              <p:spPr>
                <a:xfrm>
                  <a:off x="6325874" y="2448887"/>
                  <a:ext cx="0" cy="219537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Freeform 3095">
                <a:extLst>
                  <a:ext uri="{FF2B5EF4-FFF2-40B4-BE49-F238E27FC236}">
                    <a16:creationId xmlns:a16="http://schemas.microsoft.com/office/drawing/2014/main" id="{E7CCC335-188F-C2A6-CB34-06C5E4413E6C}"/>
                  </a:ext>
                </a:extLst>
              </p:cNvPr>
              <p:cNvSpPr/>
              <p:nvPr/>
            </p:nvSpPr>
            <p:spPr>
              <a:xfrm>
                <a:off x="6362407" y="2838201"/>
                <a:ext cx="86628" cy="133599"/>
              </a:xfrm>
              <a:custGeom>
                <a:avLst/>
                <a:gdLst>
                  <a:gd name="connsiteX0" fmla="*/ 28868 w 86628"/>
                  <a:gd name="connsiteY0" fmla="*/ 249 h 133599"/>
                  <a:gd name="connsiteX1" fmla="*/ 9818 w 86628"/>
                  <a:gd name="connsiteY1" fmla="*/ 47874 h 133599"/>
                  <a:gd name="connsiteX2" fmla="*/ 9818 w 86628"/>
                  <a:gd name="connsiteY2" fmla="*/ 105024 h 133599"/>
                  <a:gd name="connsiteX3" fmla="*/ 38393 w 86628"/>
                  <a:gd name="connsiteY3" fmla="*/ 124074 h 133599"/>
                  <a:gd name="connsiteX4" fmla="*/ 66968 w 86628"/>
                  <a:gd name="connsiteY4" fmla="*/ 133599 h 133599"/>
                  <a:gd name="connsiteX5" fmla="*/ 86018 w 86628"/>
                  <a:gd name="connsiteY5" fmla="*/ 105024 h 133599"/>
                  <a:gd name="connsiteX6" fmla="*/ 57443 w 86628"/>
                  <a:gd name="connsiteY6" fmla="*/ 28824 h 133599"/>
                  <a:gd name="connsiteX7" fmla="*/ 28868 w 86628"/>
                  <a:gd name="connsiteY7" fmla="*/ 249 h 13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628" h="133599">
                    <a:moveTo>
                      <a:pt x="28868" y="249"/>
                    </a:moveTo>
                    <a:cubicBezTo>
                      <a:pt x="20930" y="3424"/>
                      <a:pt x="15821" y="31865"/>
                      <a:pt x="9818" y="47874"/>
                    </a:cubicBezTo>
                    <a:cubicBezTo>
                      <a:pt x="1712" y="69491"/>
                      <a:pt x="-7476" y="83407"/>
                      <a:pt x="9818" y="105024"/>
                    </a:cubicBezTo>
                    <a:cubicBezTo>
                      <a:pt x="16969" y="113963"/>
                      <a:pt x="28154" y="118954"/>
                      <a:pt x="38393" y="124074"/>
                    </a:cubicBezTo>
                    <a:cubicBezTo>
                      <a:pt x="47373" y="128564"/>
                      <a:pt x="57443" y="130424"/>
                      <a:pt x="66968" y="133599"/>
                    </a:cubicBezTo>
                    <a:cubicBezTo>
                      <a:pt x="73318" y="124074"/>
                      <a:pt x="84598" y="116383"/>
                      <a:pt x="86018" y="105024"/>
                    </a:cubicBezTo>
                    <a:cubicBezTo>
                      <a:pt x="89934" y="73695"/>
                      <a:pt x="74381" y="51409"/>
                      <a:pt x="57443" y="28824"/>
                    </a:cubicBezTo>
                    <a:cubicBezTo>
                      <a:pt x="54749" y="25232"/>
                      <a:pt x="36806" y="-2926"/>
                      <a:pt x="28868" y="249"/>
                    </a:cubicBezTo>
                    <a:close/>
                  </a:path>
                </a:pathLst>
              </a:custGeom>
              <a:solidFill>
                <a:srgbClr val="FF9933"/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14B6F8B-C6F0-03DB-65CB-7CAEAA507E41}"/>
                </a:ext>
              </a:extLst>
            </p:cNvPr>
            <p:cNvGrpSpPr/>
            <p:nvPr/>
          </p:nvGrpSpPr>
          <p:grpSpPr>
            <a:xfrm>
              <a:off x="1066800" y="2971800"/>
              <a:ext cx="5524812" cy="3331927"/>
              <a:chOff x="1158151" y="2959092"/>
              <a:chExt cx="5524812" cy="333192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3CDFA49-71A7-6454-07BD-0D6DFCE4D31D}"/>
                  </a:ext>
                </a:extLst>
              </p:cNvPr>
              <p:cNvGrpSpPr/>
              <p:nvPr/>
            </p:nvGrpSpPr>
            <p:grpSpPr>
              <a:xfrm>
                <a:off x="1158151" y="2959092"/>
                <a:ext cx="1966045" cy="2213428"/>
                <a:chOff x="1158151" y="2423609"/>
                <a:chExt cx="1966045" cy="2213428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DD76799-C751-7924-FC01-C46A411BC247}"/>
                    </a:ext>
                  </a:extLst>
                </p:cNvPr>
                <p:cNvGrpSpPr/>
                <p:nvPr/>
              </p:nvGrpSpPr>
              <p:grpSpPr>
                <a:xfrm>
                  <a:off x="1158151" y="2423609"/>
                  <a:ext cx="1966045" cy="2213428"/>
                  <a:chOff x="2098493" y="44456"/>
                  <a:chExt cx="1210758" cy="1461132"/>
                </a:xfrm>
              </p:grpSpPr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id="{6550F4F8-CF38-FC28-F1AA-30988F651165}"/>
                      </a:ext>
                    </a:extLst>
                  </p:cNvPr>
                  <p:cNvSpPr/>
                  <p:nvPr/>
                </p:nvSpPr>
                <p:spPr>
                  <a:xfrm>
                    <a:off x="2137143" y="981832"/>
                    <a:ext cx="259715" cy="422910"/>
                  </a:xfrm>
                  <a:custGeom>
                    <a:avLst/>
                    <a:gdLst>
                      <a:gd name="connsiteX0" fmla="*/ 136478 w 259781"/>
                      <a:gd name="connsiteY0" fmla="*/ 25 h 423106"/>
                      <a:gd name="connsiteX1" fmla="*/ 122830 w 259781"/>
                      <a:gd name="connsiteY1" fmla="*/ 54616 h 423106"/>
                      <a:gd name="connsiteX2" fmla="*/ 88711 w 259781"/>
                      <a:gd name="connsiteY2" fmla="*/ 102383 h 423106"/>
                      <a:gd name="connsiteX3" fmla="*/ 40944 w 259781"/>
                      <a:gd name="connsiteY3" fmla="*/ 156974 h 423106"/>
                      <a:gd name="connsiteX4" fmla="*/ 6824 w 259781"/>
                      <a:gd name="connsiteY4" fmla="*/ 218389 h 423106"/>
                      <a:gd name="connsiteX5" fmla="*/ 0 w 259781"/>
                      <a:gd name="connsiteY5" fmla="*/ 252509 h 423106"/>
                      <a:gd name="connsiteX6" fmla="*/ 6824 w 259781"/>
                      <a:gd name="connsiteY6" fmla="*/ 361691 h 423106"/>
                      <a:gd name="connsiteX7" fmla="*/ 13648 w 259781"/>
                      <a:gd name="connsiteY7" fmla="*/ 382162 h 423106"/>
                      <a:gd name="connsiteX8" fmla="*/ 40944 w 259781"/>
                      <a:gd name="connsiteY8" fmla="*/ 402634 h 423106"/>
                      <a:gd name="connsiteX9" fmla="*/ 95535 w 259781"/>
                      <a:gd name="connsiteY9" fmla="*/ 423106 h 423106"/>
                      <a:gd name="connsiteX10" fmla="*/ 116006 w 259781"/>
                      <a:gd name="connsiteY10" fmla="*/ 416282 h 423106"/>
                      <a:gd name="connsiteX11" fmla="*/ 136478 w 259781"/>
                      <a:gd name="connsiteY11" fmla="*/ 402634 h 423106"/>
                      <a:gd name="connsiteX12" fmla="*/ 163773 w 259781"/>
                      <a:gd name="connsiteY12" fmla="*/ 395810 h 423106"/>
                      <a:gd name="connsiteX13" fmla="*/ 232012 w 259781"/>
                      <a:gd name="connsiteY13" fmla="*/ 368515 h 423106"/>
                      <a:gd name="connsiteX14" fmla="*/ 252484 w 259781"/>
                      <a:gd name="connsiteY14" fmla="*/ 361691 h 423106"/>
                      <a:gd name="connsiteX15" fmla="*/ 252484 w 259781"/>
                      <a:gd name="connsiteY15" fmla="*/ 320747 h 423106"/>
                      <a:gd name="connsiteX16" fmla="*/ 238836 w 259781"/>
                      <a:gd name="connsiteY16" fmla="*/ 122855 h 423106"/>
                      <a:gd name="connsiteX17" fmla="*/ 232012 w 259781"/>
                      <a:gd name="connsiteY17" fmla="*/ 95559 h 423106"/>
                      <a:gd name="connsiteX18" fmla="*/ 218364 w 259781"/>
                      <a:gd name="connsiteY18" fmla="*/ 75088 h 423106"/>
                      <a:gd name="connsiteX19" fmla="*/ 211541 w 259781"/>
                      <a:gd name="connsiteY19" fmla="*/ 54616 h 423106"/>
                      <a:gd name="connsiteX20" fmla="*/ 191069 w 259781"/>
                      <a:gd name="connsiteY20" fmla="*/ 47792 h 423106"/>
                      <a:gd name="connsiteX21" fmla="*/ 136478 w 259781"/>
                      <a:gd name="connsiteY21" fmla="*/ 25 h 423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59781" h="423106">
                        <a:moveTo>
                          <a:pt x="136478" y="25"/>
                        </a:moveTo>
                        <a:cubicBezTo>
                          <a:pt x="125105" y="1162"/>
                          <a:pt x="129824" y="40627"/>
                          <a:pt x="122830" y="54616"/>
                        </a:cubicBezTo>
                        <a:cubicBezTo>
                          <a:pt x="117284" y="65708"/>
                          <a:pt x="94120" y="94657"/>
                          <a:pt x="88711" y="102383"/>
                        </a:cubicBezTo>
                        <a:cubicBezTo>
                          <a:pt x="53881" y="152140"/>
                          <a:pt x="76555" y="133232"/>
                          <a:pt x="40944" y="156974"/>
                        </a:cubicBezTo>
                        <a:cubicBezTo>
                          <a:pt x="20616" y="187466"/>
                          <a:pt x="14030" y="189564"/>
                          <a:pt x="6824" y="218389"/>
                        </a:cubicBezTo>
                        <a:cubicBezTo>
                          <a:pt x="4011" y="229641"/>
                          <a:pt x="2275" y="241136"/>
                          <a:pt x="0" y="252509"/>
                        </a:cubicBezTo>
                        <a:cubicBezTo>
                          <a:pt x="2275" y="288903"/>
                          <a:pt x="3007" y="325426"/>
                          <a:pt x="6824" y="361691"/>
                        </a:cubicBezTo>
                        <a:cubicBezTo>
                          <a:pt x="7577" y="368844"/>
                          <a:pt x="9043" y="376636"/>
                          <a:pt x="13648" y="382162"/>
                        </a:cubicBezTo>
                        <a:cubicBezTo>
                          <a:pt x="20929" y="390899"/>
                          <a:pt x="31002" y="397111"/>
                          <a:pt x="40944" y="402634"/>
                        </a:cubicBezTo>
                        <a:cubicBezTo>
                          <a:pt x="53185" y="409435"/>
                          <a:pt x="80212" y="417998"/>
                          <a:pt x="95535" y="423106"/>
                        </a:cubicBezTo>
                        <a:cubicBezTo>
                          <a:pt x="102359" y="420831"/>
                          <a:pt x="109573" y="419499"/>
                          <a:pt x="116006" y="416282"/>
                        </a:cubicBezTo>
                        <a:cubicBezTo>
                          <a:pt x="123342" y="412614"/>
                          <a:pt x="128940" y="405865"/>
                          <a:pt x="136478" y="402634"/>
                        </a:cubicBezTo>
                        <a:cubicBezTo>
                          <a:pt x="145098" y="398940"/>
                          <a:pt x="154941" y="398964"/>
                          <a:pt x="163773" y="395810"/>
                        </a:cubicBezTo>
                        <a:cubicBezTo>
                          <a:pt x="186844" y="387570"/>
                          <a:pt x="208771" y="376262"/>
                          <a:pt x="232012" y="368515"/>
                        </a:cubicBezTo>
                        <a:lnTo>
                          <a:pt x="252484" y="361691"/>
                        </a:lnTo>
                        <a:cubicBezTo>
                          <a:pt x="266687" y="319083"/>
                          <a:pt x="256479" y="363355"/>
                          <a:pt x="252484" y="320747"/>
                        </a:cubicBezTo>
                        <a:cubicBezTo>
                          <a:pt x="246312" y="254915"/>
                          <a:pt x="254873" y="187001"/>
                          <a:pt x="238836" y="122855"/>
                        </a:cubicBezTo>
                        <a:cubicBezTo>
                          <a:pt x="236561" y="113756"/>
                          <a:pt x="235707" y="104179"/>
                          <a:pt x="232012" y="95559"/>
                        </a:cubicBezTo>
                        <a:cubicBezTo>
                          <a:pt x="228781" y="88021"/>
                          <a:pt x="222913" y="81912"/>
                          <a:pt x="218364" y="75088"/>
                        </a:cubicBezTo>
                        <a:cubicBezTo>
                          <a:pt x="216090" y="68264"/>
                          <a:pt x="216627" y="59702"/>
                          <a:pt x="211541" y="54616"/>
                        </a:cubicBezTo>
                        <a:cubicBezTo>
                          <a:pt x="206455" y="49530"/>
                          <a:pt x="196686" y="52285"/>
                          <a:pt x="191069" y="47792"/>
                        </a:cubicBezTo>
                        <a:cubicBezTo>
                          <a:pt x="176159" y="35865"/>
                          <a:pt x="147851" y="-1112"/>
                          <a:pt x="136478" y="2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id="{8B53F07F-1A10-B968-187A-5FC1EFE797B1}"/>
                      </a:ext>
                    </a:extLst>
                  </p:cNvPr>
                  <p:cNvSpPr/>
                  <p:nvPr/>
                </p:nvSpPr>
                <p:spPr>
                  <a:xfrm>
                    <a:off x="2913835" y="1054949"/>
                    <a:ext cx="347980" cy="408940"/>
                  </a:xfrm>
                  <a:custGeom>
                    <a:avLst/>
                    <a:gdLst>
                      <a:gd name="connsiteX0" fmla="*/ 88711 w 348018"/>
                      <a:gd name="connsiteY0" fmla="*/ 68239 h 409433"/>
                      <a:gd name="connsiteX1" fmla="*/ 54592 w 348018"/>
                      <a:gd name="connsiteY1" fmla="*/ 102358 h 409433"/>
                      <a:gd name="connsiteX2" fmla="*/ 34120 w 348018"/>
                      <a:gd name="connsiteY2" fmla="*/ 116006 h 409433"/>
                      <a:gd name="connsiteX3" fmla="*/ 27296 w 348018"/>
                      <a:gd name="connsiteY3" fmla="*/ 136478 h 409433"/>
                      <a:gd name="connsiteX4" fmla="*/ 13648 w 348018"/>
                      <a:gd name="connsiteY4" fmla="*/ 225188 h 409433"/>
                      <a:gd name="connsiteX5" fmla="*/ 0 w 348018"/>
                      <a:gd name="connsiteY5" fmla="*/ 279779 h 409433"/>
                      <a:gd name="connsiteX6" fmla="*/ 6824 w 348018"/>
                      <a:gd name="connsiteY6" fmla="*/ 313899 h 409433"/>
                      <a:gd name="connsiteX7" fmla="*/ 47768 w 348018"/>
                      <a:gd name="connsiteY7" fmla="*/ 327546 h 409433"/>
                      <a:gd name="connsiteX8" fmla="*/ 75063 w 348018"/>
                      <a:gd name="connsiteY8" fmla="*/ 348018 h 409433"/>
                      <a:gd name="connsiteX9" fmla="*/ 129654 w 348018"/>
                      <a:gd name="connsiteY9" fmla="*/ 361666 h 409433"/>
                      <a:gd name="connsiteX10" fmla="*/ 191069 w 348018"/>
                      <a:gd name="connsiteY10" fmla="*/ 409433 h 409433"/>
                      <a:gd name="connsiteX11" fmla="*/ 218365 w 348018"/>
                      <a:gd name="connsiteY11" fmla="*/ 402609 h 409433"/>
                      <a:gd name="connsiteX12" fmla="*/ 245660 w 348018"/>
                      <a:gd name="connsiteY12" fmla="*/ 259308 h 409433"/>
                      <a:gd name="connsiteX13" fmla="*/ 279780 w 348018"/>
                      <a:gd name="connsiteY13" fmla="*/ 197893 h 409433"/>
                      <a:gd name="connsiteX14" fmla="*/ 293427 w 348018"/>
                      <a:gd name="connsiteY14" fmla="*/ 177421 h 409433"/>
                      <a:gd name="connsiteX15" fmla="*/ 307075 w 348018"/>
                      <a:gd name="connsiteY15" fmla="*/ 156949 h 409433"/>
                      <a:gd name="connsiteX16" fmla="*/ 313899 w 348018"/>
                      <a:gd name="connsiteY16" fmla="*/ 136478 h 409433"/>
                      <a:gd name="connsiteX17" fmla="*/ 348018 w 348018"/>
                      <a:gd name="connsiteY17" fmla="*/ 95535 h 409433"/>
                      <a:gd name="connsiteX18" fmla="*/ 327547 w 348018"/>
                      <a:gd name="connsiteY18" fmla="*/ 40944 h 409433"/>
                      <a:gd name="connsiteX19" fmla="*/ 307075 w 348018"/>
                      <a:gd name="connsiteY19" fmla="*/ 34120 h 409433"/>
                      <a:gd name="connsiteX20" fmla="*/ 279780 w 348018"/>
                      <a:gd name="connsiteY20" fmla="*/ 13648 h 409433"/>
                      <a:gd name="connsiteX21" fmla="*/ 238836 w 348018"/>
                      <a:gd name="connsiteY21" fmla="*/ 0 h 409433"/>
                      <a:gd name="connsiteX22" fmla="*/ 218365 w 348018"/>
                      <a:gd name="connsiteY22" fmla="*/ 13648 h 409433"/>
                      <a:gd name="connsiteX23" fmla="*/ 191069 w 348018"/>
                      <a:gd name="connsiteY23" fmla="*/ 54591 h 409433"/>
                      <a:gd name="connsiteX24" fmla="*/ 156950 w 348018"/>
                      <a:gd name="connsiteY24" fmla="*/ 47767 h 409433"/>
                      <a:gd name="connsiteX25" fmla="*/ 136478 w 348018"/>
                      <a:gd name="connsiteY25" fmla="*/ 40944 h 409433"/>
                      <a:gd name="connsiteX26" fmla="*/ 116006 w 348018"/>
                      <a:gd name="connsiteY26" fmla="*/ 47767 h 409433"/>
                      <a:gd name="connsiteX27" fmla="*/ 95535 w 348018"/>
                      <a:gd name="connsiteY27" fmla="*/ 61415 h 409433"/>
                      <a:gd name="connsiteX28" fmla="*/ 88711 w 348018"/>
                      <a:gd name="connsiteY28" fmla="*/ 68239 h 409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48018" h="409433">
                        <a:moveTo>
                          <a:pt x="88711" y="68239"/>
                        </a:moveTo>
                        <a:cubicBezTo>
                          <a:pt x="81887" y="75063"/>
                          <a:pt x="66696" y="91767"/>
                          <a:pt x="54592" y="102358"/>
                        </a:cubicBezTo>
                        <a:cubicBezTo>
                          <a:pt x="48420" y="107759"/>
                          <a:pt x="39243" y="109602"/>
                          <a:pt x="34120" y="116006"/>
                        </a:cubicBezTo>
                        <a:cubicBezTo>
                          <a:pt x="29626" y="121623"/>
                          <a:pt x="29571" y="129654"/>
                          <a:pt x="27296" y="136478"/>
                        </a:cubicBezTo>
                        <a:cubicBezTo>
                          <a:pt x="15055" y="258891"/>
                          <a:pt x="29181" y="168237"/>
                          <a:pt x="13648" y="225188"/>
                        </a:cubicBezTo>
                        <a:cubicBezTo>
                          <a:pt x="8713" y="243284"/>
                          <a:pt x="0" y="279779"/>
                          <a:pt x="0" y="279779"/>
                        </a:cubicBezTo>
                        <a:cubicBezTo>
                          <a:pt x="2275" y="291152"/>
                          <a:pt x="-1378" y="305698"/>
                          <a:pt x="6824" y="313899"/>
                        </a:cubicBezTo>
                        <a:cubicBezTo>
                          <a:pt x="16997" y="324071"/>
                          <a:pt x="47768" y="327546"/>
                          <a:pt x="47768" y="327546"/>
                        </a:cubicBezTo>
                        <a:cubicBezTo>
                          <a:pt x="56866" y="334370"/>
                          <a:pt x="64565" y="343644"/>
                          <a:pt x="75063" y="348018"/>
                        </a:cubicBezTo>
                        <a:cubicBezTo>
                          <a:pt x="92377" y="355232"/>
                          <a:pt x="129654" y="361666"/>
                          <a:pt x="129654" y="361666"/>
                        </a:cubicBezTo>
                        <a:cubicBezTo>
                          <a:pt x="175684" y="407695"/>
                          <a:pt x="152288" y="396505"/>
                          <a:pt x="191069" y="409433"/>
                        </a:cubicBezTo>
                        <a:cubicBezTo>
                          <a:pt x="200168" y="407158"/>
                          <a:pt x="209347" y="405186"/>
                          <a:pt x="218365" y="402609"/>
                        </a:cubicBezTo>
                        <a:cubicBezTo>
                          <a:pt x="282637" y="384245"/>
                          <a:pt x="234745" y="384827"/>
                          <a:pt x="245660" y="259308"/>
                        </a:cubicBezTo>
                        <a:cubicBezTo>
                          <a:pt x="247462" y="238588"/>
                          <a:pt x="271774" y="209902"/>
                          <a:pt x="279780" y="197893"/>
                        </a:cubicBezTo>
                        <a:lnTo>
                          <a:pt x="293427" y="177421"/>
                        </a:lnTo>
                        <a:cubicBezTo>
                          <a:pt x="297976" y="170597"/>
                          <a:pt x="304481" y="164730"/>
                          <a:pt x="307075" y="156949"/>
                        </a:cubicBezTo>
                        <a:cubicBezTo>
                          <a:pt x="309350" y="150125"/>
                          <a:pt x="310682" y="142911"/>
                          <a:pt x="313899" y="136478"/>
                        </a:cubicBezTo>
                        <a:cubicBezTo>
                          <a:pt x="323400" y="117477"/>
                          <a:pt x="332926" y="110627"/>
                          <a:pt x="348018" y="95535"/>
                        </a:cubicBezTo>
                        <a:cubicBezTo>
                          <a:pt x="344319" y="77038"/>
                          <a:pt x="344283" y="54332"/>
                          <a:pt x="327547" y="40944"/>
                        </a:cubicBezTo>
                        <a:cubicBezTo>
                          <a:pt x="321930" y="36451"/>
                          <a:pt x="313899" y="36395"/>
                          <a:pt x="307075" y="34120"/>
                        </a:cubicBezTo>
                        <a:cubicBezTo>
                          <a:pt x="297977" y="27296"/>
                          <a:pt x="289952" y="18734"/>
                          <a:pt x="279780" y="13648"/>
                        </a:cubicBezTo>
                        <a:cubicBezTo>
                          <a:pt x="266913" y="7214"/>
                          <a:pt x="238836" y="0"/>
                          <a:pt x="238836" y="0"/>
                        </a:cubicBezTo>
                        <a:cubicBezTo>
                          <a:pt x="232012" y="4549"/>
                          <a:pt x="223765" y="7476"/>
                          <a:pt x="218365" y="13648"/>
                        </a:cubicBezTo>
                        <a:cubicBezTo>
                          <a:pt x="207564" y="25992"/>
                          <a:pt x="191069" y="54591"/>
                          <a:pt x="191069" y="54591"/>
                        </a:cubicBezTo>
                        <a:cubicBezTo>
                          <a:pt x="179696" y="52316"/>
                          <a:pt x="168202" y="50580"/>
                          <a:pt x="156950" y="47767"/>
                        </a:cubicBezTo>
                        <a:cubicBezTo>
                          <a:pt x="149972" y="46023"/>
                          <a:pt x="143671" y="40944"/>
                          <a:pt x="136478" y="40944"/>
                        </a:cubicBezTo>
                        <a:cubicBezTo>
                          <a:pt x="129285" y="40944"/>
                          <a:pt x="122830" y="45493"/>
                          <a:pt x="116006" y="47767"/>
                        </a:cubicBezTo>
                        <a:cubicBezTo>
                          <a:pt x="109182" y="52316"/>
                          <a:pt x="98128" y="53635"/>
                          <a:pt x="95535" y="61415"/>
                        </a:cubicBezTo>
                        <a:cubicBezTo>
                          <a:pt x="85701" y="90918"/>
                          <a:pt x="95535" y="61415"/>
                          <a:pt x="88711" y="68239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Freeform 25">
                    <a:extLst>
                      <a:ext uri="{FF2B5EF4-FFF2-40B4-BE49-F238E27FC236}">
                        <a16:creationId xmlns:a16="http://schemas.microsoft.com/office/drawing/2014/main" id="{A3702425-C926-6FC2-8CA1-EE017559E860}"/>
                      </a:ext>
                    </a:extLst>
                  </p:cNvPr>
                  <p:cNvSpPr/>
                  <p:nvPr/>
                </p:nvSpPr>
                <p:spPr>
                  <a:xfrm>
                    <a:off x="2964000" y="317714"/>
                    <a:ext cx="279400" cy="490855"/>
                  </a:xfrm>
                  <a:custGeom>
                    <a:avLst/>
                    <a:gdLst>
                      <a:gd name="connsiteX0" fmla="*/ 95534 w 279779"/>
                      <a:gd name="connsiteY0" fmla="*/ 81887 h 491320"/>
                      <a:gd name="connsiteX1" fmla="*/ 47767 w 279779"/>
                      <a:gd name="connsiteY1" fmla="*/ 156949 h 491320"/>
                      <a:gd name="connsiteX2" fmla="*/ 34119 w 279779"/>
                      <a:gd name="connsiteY2" fmla="*/ 177421 h 491320"/>
                      <a:gd name="connsiteX3" fmla="*/ 20471 w 279779"/>
                      <a:gd name="connsiteY3" fmla="*/ 197893 h 491320"/>
                      <a:gd name="connsiteX4" fmla="*/ 6824 w 279779"/>
                      <a:gd name="connsiteY4" fmla="*/ 238836 h 491320"/>
                      <a:gd name="connsiteX5" fmla="*/ 0 w 279779"/>
                      <a:gd name="connsiteY5" fmla="*/ 259308 h 491320"/>
                      <a:gd name="connsiteX6" fmla="*/ 6824 w 279779"/>
                      <a:gd name="connsiteY6" fmla="*/ 313899 h 491320"/>
                      <a:gd name="connsiteX7" fmla="*/ 20471 w 279779"/>
                      <a:gd name="connsiteY7" fmla="*/ 334370 h 491320"/>
                      <a:gd name="connsiteX8" fmla="*/ 34119 w 279779"/>
                      <a:gd name="connsiteY8" fmla="*/ 375314 h 491320"/>
                      <a:gd name="connsiteX9" fmla="*/ 54591 w 279779"/>
                      <a:gd name="connsiteY9" fmla="*/ 423081 h 491320"/>
                      <a:gd name="connsiteX10" fmla="*/ 95534 w 279779"/>
                      <a:gd name="connsiteY10" fmla="*/ 450376 h 491320"/>
                      <a:gd name="connsiteX11" fmla="*/ 116006 w 279779"/>
                      <a:gd name="connsiteY11" fmla="*/ 464024 h 491320"/>
                      <a:gd name="connsiteX12" fmla="*/ 150125 w 279779"/>
                      <a:gd name="connsiteY12" fmla="*/ 491320 h 491320"/>
                      <a:gd name="connsiteX13" fmla="*/ 170597 w 279779"/>
                      <a:gd name="connsiteY13" fmla="*/ 484496 h 491320"/>
                      <a:gd name="connsiteX14" fmla="*/ 191068 w 279779"/>
                      <a:gd name="connsiteY14" fmla="*/ 470848 h 491320"/>
                      <a:gd name="connsiteX15" fmla="*/ 211540 w 279779"/>
                      <a:gd name="connsiteY15" fmla="*/ 464024 h 491320"/>
                      <a:gd name="connsiteX16" fmla="*/ 259307 w 279779"/>
                      <a:gd name="connsiteY16" fmla="*/ 409433 h 491320"/>
                      <a:gd name="connsiteX17" fmla="*/ 279779 w 279779"/>
                      <a:gd name="connsiteY17" fmla="*/ 368490 h 491320"/>
                      <a:gd name="connsiteX18" fmla="*/ 272955 w 279779"/>
                      <a:gd name="connsiteY18" fmla="*/ 348018 h 491320"/>
                      <a:gd name="connsiteX19" fmla="*/ 245659 w 279779"/>
                      <a:gd name="connsiteY19" fmla="*/ 307075 h 491320"/>
                      <a:gd name="connsiteX20" fmla="*/ 232012 w 279779"/>
                      <a:gd name="connsiteY20" fmla="*/ 286603 h 491320"/>
                      <a:gd name="connsiteX21" fmla="*/ 238836 w 279779"/>
                      <a:gd name="connsiteY21" fmla="*/ 266132 h 491320"/>
                      <a:gd name="connsiteX22" fmla="*/ 272955 w 279779"/>
                      <a:gd name="connsiteY22" fmla="*/ 204717 h 491320"/>
                      <a:gd name="connsiteX23" fmla="*/ 266131 w 279779"/>
                      <a:gd name="connsiteY23" fmla="*/ 75063 h 491320"/>
                      <a:gd name="connsiteX24" fmla="*/ 252483 w 279779"/>
                      <a:gd name="connsiteY24" fmla="*/ 54591 h 491320"/>
                      <a:gd name="connsiteX25" fmla="*/ 232012 w 279779"/>
                      <a:gd name="connsiteY25" fmla="*/ 34120 h 491320"/>
                      <a:gd name="connsiteX26" fmla="*/ 197892 w 279779"/>
                      <a:gd name="connsiteY26" fmla="*/ 0 h 491320"/>
                      <a:gd name="connsiteX27" fmla="*/ 116006 w 279779"/>
                      <a:gd name="connsiteY27" fmla="*/ 20472 h 491320"/>
                      <a:gd name="connsiteX28" fmla="*/ 61415 w 279779"/>
                      <a:gd name="connsiteY28" fmla="*/ 34120 h 491320"/>
                      <a:gd name="connsiteX29" fmla="*/ 95534 w 279779"/>
                      <a:gd name="connsiteY29" fmla="*/ 81887 h 491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279779" h="491320">
                        <a:moveTo>
                          <a:pt x="95534" y="81887"/>
                        </a:moveTo>
                        <a:cubicBezTo>
                          <a:pt x="57044" y="143472"/>
                          <a:pt x="73328" y="118609"/>
                          <a:pt x="47767" y="156949"/>
                        </a:cubicBezTo>
                        <a:lnTo>
                          <a:pt x="34119" y="177421"/>
                        </a:lnTo>
                        <a:lnTo>
                          <a:pt x="20471" y="197893"/>
                        </a:lnTo>
                        <a:lnTo>
                          <a:pt x="6824" y="238836"/>
                        </a:lnTo>
                        <a:lnTo>
                          <a:pt x="0" y="259308"/>
                        </a:lnTo>
                        <a:cubicBezTo>
                          <a:pt x="2275" y="277505"/>
                          <a:pt x="1999" y="296207"/>
                          <a:pt x="6824" y="313899"/>
                        </a:cubicBezTo>
                        <a:cubicBezTo>
                          <a:pt x="8982" y="321811"/>
                          <a:pt x="17140" y="326876"/>
                          <a:pt x="20471" y="334370"/>
                        </a:cubicBezTo>
                        <a:cubicBezTo>
                          <a:pt x="26314" y="347516"/>
                          <a:pt x="29570" y="361666"/>
                          <a:pt x="34119" y="375314"/>
                        </a:cubicBezTo>
                        <a:cubicBezTo>
                          <a:pt x="38197" y="387548"/>
                          <a:pt x="46160" y="414650"/>
                          <a:pt x="54591" y="423081"/>
                        </a:cubicBezTo>
                        <a:cubicBezTo>
                          <a:pt x="66189" y="434679"/>
                          <a:pt x="81886" y="441278"/>
                          <a:pt x="95534" y="450376"/>
                        </a:cubicBezTo>
                        <a:lnTo>
                          <a:pt x="116006" y="464024"/>
                        </a:lnTo>
                        <a:cubicBezTo>
                          <a:pt x="126485" y="479744"/>
                          <a:pt x="128150" y="491320"/>
                          <a:pt x="150125" y="491320"/>
                        </a:cubicBezTo>
                        <a:cubicBezTo>
                          <a:pt x="157318" y="491320"/>
                          <a:pt x="163773" y="486771"/>
                          <a:pt x="170597" y="484496"/>
                        </a:cubicBezTo>
                        <a:cubicBezTo>
                          <a:pt x="177421" y="479947"/>
                          <a:pt x="183733" y="474516"/>
                          <a:pt x="191068" y="470848"/>
                        </a:cubicBezTo>
                        <a:cubicBezTo>
                          <a:pt x="197502" y="467631"/>
                          <a:pt x="206454" y="469110"/>
                          <a:pt x="211540" y="464024"/>
                        </a:cubicBezTo>
                        <a:cubicBezTo>
                          <a:pt x="291159" y="384406"/>
                          <a:pt x="201302" y="448105"/>
                          <a:pt x="259307" y="409433"/>
                        </a:cubicBezTo>
                        <a:cubicBezTo>
                          <a:pt x="266207" y="399084"/>
                          <a:pt x="279779" y="382615"/>
                          <a:pt x="279779" y="368490"/>
                        </a:cubicBezTo>
                        <a:cubicBezTo>
                          <a:pt x="279779" y="361297"/>
                          <a:pt x="276448" y="354306"/>
                          <a:pt x="272955" y="348018"/>
                        </a:cubicBezTo>
                        <a:cubicBezTo>
                          <a:pt x="264989" y="333680"/>
                          <a:pt x="254757" y="320723"/>
                          <a:pt x="245659" y="307075"/>
                        </a:cubicBezTo>
                        <a:lnTo>
                          <a:pt x="232012" y="286603"/>
                        </a:lnTo>
                        <a:cubicBezTo>
                          <a:pt x="234287" y="279779"/>
                          <a:pt x="235343" y="272420"/>
                          <a:pt x="238836" y="266132"/>
                        </a:cubicBezTo>
                        <a:cubicBezTo>
                          <a:pt x="277942" y="195740"/>
                          <a:pt x="257514" y="251038"/>
                          <a:pt x="272955" y="204717"/>
                        </a:cubicBezTo>
                        <a:cubicBezTo>
                          <a:pt x="270680" y="161499"/>
                          <a:pt x="271978" y="117944"/>
                          <a:pt x="266131" y="75063"/>
                        </a:cubicBezTo>
                        <a:cubicBezTo>
                          <a:pt x="265023" y="66937"/>
                          <a:pt x="257733" y="60892"/>
                          <a:pt x="252483" y="54591"/>
                        </a:cubicBezTo>
                        <a:cubicBezTo>
                          <a:pt x="246305" y="47178"/>
                          <a:pt x="238190" y="41533"/>
                          <a:pt x="232012" y="34120"/>
                        </a:cubicBezTo>
                        <a:cubicBezTo>
                          <a:pt x="203579" y="0"/>
                          <a:pt x="235424" y="25021"/>
                          <a:pt x="197892" y="0"/>
                        </a:cubicBezTo>
                        <a:cubicBezTo>
                          <a:pt x="90755" y="17857"/>
                          <a:pt x="224146" y="-6563"/>
                          <a:pt x="116006" y="20472"/>
                        </a:cubicBezTo>
                        <a:lnTo>
                          <a:pt x="61415" y="34120"/>
                        </a:lnTo>
                        <a:cubicBezTo>
                          <a:pt x="68987" y="79550"/>
                          <a:pt x="54403" y="75063"/>
                          <a:pt x="95534" y="8188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Freeform 26">
                    <a:extLst>
                      <a:ext uri="{FF2B5EF4-FFF2-40B4-BE49-F238E27FC236}">
                        <a16:creationId xmlns:a16="http://schemas.microsoft.com/office/drawing/2014/main" id="{2065DAAB-D16F-0D45-E3B5-C512F147BB80}"/>
                      </a:ext>
                    </a:extLst>
                  </p:cNvPr>
                  <p:cNvSpPr/>
                  <p:nvPr/>
                </p:nvSpPr>
                <p:spPr>
                  <a:xfrm>
                    <a:off x="2702379" y="642208"/>
                    <a:ext cx="347980" cy="449580"/>
                  </a:xfrm>
                  <a:custGeom>
                    <a:avLst/>
                    <a:gdLst>
                      <a:gd name="connsiteX0" fmla="*/ 95534 w 348575"/>
                      <a:gd name="connsiteY0" fmla="*/ 6253 h 449805"/>
                      <a:gd name="connsiteX1" fmla="*/ 61415 w 348575"/>
                      <a:gd name="connsiteY1" fmla="*/ 60844 h 449805"/>
                      <a:gd name="connsiteX2" fmla="*/ 34120 w 348575"/>
                      <a:gd name="connsiteY2" fmla="*/ 101788 h 449805"/>
                      <a:gd name="connsiteX3" fmla="*/ 20472 w 348575"/>
                      <a:gd name="connsiteY3" fmla="*/ 122259 h 449805"/>
                      <a:gd name="connsiteX4" fmla="*/ 6824 w 348575"/>
                      <a:gd name="connsiteY4" fmla="*/ 163202 h 449805"/>
                      <a:gd name="connsiteX5" fmla="*/ 0 w 348575"/>
                      <a:gd name="connsiteY5" fmla="*/ 183674 h 449805"/>
                      <a:gd name="connsiteX6" fmla="*/ 20472 w 348575"/>
                      <a:gd name="connsiteY6" fmla="*/ 265561 h 449805"/>
                      <a:gd name="connsiteX7" fmla="*/ 40943 w 348575"/>
                      <a:gd name="connsiteY7" fmla="*/ 286032 h 449805"/>
                      <a:gd name="connsiteX8" fmla="*/ 54591 w 348575"/>
                      <a:gd name="connsiteY8" fmla="*/ 306504 h 449805"/>
                      <a:gd name="connsiteX9" fmla="*/ 95534 w 348575"/>
                      <a:gd name="connsiteY9" fmla="*/ 333799 h 449805"/>
                      <a:gd name="connsiteX10" fmla="*/ 116006 w 348575"/>
                      <a:gd name="connsiteY10" fmla="*/ 347447 h 449805"/>
                      <a:gd name="connsiteX11" fmla="*/ 143302 w 348575"/>
                      <a:gd name="connsiteY11" fmla="*/ 388391 h 449805"/>
                      <a:gd name="connsiteX12" fmla="*/ 170597 w 348575"/>
                      <a:gd name="connsiteY12" fmla="*/ 436158 h 449805"/>
                      <a:gd name="connsiteX13" fmla="*/ 191069 w 348575"/>
                      <a:gd name="connsiteY13" fmla="*/ 449805 h 449805"/>
                      <a:gd name="connsiteX14" fmla="*/ 266131 w 348575"/>
                      <a:gd name="connsiteY14" fmla="*/ 436158 h 449805"/>
                      <a:gd name="connsiteX15" fmla="*/ 286603 w 348575"/>
                      <a:gd name="connsiteY15" fmla="*/ 415686 h 449805"/>
                      <a:gd name="connsiteX16" fmla="*/ 307075 w 348575"/>
                      <a:gd name="connsiteY16" fmla="*/ 402038 h 449805"/>
                      <a:gd name="connsiteX17" fmla="*/ 313899 w 348575"/>
                      <a:gd name="connsiteY17" fmla="*/ 381567 h 449805"/>
                      <a:gd name="connsiteX18" fmla="*/ 327546 w 348575"/>
                      <a:gd name="connsiteY18" fmla="*/ 361095 h 449805"/>
                      <a:gd name="connsiteX19" fmla="*/ 341194 w 348575"/>
                      <a:gd name="connsiteY19" fmla="*/ 320152 h 449805"/>
                      <a:gd name="connsiteX20" fmla="*/ 341194 w 348575"/>
                      <a:gd name="connsiteY20" fmla="*/ 224617 h 449805"/>
                      <a:gd name="connsiteX21" fmla="*/ 327546 w 348575"/>
                      <a:gd name="connsiteY21" fmla="*/ 204146 h 449805"/>
                      <a:gd name="connsiteX22" fmla="*/ 307075 w 348575"/>
                      <a:gd name="connsiteY22" fmla="*/ 197322 h 449805"/>
                      <a:gd name="connsiteX23" fmla="*/ 266131 w 348575"/>
                      <a:gd name="connsiteY23" fmla="*/ 163202 h 449805"/>
                      <a:gd name="connsiteX24" fmla="*/ 232012 w 348575"/>
                      <a:gd name="connsiteY24" fmla="*/ 122259 h 449805"/>
                      <a:gd name="connsiteX25" fmla="*/ 218364 w 348575"/>
                      <a:gd name="connsiteY25" fmla="*/ 74492 h 449805"/>
                      <a:gd name="connsiteX26" fmla="*/ 197893 w 348575"/>
                      <a:gd name="connsiteY26" fmla="*/ 67668 h 449805"/>
                      <a:gd name="connsiteX27" fmla="*/ 150126 w 348575"/>
                      <a:gd name="connsiteY27" fmla="*/ 6253 h 449805"/>
                      <a:gd name="connsiteX28" fmla="*/ 95534 w 348575"/>
                      <a:gd name="connsiteY28" fmla="*/ 6253 h 4498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48575" h="449805">
                        <a:moveTo>
                          <a:pt x="95534" y="6253"/>
                        </a:moveTo>
                        <a:cubicBezTo>
                          <a:pt x="80749" y="15351"/>
                          <a:pt x="97404" y="14572"/>
                          <a:pt x="61415" y="60844"/>
                        </a:cubicBezTo>
                        <a:cubicBezTo>
                          <a:pt x="51345" y="73792"/>
                          <a:pt x="43219" y="88140"/>
                          <a:pt x="34120" y="101788"/>
                        </a:cubicBezTo>
                        <a:lnTo>
                          <a:pt x="20472" y="122259"/>
                        </a:lnTo>
                        <a:lnTo>
                          <a:pt x="6824" y="163202"/>
                        </a:lnTo>
                        <a:lnTo>
                          <a:pt x="0" y="183674"/>
                        </a:lnTo>
                        <a:cubicBezTo>
                          <a:pt x="5308" y="231443"/>
                          <a:pt x="-3637" y="236630"/>
                          <a:pt x="20472" y="265561"/>
                        </a:cubicBezTo>
                        <a:cubicBezTo>
                          <a:pt x="26650" y="272974"/>
                          <a:pt x="34765" y="278619"/>
                          <a:pt x="40943" y="286032"/>
                        </a:cubicBezTo>
                        <a:cubicBezTo>
                          <a:pt x="46193" y="292333"/>
                          <a:pt x="48419" y="301103"/>
                          <a:pt x="54591" y="306504"/>
                        </a:cubicBezTo>
                        <a:cubicBezTo>
                          <a:pt x="66935" y="317305"/>
                          <a:pt x="81886" y="324701"/>
                          <a:pt x="95534" y="333799"/>
                        </a:cubicBezTo>
                        <a:lnTo>
                          <a:pt x="116006" y="347447"/>
                        </a:lnTo>
                        <a:cubicBezTo>
                          <a:pt x="125105" y="361095"/>
                          <a:pt x="135967" y="373720"/>
                          <a:pt x="143302" y="388391"/>
                        </a:cubicBezTo>
                        <a:cubicBezTo>
                          <a:pt x="148654" y="399096"/>
                          <a:pt x="160951" y="426513"/>
                          <a:pt x="170597" y="436158"/>
                        </a:cubicBezTo>
                        <a:cubicBezTo>
                          <a:pt x="176396" y="441957"/>
                          <a:pt x="184245" y="445256"/>
                          <a:pt x="191069" y="449805"/>
                        </a:cubicBezTo>
                        <a:cubicBezTo>
                          <a:pt x="193387" y="449515"/>
                          <a:pt x="251565" y="445869"/>
                          <a:pt x="266131" y="436158"/>
                        </a:cubicBezTo>
                        <a:cubicBezTo>
                          <a:pt x="274161" y="430805"/>
                          <a:pt x="279189" y="421864"/>
                          <a:pt x="286603" y="415686"/>
                        </a:cubicBezTo>
                        <a:cubicBezTo>
                          <a:pt x="292904" y="410436"/>
                          <a:pt x="300251" y="406587"/>
                          <a:pt x="307075" y="402038"/>
                        </a:cubicBezTo>
                        <a:cubicBezTo>
                          <a:pt x="309350" y="395214"/>
                          <a:pt x="310682" y="388000"/>
                          <a:pt x="313899" y="381567"/>
                        </a:cubicBezTo>
                        <a:cubicBezTo>
                          <a:pt x="317567" y="374232"/>
                          <a:pt x="324215" y="368589"/>
                          <a:pt x="327546" y="361095"/>
                        </a:cubicBezTo>
                        <a:cubicBezTo>
                          <a:pt x="333389" y="347949"/>
                          <a:pt x="341194" y="320152"/>
                          <a:pt x="341194" y="320152"/>
                        </a:cubicBezTo>
                        <a:cubicBezTo>
                          <a:pt x="348144" y="278450"/>
                          <a:pt x="353563" y="269967"/>
                          <a:pt x="341194" y="224617"/>
                        </a:cubicBezTo>
                        <a:cubicBezTo>
                          <a:pt x="339036" y="216705"/>
                          <a:pt x="333950" y="209269"/>
                          <a:pt x="327546" y="204146"/>
                        </a:cubicBezTo>
                        <a:cubicBezTo>
                          <a:pt x="321929" y="199653"/>
                          <a:pt x="313899" y="199597"/>
                          <a:pt x="307075" y="197322"/>
                        </a:cubicBezTo>
                        <a:cubicBezTo>
                          <a:pt x="247267" y="137514"/>
                          <a:pt x="323133" y="210704"/>
                          <a:pt x="266131" y="163202"/>
                        </a:cubicBezTo>
                        <a:cubicBezTo>
                          <a:pt x="246428" y="146783"/>
                          <a:pt x="245431" y="142388"/>
                          <a:pt x="232012" y="122259"/>
                        </a:cubicBezTo>
                        <a:cubicBezTo>
                          <a:pt x="231953" y="122023"/>
                          <a:pt x="221627" y="77755"/>
                          <a:pt x="218364" y="74492"/>
                        </a:cubicBezTo>
                        <a:cubicBezTo>
                          <a:pt x="213278" y="69406"/>
                          <a:pt x="204717" y="69943"/>
                          <a:pt x="197893" y="67668"/>
                        </a:cubicBezTo>
                        <a:cubicBezTo>
                          <a:pt x="189254" y="41752"/>
                          <a:pt x="184648" y="17760"/>
                          <a:pt x="150126" y="6253"/>
                        </a:cubicBezTo>
                        <a:cubicBezTo>
                          <a:pt x="127496" y="-1290"/>
                          <a:pt x="110319" y="-2845"/>
                          <a:pt x="95534" y="625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9" name="Freeform 27">
                    <a:extLst>
                      <a:ext uri="{FF2B5EF4-FFF2-40B4-BE49-F238E27FC236}">
                        <a16:creationId xmlns:a16="http://schemas.microsoft.com/office/drawing/2014/main" id="{98C829BC-DE5E-B27B-A6E9-8020F438E5F1}"/>
                      </a:ext>
                    </a:extLst>
                  </p:cNvPr>
                  <p:cNvSpPr/>
                  <p:nvPr/>
                </p:nvSpPr>
                <p:spPr>
                  <a:xfrm>
                    <a:off x="2441395" y="1084794"/>
                    <a:ext cx="403225" cy="379730"/>
                  </a:xfrm>
                  <a:custGeom>
                    <a:avLst/>
                    <a:gdLst>
                      <a:gd name="connsiteX0" fmla="*/ 164793 w 403629"/>
                      <a:gd name="connsiteY0" fmla="*/ 100022 h 379801"/>
                      <a:gd name="connsiteX1" fmla="*/ 69259 w 403629"/>
                      <a:gd name="connsiteY1" fmla="*/ 120493 h 379801"/>
                      <a:gd name="connsiteX2" fmla="*/ 28316 w 403629"/>
                      <a:gd name="connsiteY2" fmla="*/ 147789 h 379801"/>
                      <a:gd name="connsiteX3" fmla="*/ 7844 w 403629"/>
                      <a:gd name="connsiteY3" fmla="*/ 229675 h 379801"/>
                      <a:gd name="connsiteX4" fmla="*/ 21492 w 403629"/>
                      <a:gd name="connsiteY4" fmla="*/ 250147 h 379801"/>
                      <a:gd name="connsiteX5" fmla="*/ 62435 w 403629"/>
                      <a:gd name="connsiteY5" fmla="*/ 277443 h 379801"/>
                      <a:gd name="connsiteX6" fmla="*/ 117026 w 403629"/>
                      <a:gd name="connsiteY6" fmla="*/ 338857 h 379801"/>
                      <a:gd name="connsiteX7" fmla="*/ 157969 w 403629"/>
                      <a:gd name="connsiteY7" fmla="*/ 372977 h 379801"/>
                      <a:gd name="connsiteX8" fmla="*/ 178441 w 403629"/>
                      <a:gd name="connsiteY8" fmla="*/ 379801 h 379801"/>
                      <a:gd name="connsiteX9" fmla="*/ 246680 w 403629"/>
                      <a:gd name="connsiteY9" fmla="*/ 366153 h 379801"/>
                      <a:gd name="connsiteX10" fmla="*/ 287623 w 403629"/>
                      <a:gd name="connsiteY10" fmla="*/ 352505 h 379801"/>
                      <a:gd name="connsiteX11" fmla="*/ 308095 w 403629"/>
                      <a:gd name="connsiteY11" fmla="*/ 345681 h 379801"/>
                      <a:gd name="connsiteX12" fmla="*/ 362686 w 403629"/>
                      <a:gd name="connsiteY12" fmla="*/ 284266 h 379801"/>
                      <a:gd name="connsiteX13" fmla="*/ 396805 w 403629"/>
                      <a:gd name="connsiteY13" fmla="*/ 243323 h 379801"/>
                      <a:gd name="connsiteX14" fmla="*/ 403629 w 403629"/>
                      <a:gd name="connsiteY14" fmla="*/ 222851 h 379801"/>
                      <a:gd name="connsiteX15" fmla="*/ 396805 w 403629"/>
                      <a:gd name="connsiteY15" fmla="*/ 181908 h 379801"/>
                      <a:gd name="connsiteX16" fmla="*/ 389981 w 403629"/>
                      <a:gd name="connsiteY16" fmla="*/ 161437 h 379801"/>
                      <a:gd name="connsiteX17" fmla="*/ 383157 w 403629"/>
                      <a:gd name="connsiteY17" fmla="*/ 120493 h 379801"/>
                      <a:gd name="connsiteX18" fmla="*/ 369510 w 403629"/>
                      <a:gd name="connsiteY18" fmla="*/ 79550 h 379801"/>
                      <a:gd name="connsiteX19" fmla="*/ 362686 w 403629"/>
                      <a:gd name="connsiteY19" fmla="*/ 59078 h 379801"/>
                      <a:gd name="connsiteX20" fmla="*/ 376334 w 403629"/>
                      <a:gd name="connsiteY20" fmla="*/ 38607 h 379801"/>
                      <a:gd name="connsiteX21" fmla="*/ 287623 w 403629"/>
                      <a:gd name="connsiteY21" fmla="*/ 11311 h 379801"/>
                      <a:gd name="connsiteX22" fmla="*/ 246680 w 403629"/>
                      <a:gd name="connsiteY22" fmla="*/ 31783 h 379801"/>
                      <a:gd name="connsiteX23" fmla="*/ 233032 w 403629"/>
                      <a:gd name="connsiteY23" fmla="*/ 52254 h 379801"/>
                      <a:gd name="connsiteX24" fmla="*/ 192089 w 403629"/>
                      <a:gd name="connsiteY24" fmla="*/ 79550 h 379801"/>
                      <a:gd name="connsiteX25" fmla="*/ 164793 w 403629"/>
                      <a:gd name="connsiteY25" fmla="*/ 100022 h 379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03629" h="379801">
                        <a:moveTo>
                          <a:pt x="164793" y="100022"/>
                        </a:moveTo>
                        <a:cubicBezTo>
                          <a:pt x="141697" y="102909"/>
                          <a:pt x="91695" y="105535"/>
                          <a:pt x="69259" y="120493"/>
                        </a:cubicBezTo>
                        <a:lnTo>
                          <a:pt x="28316" y="147789"/>
                        </a:lnTo>
                        <a:cubicBezTo>
                          <a:pt x="869" y="188958"/>
                          <a:pt x="-8024" y="182073"/>
                          <a:pt x="7844" y="229675"/>
                        </a:cubicBezTo>
                        <a:cubicBezTo>
                          <a:pt x="10438" y="237456"/>
                          <a:pt x="15320" y="244746"/>
                          <a:pt x="21492" y="250147"/>
                        </a:cubicBezTo>
                        <a:cubicBezTo>
                          <a:pt x="33836" y="260948"/>
                          <a:pt x="62435" y="277443"/>
                          <a:pt x="62435" y="277443"/>
                        </a:cubicBezTo>
                        <a:cubicBezTo>
                          <a:pt x="86789" y="313973"/>
                          <a:pt x="70284" y="292115"/>
                          <a:pt x="117026" y="338857"/>
                        </a:cubicBezTo>
                        <a:cubicBezTo>
                          <a:pt x="132116" y="353947"/>
                          <a:pt x="138970" y="363477"/>
                          <a:pt x="157969" y="372977"/>
                        </a:cubicBezTo>
                        <a:cubicBezTo>
                          <a:pt x="164403" y="376194"/>
                          <a:pt x="171617" y="377526"/>
                          <a:pt x="178441" y="379801"/>
                        </a:cubicBezTo>
                        <a:cubicBezTo>
                          <a:pt x="201187" y="375252"/>
                          <a:pt x="224674" y="373489"/>
                          <a:pt x="246680" y="366153"/>
                        </a:cubicBezTo>
                        <a:lnTo>
                          <a:pt x="287623" y="352505"/>
                        </a:lnTo>
                        <a:lnTo>
                          <a:pt x="308095" y="345681"/>
                        </a:lnTo>
                        <a:cubicBezTo>
                          <a:pt x="332449" y="309151"/>
                          <a:pt x="315945" y="331008"/>
                          <a:pt x="362686" y="284266"/>
                        </a:cubicBezTo>
                        <a:cubicBezTo>
                          <a:pt x="377778" y="269174"/>
                          <a:pt x="387304" y="262324"/>
                          <a:pt x="396805" y="243323"/>
                        </a:cubicBezTo>
                        <a:cubicBezTo>
                          <a:pt x="400022" y="236889"/>
                          <a:pt x="401354" y="229675"/>
                          <a:pt x="403629" y="222851"/>
                        </a:cubicBezTo>
                        <a:cubicBezTo>
                          <a:pt x="401354" y="209203"/>
                          <a:pt x="399807" y="195414"/>
                          <a:pt x="396805" y="181908"/>
                        </a:cubicBezTo>
                        <a:cubicBezTo>
                          <a:pt x="395245" y="174886"/>
                          <a:pt x="391541" y="168459"/>
                          <a:pt x="389981" y="161437"/>
                        </a:cubicBezTo>
                        <a:cubicBezTo>
                          <a:pt x="386979" y="147930"/>
                          <a:pt x="386513" y="133916"/>
                          <a:pt x="383157" y="120493"/>
                        </a:cubicBezTo>
                        <a:cubicBezTo>
                          <a:pt x="379668" y="106537"/>
                          <a:pt x="374059" y="93198"/>
                          <a:pt x="369510" y="79550"/>
                        </a:cubicBezTo>
                        <a:lnTo>
                          <a:pt x="362686" y="59078"/>
                        </a:lnTo>
                        <a:cubicBezTo>
                          <a:pt x="367235" y="52254"/>
                          <a:pt x="375317" y="46745"/>
                          <a:pt x="376334" y="38607"/>
                        </a:cubicBezTo>
                        <a:cubicBezTo>
                          <a:pt x="384165" y="-24040"/>
                          <a:pt x="333775" y="7465"/>
                          <a:pt x="287623" y="11311"/>
                        </a:cubicBezTo>
                        <a:cubicBezTo>
                          <a:pt x="270972" y="16861"/>
                          <a:pt x="259909" y="18554"/>
                          <a:pt x="246680" y="31783"/>
                        </a:cubicBezTo>
                        <a:cubicBezTo>
                          <a:pt x="240881" y="37582"/>
                          <a:pt x="239204" y="46854"/>
                          <a:pt x="233032" y="52254"/>
                        </a:cubicBezTo>
                        <a:cubicBezTo>
                          <a:pt x="220688" y="63055"/>
                          <a:pt x="192089" y="79550"/>
                          <a:pt x="192089" y="79550"/>
                        </a:cubicBezTo>
                        <a:cubicBezTo>
                          <a:pt x="183657" y="104847"/>
                          <a:pt x="182048" y="93588"/>
                          <a:pt x="164793" y="100022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0" name="Freeform 28">
                    <a:extLst>
                      <a:ext uri="{FF2B5EF4-FFF2-40B4-BE49-F238E27FC236}">
                        <a16:creationId xmlns:a16="http://schemas.microsoft.com/office/drawing/2014/main" id="{768EAA0A-FC48-50A7-EAD0-B73EC415331B}"/>
                      </a:ext>
                    </a:extLst>
                  </p:cNvPr>
                  <p:cNvSpPr/>
                  <p:nvPr/>
                </p:nvSpPr>
                <p:spPr>
                  <a:xfrm>
                    <a:off x="2325731" y="585242"/>
                    <a:ext cx="368300" cy="532130"/>
                  </a:xfrm>
                  <a:custGeom>
                    <a:avLst/>
                    <a:gdLst>
                      <a:gd name="connsiteX0" fmla="*/ 129654 w 368569"/>
                      <a:gd name="connsiteY0" fmla="*/ 0 h 532263"/>
                      <a:gd name="connsiteX1" fmla="*/ 75063 w 368569"/>
                      <a:gd name="connsiteY1" fmla="*/ 75063 h 532263"/>
                      <a:gd name="connsiteX2" fmla="*/ 61415 w 368569"/>
                      <a:gd name="connsiteY2" fmla="*/ 95535 h 532263"/>
                      <a:gd name="connsiteX3" fmla="*/ 47767 w 368569"/>
                      <a:gd name="connsiteY3" fmla="*/ 116006 h 532263"/>
                      <a:gd name="connsiteX4" fmla="*/ 40944 w 368569"/>
                      <a:gd name="connsiteY4" fmla="*/ 136478 h 532263"/>
                      <a:gd name="connsiteX5" fmla="*/ 27296 w 368569"/>
                      <a:gd name="connsiteY5" fmla="*/ 156950 h 532263"/>
                      <a:gd name="connsiteX6" fmla="*/ 13648 w 368569"/>
                      <a:gd name="connsiteY6" fmla="*/ 197893 h 532263"/>
                      <a:gd name="connsiteX7" fmla="*/ 6824 w 368569"/>
                      <a:gd name="connsiteY7" fmla="*/ 218365 h 532263"/>
                      <a:gd name="connsiteX8" fmla="*/ 0 w 368569"/>
                      <a:gd name="connsiteY8" fmla="*/ 238836 h 532263"/>
                      <a:gd name="connsiteX9" fmla="*/ 13648 w 368569"/>
                      <a:gd name="connsiteY9" fmla="*/ 286603 h 532263"/>
                      <a:gd name="connsiteX10" fmla="*/ 27296 w 368569"/>
                      <a:gd name="connsiteY10" fmla="*/ 307075 h 532263"/>
                      <a:gd name="connsiteX11" fmla="*/ 47767 w 368569"/>
                      <a:gd name="connsiteY11" fmla="*/ 327547 h 532263"/>
                      <a:gd name="connsiteX12" fmla="*/ 61415 w 368569"/>
                      <a:gd name="connsiteY12" fmla="*/ 348018 h 532263"/>
                      <a:gd name="connsiteX13" fmla="*/ 102358 w 368569"/>
                      <a:gd name="connsiteY13" fmla="*/ 375314 h 532263"/>
                      <a:gd name="connsiteX14" fmla="*/ 143302 w 368569"/>
                      <a:gd name="connsiteY14" fmla="*/ 395786 h 532263"/>
                      <a:gd name="connsiteX15" fmla="*/ 163773 w 368569"/>
                      <a:gd name="connsiteY15" fmla="*/ 416257 h 532263"/>
                      <a:gd name="connsiteX16" fmla="*/ 177421 w 368569"/>
                      <a:gd name="connsiteY16" fmla="*/ 436729 h 532263"/>
                      <a:gd name="connsiteX17" fmla="*/ 197893 w 368569"/>
                      <a:gd name="connsiteY17" fmla="*/ 443553 h 532263"/>
                      <a:gd name="connsiteX18" fmla="*/ 218364 w 368569"/>
                      <a:gd name="connsiteY18" fmla="*/ 457200 h 532263"/>
                      <a:gd name="connsiteX19" fmla="*/ 245660 w 368569"/>
                      <a:gd name="connsiteY19" fmla="*/ 498144 h 532263"/>
                      <a:gd name="connsiteX20" fmla="*/ 259308 w 368569"/>
                      <a:gd name="connsiteY20" fmla="*/ 518615 h 532263"/>
                      <a:gd name="connsiteX21" fmla="*/ 279779 w 368569"/>
                      <a:gd name="connsiteY21" fmla="*/ 532263 h 532263"/>
                      <a:gd name="connsiteX22" fmla="*/ 307075 w 368569"/>
                      <a:gd name="connsiteY22" fmla="*/ 525439 h 532263"/>
                      <a:gd name="connsiteX23" fmla="*/ 320723 w 368569"/>
                      <a:gd name="connsiteY23" fmla="*/ 504968 h 532263"/>
                      <a:gd name="connsiteX24" fmla="*/ 341194 w 368569"/>
                      <a:gd name="connsiteY24" fmla="*/ 491320 h 532263"/>
                      <a:gd name="connsiteX25" fmla="*/ 368490 w 368569"/>
                      <a:gd name="connsiteY25" fmla="*/ 450377 h 532263"/>
                      <a:gd name="connsiteX26" fmla="*/ 361666 w 368569"/>
                      <a:gd name="connsiteY26" fmla="*/ 375314 h 532263"/>
                      <a:gd name="connsiteX27" fmla="*/ 313899 w 368569"/>
                      <a:gd name="connsiteY27" fmla="*/ 320723 h 532263"/>
                      <a:gd name="connsiteX28" fmla="*/ 300251 w 368569"/>
                      <a:gd name="connsiteY28" fmla="*/ 300251 h 532263"/>
                      <a:gd name="connsiteX29" fmla="*/ 279779 w 368569"/>
                      <a:gd name="connsiteY29" fmla="*/ 279780 h 532263"/>
                      <a:gd name="connsiteX30" fmla="*/ 272956 w 368569"/>
                      <a:gd name="connsiteY30" fmla="*/ 259308 h 532263"/>
                      <a:gd name="connsiteX31" fmla="*/ 266132 w 368569"/>
                      <a:gd name="connsiteY31" fmla="*/ 211541 h 532263"/>
                      <a:gd name="connsiteX32" fmla="*/ 259308 w 368569"/>
                      <a:gd name="connsiteY32" fmla="*/ 191069 h 532263"/>
                      <a:gd name="connsiteX33" fmla="*/ 252484 w 368569"/>
                      <a:gd name="connsiteY33" fmla="*/ 75063 h 532263"/>
                      <a:gd name="connsiteX34" fmla="*/ 232012 w 368569"/>
                      <a:gd name="connsiteY34" fmla="*/ 54592 h 532263"/>
                      <a:gd name="connsiteX35" fmla="*/ 170597 w 368569"/>
                      <a:gd name="connsiteY35" fmla="*/ 20472 h 532263"/>
                      <a:gd name="connsiteX36" fmla="*/ 129654 w 368569"/>
                      <a:gd name="connsiteY36" fmla="*/ 0 h 53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368569" h="532263">
                        <a:moveTo>
                          <a:pt x="129654" y="0"/>
                        </a:moveTo>
                        <a:cubicBezTo>
                          <a:pt x="92111" y="46929"/>
                          <a:pt x="110438" y="22000"/>
                          <a:pt x="75063" y="75063"/>
                        </a:cubicBezTo>
                        <a:lnTo>
                          <a:pt x="61415" y="95535"/>
                        </a:lnTo>
                        <a:lnTo>
                          <a:pt x="47767" y="116006"/>
                        </a:lnTo>
                        <a:cubicBezTo>
                          <a:pt x="45493" y="122830"/>
                          <a:pt x="44161" y="130044"/>
                          <a:pt x="40944" y="136478"/>
                        </a:cubicBezTo>
                        <a:cubicBezTo>
                          <a:pt x="37276" y="143814"/>
                          <a:pt x="30627" y="149455"/>
                          <a:pt x="27296" y="156950"/>
                        </a:cubicBezTo>
                        <a:cubicBezTo>
                          <a:pt x="21453" y="170096"/>
                          <a:pt x="18197" y="184245"/>
                          <a:pt x="13648" y="197893"/>
                        </a:cubicBezTo>
                        <a:lnTo>
                          <a:pt x="6824" y="218365"/>
                        </a:lnTo>
                        <a:lnTo>
                          <a:pt x="0" y="238836"/>
                        </a:lnTo>
                        <a:cubicBezTo>
                          <a:pt x="2187" y="247583"/>
                          <a:pt x="8752" y="276812"/>
                          <a:pt x="13648" y="286603"/>
                        </a:cubicBezTo>
                        <a:cubicBezTo>
                          <a:pt x="17316" y="293939"/>
                          <a:pt x="22046" y="300774"/>
                          <a:pt x="27296" y="307075"/>
                        </a:cubicBezTo>
                        <a:cubicBezTo>
                          <a:pt x="33474" y="314489"/>
                          <a:pt x="41589" y="320133"/>
                          <a:pt x="47767" y="327547"/>
                        </a:cubicBezTo>
                        <a:cubicBezTo>
                          <a:pt x="53017" y="333847"/>
                          <a:pt x="55243" y="342618"/>
                          <a:pt x="61415" y="348018"/>
                        </a:cubicBezTo>
                        <a:cubicBezTo>
                          <a:pt x="73759" y="358819"/>
                          <a:pt x="86797" y="370127"/>
                          <a:pt x="102358" y="375314"/>
                        </a:cubicBezTo>
                        <a:cubicBezTo>
                          <a:pt x="122876" y="382153"/>
                          <a:pt x="125664" y="381088"/>
                          <a:pt x="143302" y="395786"/>
                        </a:cubicBezTo>
                        <a:cubicBezTo>
                          <a:pt x="150715" y="401964"/>
                          <a:pt x="157595" y="408844"/>
                          <a:pt x="163773" y="416257"/>
                        </a:cubicBezTo>
                        <a:cubicBezTo>
                          <a:pt x="169023" y="422558"/>
                          <a:pt x="171017" y="431606"/>
                          <a:pt x="177421" y="436729"/>
                        </a:cubicBezTo>
                        <a:cubicBezTo>
                          <a:pt x="183038" y="441223"/>
                          <a:pt x="191459" y="440336"/>
                          <a:pt x="197893" y="443553"/>
                        </a:cubicBezTo>
                        <a:cubicBezTo>
                          <a:pt x="205228" y="447221"/>
                          <a:pt x="211540" y="452651"/>
                          <a:pt x="218364" y="457200"/>
                        </a:cubicBezTo>
                        <a:lnTo>
                          <a:pt x="245660" y="498144"/>
                        </a:lnTo>
                        <a:cubicBezTo>
                          <a:pt x="250209" y="504968"/>
                          <a:pt x="252484" y="514066"/>
                          <a:pt x="259308" y="518615"/>
                        </a:cubicBezTo>
                        <a:lnTo>
                          <a:pt x="279779" y="532263"/>
                        </a:lnTo>
                        <a:cubicBezTo>
                          <a:pt x="288878" y="529988"/>
                          <a:pt x="299271" y="530641"/>
                          <a:pt x="307075" y="525439"/>
                        </a:cubicBezTo>
                        <a:cubicBezTo>
                          <a:pt x="313899" y="520890"/>
                          <a:pt x="314924" y="510767"/>
                          <a:pt x="320723" y="504968"/>
                        </a:cubicBezTo>
                        <a:cubicBezTo>
                          <a:pt x="326522" y="499169"/>
                          <a:pt x="334370" y="495869"/>
                          <a:pt x="341194" y="491320"/>
                        </a:cubicBezTo>
                        <a:cubicBezTo>
                          <a:pt x="350293" y="477672"/>
                          <a:pt x="369975" y="466712"/>
                          <a:pt x="368490" y="450377"/>
                        </a:cubicBezTo>
                        <a:cubicBezTo>
                          <a:pt x="366215" y="425356"/>
                          <a:pt x="368755" y="399417"/>
                          <a:pt x="361666" y="375314"/>
                        </a:cubicBezTo>
                        <a:cubicBezTo>
                          <a:pt x="351958" y="342306"/>
                          <a:pt x="336949" y="336091"/>
                          <a:pt x="313899" y="320723"/>
                        </a:cubicBezTo>
                        <a:cubicBezTo>
                          <a:pt x="309350" y="313899"/>
                          <a:pt x="305502" y="306551"/>
                          <a:pt x="300251" y="300251"/>
                        </a:cubicBezTo>
                        <a:cubicBezTo>
                          <a:pt x="294073" y="292837"/>
                          <a:pt x="285132" y="287810"/>
                          <a:pt x="279779" y="279780"/>
                        </a:cubicBezTo>
                        <a:cubicBezTo>
                          <a:pt x="275789" y="273795"/>
                          <a:pt x="275230" y="266132"/>
                          <a:pt x="272956" y="259308"/>
                        </a:cubicBezTo>
                        <a:cubicBezTo>
                          <a:pt x="270681" y="243386"/>
                          <a:pt x="269286" y="227313"/>
                          <a:pt x="266132" y="211541"/>
                        </a:cubicBezTo>
                        <a:cubicBezTo>
                          <a:pt x="264721" y="204488"/>
                          <a:pt x="260024" y="198226"/>
                          <a:pt x="259308" y="191069"/>
                        </a:cubicBezTo>
                        <a:cubicBezTo>
                          <a:pt x="255454" y="152526"/>
                          <a:pt x="260081" y="113046"/>
                          <a:pt x="252484" y="75063"/>
                        </a:cubicBezTo>
                        <a:cubicBezTo>
                          <a:pt x="250591" y="65600"/>
                          <a:pt x="239630" y="60517"/>
                          <a:pt x="232012" y="54592"/>
                        </a:cubicBezTo>
                        <a:cubicBezTo>
                          <a:pt x="203630" y="32517"/>
                          <a:pt x="198497" y="28444"/>
                          <a:pt x="170597" y="20472"/>
                        </a:cubicBezTo>
                        <a:cubicBezTo>
                          <a:pt x="161579" y="17896"/>
                          <a:pt x="143302" y="13648"/>
                          <a:pt x="12965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1" name="Freeform 29">
                    <a:extLst>
                      <a:ext uri="{FF2B5EF4-FFF2-40B4-BE49-F238E27FC236}">
                        <a16:creationId xmlns:a16="http://schemas.microsoft.com/office/drawing/2014/main" id="{BBA38EC9-3AE8-0968-0573-60BDC82B8D7C}"/>
                      </a:ext>
                    </a:extLst>
                  </p:cNvPr>
                  <p:cNvSpPr/>
                  <p:nvPr/>
                </p:nvSpPr>
                <p:spPr>
                  <a:xfrm>
                    <a:off x="2169615" y="210835"/>
                    <a:ext cx="340995" cy="457200"/>
                  </a:xfrm>
                  <a:custGeom>
                    <a:avLst/>
                    <a:gdLst>
                      <a:gd name="connsiteX0" fmla="*/ 191069 w 341194"/>
                      <a:gd name="connsiteY0" fmla="*/ 58 h 457258"/>
                      <a:gd name="connsiteX1" fmla="*/ 156949 w 341194"/>
                      <a:gd name="connsiteY1" fmla="*/ 20529 h 457258"/>
                      <a:gd name="connsiteX2" fmla="*/ 136478 w 341194"/>
                      <a:gd name="connsiteY2" fmla="*/ 27353 h 457258"/>
                      <a:gd name="connsiteX3" fmla="*/ 95534 w 341194"/>
                      <a:gd name="connsiteY3" fmla="*/ 54649 h 457258"/>
                      <a:gd name="connsiteX4" fmla="*/ 61415 w 341194"/>
                      <a:gd name="connsiteY4" fmla="*/ 88768 h 457258"/>
                      <a:gd name="connsiteX5" fmla="*/ 47767 w 341194"/>
                      <a:gd name="connsiteY5" fmla="*/ 109240 h 457258"/>
                      <a:gd name="connsiteX6" fmla="*/ 6824 w 341194"/>
                      <a:gd name="connsiteY6" fmla="*/ 150183 h 457258"/>
                      <a:gd name="connsiteX7" fmla="*/ 0 w 341194"/>
                      <a:gd name="connsiteY7" fmla="*/ 170655 h 457258"/>
                      <a:gd name="connsiteX8" fmla="*/ 6824 w 341194"/>
                      <a:gd name="connsiteY8" fmla="*/ 197950 h 457258"/>
                      <a:gd name="connsiteX9" fmla="*/ 27296 w 341194"/>
                      <a:gd name="connsiteY9" fmla="*/ 238893 h 457258"/>
                      <a:gd name="connsiteX10" fmla="*/ 20472 w 341194"/>
                      <a:gd name="connsiteY10" fmla="*/ 266189 h 457258"/>
                      <a:gd name="connsiteX11" fmla="*/ 27296 w 341194"/>
                      <a:gd name="connsiteY11" fmla="*/ 382195 h 457258"/>
                      <a:gd name="connsiteX12" fmla="*/ 81887 w 341194"/>
                      <a:gd name="connsiteY12" fmla="*/ 429962 h 457258"/>
                      <a:gd name="connsiteX13" fmla="*/ 102358 w 341194"/>
                      <a:gd name="connsiteY13" fmla="*/ 443610 h 457258"/>
                      <a:gd name="connsiteX14" fmla="*/ 150125 w 341194"/>
                      <a:gd name="connsiteY14" fmla="*/ 457258 h 457258"/>
                      <a:gd name="connsiteX15" fmla="*/ 184245 w 341194"/>
                      <a:gd name="connsiteY15" fmla="*/ 450434 h 457258"/>
                      <a:gd name="connsiteX16" fmla="*/ 197893 w 341194"/>
                      <a:gd name="connsiteY16" fmla="*/ 429962 h 457258"/>
                      <a:gd name="connsiteX17" fmla="*/ 218364 w 341194"/>
                      <a:gd name="connsiteY17" fmla="*/ 361723 h 457258"/>
                      <a:gd name="connsiteX18" fmla="*/ 225188 w 341194"/>
                      <a:gd name="connsiteY18" fmla="*/ 341252 h 457258"/>
                      <a:gd name="connsiteX19" fmla="*/ 286603 w 341194"/>
                      <a:gd name="connsiteY19" fmla="*/ 307132 h 457258"/>
                      <a:gd name="connsiteX20" fmla="*/ 307075 w 341194"/>
                      <a:gd name="connsiteY20" fmla="*/ 293485 h 457258"/>
                      <a:gd name="connsiteX21" fmla="*/ 334370 w 341194"/>
                      <a:gd name="connsiteY21" fmla="*/ 232070 h 457258"/>
                      <a:gd name="connsiteX22" fmla="*/ 341194 w 341194"/>
                      <a:gd name="connsiteY22" fmla="*/ 211598 h 457258"/>
                      <a:gd name="connsiteX23" fmla="*/ 334370 w 341194"/>
                      <a:gd name="connsiteY23" fmla="*/ 81944 h 457258"/>
                      <a:gd name="connsiteX24" fmla="*/ 327546 w 341194"/>
                      <a:gd name="connsiteY24" fmla="*/ 61473 h 457258"/>
                      <a:gd name="connsiteX25" fmla="*/ 307075 w 341194"/>
                      <a:gd name="connsiteY25" fmla="*/ 54649 h 457258"/>
                      <a:gd name="connsiteX26" fmla="*/ 266131 w 341194"/>
                      <a:gd name="connsiteY26" fmla="*/ 27353 h 457258"/>
                      <a:gd name="connsiteX27" fmla="*/ 191069 w 341194"/>
                      <a:gd name="connsiteY27" fmla="*/ 58 h 457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341194" h="457258">
                        <a:moveTo>
                          <a:pt x="191069" y="58"/>
                        </a:moveTo>
                        <a:cubicBezTo>
                          <a:pt x="172872" y="-1079"/>
                          <a:pt x="168812" y="14598"/>
                          <a:pt x="156949" y="20529"/>
                        </a:cubicBezTo>
                        <a:cubicBezTo>
                          <a:pt x="150516" y="23746"/>
                          <a:pt x="142766" y="23860"/>
                          <a:pt x="136478" y="27353"/>
                        </a:cubicBezTo>
                        <a:cubicBezTo>
                          <a:pt x="122139" y="35319"/>
                          <a:pt x="95534" y="54649"/>
                          <a:pt x="95534" y="54649"/>
                        </a:cubicBezTo>
                        <a:cubicBezTo>
                          <a:pt x="59143" y="109237"/>
                          <a:pt x="106906" y="43277"/>
                          <a:pt x="61415" y="88768"/>
                        </a:cubicBezTo>
                        <a:cubicBezTo>
                          <a:pt x="55616" y="94567"/>
                          <a:pt x="53216" y="103110"/>
                          <a:pt x="47767" y="109240"/>
                        </a:cubicBezTo>
                        <a:cubicBezTo>
                          <a:pt x="34944" y="123666"/>
                          <a:pt x="6824" y="150183"/>
                          <a:pt x="6824" y="150183"/>
                        </a:cubicBezTo>
                        <a:cubicBezTo>
                          <a:pt x="4549" y="157007"/>
                          <a:pt x="0" y="163462"/>
                          <a:pt x="0" y="170655"/>
                        </a:cubicBezTo>
                        <a:cubicBezTo>
                          <a:pt x="0" y="180033"/>
                          <a:pt x="4248" y="188932"/>
                          <a:pt x="6824" y="197950"/>
                        </a:cubicBezTo>
                        <a:cubicBezTo>
                          <a:pt x="13887" y="222671"/>
                          <a:pt x="12342" y="216463"/>
                          <a:pt x="27296" y="238893"/>
                        </a:cubicBezTo>
                        <a:cubicBezTo>
                          <a:pt x="25021" y="247992"/>
                          <a:pt x="20472" y="256810"/>
                          <a:pt x="20472" y="266189"/>
                        </a:cubicBezTo>
                        <a:cubicBezTo>
                          <a:pt x="20472" y="304925"/>
                          <a:pt x="21550" y="343888"/>
                          <a:pt x="27296" y="382195"/>
                        </a:cubicBezTo>
                        <a:cubicBezTo>
                          <a:pt x="30455" y="403259"/>
                          <a:pt x="73291" y="424231"/>
                          <a:pt x="81887" y="429962"/>
                        </a:cubicBezTo>
                        <a:cubicBezTo>
                          <a:pt x="88711" y="434511"/>
                          <a:pt x="94402" y="441621"/>
                          <a:pt x="102358" y="443610"/>
                        </a:cubicBezTo>
                        <a:cubicBezTo>
                          <a:pt x="136632" y="452179"/>
                          <a:pt x="120757" y="447468"/>
                          <a:pt x="150125" y="457258"/>
                        </a:cubicBezTo>
                        <a:cubicBezTo>
                          <a:pt x="161498" y="454983"/>
                          <a:pt x="174175" y="456189"/>
                          <a:pt x="184245" y="450434"/>
                        </a:cubicBezTo>
                        <a:cubicBezTo>
                          <a:pt x="191366" y="446365"/>
                          <a:pt x="194562" y="437457"/>
                          <a:pt x="197893" y="429962"/>
                        </a:cubicBezTo>
                        <a:cubicBezTo>
                          <a:pt x="210865" y="400775"/>
                          <a:pt x="210424" y="389511"/>
                          <a:pt x="218364" y="361723"/>
                        </a:cubicBezTo>
                        <a:cubicBezTo>
                          <a:pt x="220340" y="354807"/>
                          <a:pt x="220102" y="346338"/>
                          <a:pt x="225188" y="341252"/>
                        </a:cubicBezTo>
                        <a:cubicBezTo>
                          <a:pt x="268217" y="298223"/>
                          <a:pt x="252280" y="324293"/>
                          <a:pt x="286603" y="307132"/>
                        </a:cubicBezTo>
                        <a:cubicBezTo>
                          <a:pt x="293938" y="303464"/>
                          <a:pt x="300251" y="298034"/>
                          <a:pt x="307075" y="293485"/>
                        </a:cubicBezTo>
                        <a:cubicBezTo>
                          <a:pt x="328701" y="261043"/>
                          <a:pt x="318129" y="280793"/>
                          <a:pt x="334370" y="232070"/>
                        </a:cubicBezTo>
                        <a:lnTo>
                          <a:pt x="341194" y="211598"/>
                        </a:lnTo>
                        <a:cubicBezTo>
                          <a:pt x="338919" y="168380"/>
                          <a:pt x="338288" y="125044"/>
                          <a:pt x="334370" y="81944"/>
                        </a:cubicBezTo>
                        <a:cubicBezTo>
                          <a:pt x="333719" y="74781"/>
                          <a:pt x="332632" y="66559"/>
                          <a:pt x="327546" y="61473"/>
                        </a:cubicBezTo>
                        <a:cubicBezTo>
                          <a:pt x="322460" y="56387"/>
                          <a:pt x="313363" y="58142"/>
                          <a:pt x="307075" y="54649"/>
                        </a:cubicBezTo>
                        <a:cubicBezTo>
                          <a:pt x="292736" y="46683"/>
                          <a:pt x="277730" y="38952"/>
                          <a:pt x="266131" y="27353"/>
                        </a:cubicBezTo>
                        <a:cubicBezTo>
                          <a:pt x="244052" y="5274"/>
                          <a:pt x="209266" y="1195"/>
                          <a:pt x="191069" y="58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2" name="Freeform 30">
                    <a:extLst>
                      <a:ext uri="{FF2B5EF4-FFF2-40B4-BE49-F238E27FC236}">
                        <a16:creationId xmlns:a16="http://schemas.microsoft.com/office/drawing/2014/main" id="{A7D79C0B-91FE-C496-554D-AFC67F9B0B1B}"/>
                      </a:ext>
                    </a:extLst>
                  </p:cNvPr>
                  <p:cNvSpPr/>
                  <p:nvPr/>
                </p:nvSpPr>
                <p:spPr>
                  <a:xfrm>
                    <a:off x="2588715" y="96104"/>
                    <a:ext cx="433070" cy="532130"/>
                  </a:xfrm>
                  <a:custGeom>
                    <a:avLst/>
                    <a:gdLst>
                      <a:gd name="connsiteX0" fmla="*/ 150439 w 433186"/>
                      <a:gd name="connsiteY0" fmla="*/ 109182 h 532454"/>
                      <a:gd name="connsiteX1" fmla="*/ 116320 w 433186"/>
                      <a:gd name="connsiteY1" fmla="*/ 129653 h 532454"/>
                      <a:gd name="connsiteX2" fmla="*/ 68553 w 433186"/>
                      <a:gd name="connsiteY2" fmla="*/ 177420 h 532454"/>
                      <a:gd name="connsiteX3" fmla="*/ 41257 w 433186"/>
                      <a:gd name="connsiteY3" fmla="*/ 204716 h 532454"/>
                      <a:gd name="connsiteX4" fmla="*/ 34433 w 433186"/>
                      <a:gd name="connsiteY4" fmla="*/ 225188 h 532454"/>
                      <a:gd name="connsiteX5" fmla="*/ 13962 w 433186"/>
                      <a:gd name="connsiteY5" fmla="*/ 238835 h 532454"/>
                      <a:gd name="connsiteX6" fmla="*/ 7138 w 433186"/>
                      <a:gd name="connsiteY6" fmla="*/ 307074 h 532454"/>
                      <a:gd name="connsiteX7" fmla="*/ 48081 w 433186"/>
                      <a:gd name="connsiteY7" fmla="*/ 348017 h 532454"/>
                      <a:gd name="connsiteX8" fmla="*/ 54905 w 433186"/>
                      <a:gd name="connsiteY8" fmla="*/ 368489 h 532454"/>
                      <a:gd name="connsiteX9" fmla="*/ 61729 w 433186"/>
                      <a:gd name="connsiteY9" fmla="*/ 395785 h 532454"/>
                      <a:gd name="connsiteX10" fmla="*/ 75377 w 433186"/>
                      <a:gd name="connsiteY10" fmla="*/ 436728 h 532454"/>
                      <a:gd name="connsiteX11" fmla="*/ 82200 w 433186"/>
                      <a:gd name="connsiteY11" fmla="*/ 491319 h 532454"/>
                      <a:gd name="connsiteX12" fmla="*/ 89024 w 433186"/>
                      <a:gd name="connsiteY12" fmla="*/ 511791 h 532454"/>
                      <a:gd name="connsiteX13" fmla="*/ 109496 w 433186"/>
                      <a:gd name="connsiteY13" fmla="*/ 518614 h 532454"/>
                      <a:gd name="connsiteX14" fmla="*/ 129968 w 433186"/>
                      <a:gd name="connsiteY14" fmla="*/ 532262 h 532454"/>
                      <a:gd name="connsiteX15" fmla="*/ 150439 w 433186"/>
                      <a:gd name="connsiteY15" fmla="*/ 525438 h 532454"/>
                      <a:gd name="connsiteX16" fmla="*/ 191383 w 433186"/>
                      <a:gd name="connsiteY16" fmla="*/ 498143 h 532454"/>
                      <a:gd name="connsiteX17" fmla="*/ 211854 w 433186"/>
                      <a:gd name="connsiteY17" fmla="*/ 484495 h 532454"/>
                      <a:gd name="connsiteX18" fmla="*/ 225502 w 433186"/>
                      <a:gd name="connsiteY18" fmla="*/ 464023 h 532454"/>
                      <a:gd name="connsiteX19" fmla="*/ 266445 w 433186"/>
                      <a:gd name="connsiteY19" fmla="*/ 436728 h 532454"/>
                      <a:gd name="connsiteX20" fmla="*/ 280093 w 433186"/>
                      <a:gd name="connsiteY20" fmla="*/ 416256 h 532454"/>
                      <a:gd name="connsiteX21" fmla="*/ 300565 w 433186"/>
                      <a:gd name="connsiteY21" fmla="*/ 402608 h 532454"/>
                      <a:gd name="connsiteX22" fmla="*/ 307389 w 433186"/>
                      <a:gd name="connsiteY22" fmla="*/ 382137 h 532454"/>
                      <a:gd name="connsiteX23" fmla="*/ 348332 w 433186"/>
                      <a:gd name="connsiteY23" fmla="*/ 341194 h 532454"/>
                      <a:gd name="connsiteX24" fmla="*/ 355156 w 433186"/>
                      <a:gd name="connsiteY24" fmla="*/ 320722 h 532454"/>
                      <a:gd name="connsiteX25" fmla="*/ 375627 w 433186"/>
                      <a:gd name="connsiteY25" fmla="*/ 279779 h 532454"/>
                      <a:gd name="connsiteX26" fmla="*/ 375627 w 433186"/>
                      <a:gd name="connsiteY26" fmla="*/ 191068 h 532454"/>
                      <a:gd name="connsiteX27" fmla="*/ 382451 w 433186"/>
                      <a:gd name="connsiteY27" fmla="*/ 170597 h 532454"/>
                      <a:gd name="connsiteX28" fmla="*/ 402923 w 433186"/>
                      <a:gd name="connsiteY28" fmla="*/ 156949 h 532454"/>
                      <a:gd name="connsiteX29" fmla="*/ 416571 w 433186"/>
                      <a:gd name="connsiteY29" fmla="*/ 75062 h 532454"/>
                      <a:gd name="connsiteX30" fmla="*/ 396099 w 433186"/>
                      <a:gd name="connsiteY30" fmla="*/ 61414 h 532454"/>
                      <a:gd name="connsiteX31" fmla="*/ 382451 w 433186"/>
                      <a:gd name="connsiteY31" fmla="*/ 40943 h 532454"/>
                      <a:gd name="connsiteX32" fmla="*/ 321036 w 433186"/>
                      <a:gd name="connsiteY32" fmla="*/ 13647 h 532454"/>
                      <a:gd name="connsiteX33" fmla="*/ 300565 w 433186"/>
                      <a:gd name="connsiteY33" fmla="*/ 0 h 532454"/>
                      <a:gd name="connsiteX34" fmla="*/ 205030 w 433186"/>
                      <a:gd name="connsiteY34" fmla="*/ 13647 h 532454"/>
                      <a:gd name="connsiteX35" fmla="*/ 184559 w 433186"/>
                      <a:gd name="connsiteY35" fmla="*/ 27295 h 532454"/>
                      <a:gd name="connsiteX36" fmla="*/ 170911 w 433186"/>
                      <a:gd name="connsiteY36" fmla="*/ 47767 h 532454"/>
                      <a:gd name="connsiteX37" fmla="*/ 150439 w 433186"/>
                      <a:gd name="connsiteY37" fmla="*/ 109182 h 532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33186" h="532454">
                        <a:moveTo>
                          <a:pt x="150439" y="109182"/>
                        </a:moveTo>
                        <a:cubicBezTo>
                          <a:pt x="141341" y="122830"/>
                          <a:pt x="125698" y="120275"/>
                          <a:pt x="116320" y="129653"/>
                        </a:cubicBezTo>
                        <a:cubicBezTo>
                          <a:pt x="61571" y="184402"/>
                          <a:pt x="114874" y="161981"/>
                          <a:pt x="68553" y="177420"/>
                        </a:cubicBezTo>
                        <a:cubicBezTo>
                          <a:pt x="50356" y="232012"/>
                          <a:pt x="77652" y="168321"/>
                          <a:pt x="41257" y="204716"/>
                        </a:cubicBezTo>
                        <a:cubicBezTo>
                          <a:pt x="36171" y="209802"/>
                          <a:pt x="38926" y="219571"/>
                          <a:pt x="34433" y="225188"/>
                        </a:cubicBezTo>
                        <a:cubicBezTo>
                          <a:pt x="29310" y="231592"/>
                          <a:pt x="20786" y="234286"/>
                          <a:pt x="13962" y="238835"/>
                        </a:cubicBezTo>
                        <a:cubicBezTo>
                          <a:pt x="6534" y="261119"/>
                          <a:pt x="-9163" y="283787"/>
                          <a:pt x="7138" y="307074"/>
                        </a:cubicBezTo>
                        <a:cubicBezTo>
                          <a:pt x="18206" y="322886"/>
                          <a:pt x="48081" y="348017"/>
                          <a:pt x="48081" y="348017"/>
                        </a:cubicBezTo>
                        <a:cubicBezTo>
                          <a:pt x="50356" y="354841"/>
                          <a:pt x="52929" y="361573"/>
                          <a:pt x="54905" y="368489"/>
                        </a:cubicBezTo>
                        <a:cubicBezTo>
                          <a:pt x="57482" y="377507"/>
                          <a:pt x="59034" y="386802"/>
                          <a:pt x="61729" y="395785"/>
                        </a:cubicBezTo>
                        <a:cubicBezTo>
                          <a:pt x="65863" y="409564"/>
                          <a:pt x="75377" y="436728"/>
                          <a:pt x="75377" y="436728"/>
                        </a:cubicBezTo>
                        <a:cubicBezTo>
                          <a:pt x="77651" y="454925"/>
                          <a:pt x="78920" y="473276"/>
                          <a:pt x="82200" y="491319"/>
                        </a:cubicBezTo>
                        <a:cubicBezTo>
                          <a:pt x="83487" y="498396"/>
                          <a:pt x="83938" y="506705"/>
                          <a:pt x="89024" y="511791"/>
                        </a:cubicBezTo>
                        <a:cubicBezTo>
                          <a:pt x="94110" y="516877"/>
                          <a:pt x="102672" y="516340"/>
                          <a:pt x="109496" y="518614"/>
                        </a:cubicBezTo>
                        <a:cubicBezTo>
                          <a:pt x="116320" y="523163"/>
                          <a:pt x="121878" y="530914"/>
                          <a:pt x="129968" y="532262"/>
                        </a:cubicBezTo>
                        <a:cubicBezTo>
                          <a:pt x="137063" y="533445"/>
                          <a:pt x="144151" y="528931"/>
                          <a:pt x="150439" y="525438"/>
                        </a:cubicBezTo>
                        <a:cubicBezTo>
                          <a:pt x="164778" y="517472"/>
                          <a:pt x="177735" y="507242"/>
                          <a:pt x="191383" y="498143"/>
                        </a:cubicBezTo>
                        <a:lnTo>
                          <a:pt x="211854" y="484495"/>
                        </a:lnTo>
                        <a:cubicBezTo>
                          <a:pt x="216403" y="477671"/>
                          <a:pt x="219330" y="469424"/>
                          <a:pt x="225502" y="464023"/>
                        </a:cubicBezTo>
                        <a:cubicBezTo>
                          <a:pt x="237846" y="453222"/>
                          <a:pt x="266445" y="436728"/>
                          <a:pt x="266445" y="436728"/>
                        </a:cubicBezTo>
                        <a:cubicBezTo>
                          <a:pt x="270994" y="429904"/>
                          <a:pt x="274294" y="422055"/>
                          <a:pt x="280093" y="416256"/>
                        </a:cubicBezTo>
                        <a:cubicBezTo>
                          <a:pt x="285892" y="410457"/>
                          <a:pt x="295442" y="409012"/>
                          <a:pt x="300565" y="402608"/>
                        </a:cubicBezTo>
                        <a:cubicBezTo>
                          <a:pt x="305058" y="396991"/>
                          <a:pt x="302973" y="387815"/>
                          <a:pt x="307389" y="382137"/>
                        </a:cubicBezTo>
                        <a:cubicBezTo>
                          <a:pt x="319239" y="366902"/>
                          <a:pt x="348332" y="341194"/>
                          <a:pt x="348332" y="341194"/>
                        </a:cubicBezTo>
                        <a:cubicBezTo>
                          <a:pt x="350607" y="334370"/>
                          <a:pt x="351939" y="327156"/>
                          <a:pt x="355156" y="320722"/>
                        </a:cubicBezTo>
                        <a:cubicBezTo>
                          <a:pt x="381613" y="267806"/>
                          <a:pt x="358474" y="331236"/>
                          <a:pt x="375627" y="279779"/>
                        </a:cubicBezTo>
                        <a:cubicBezTo>
                          <a:pt x="366451" y="233898"/>
                          <a:pt x="365397" y="247331"/>
                          <a:pt x="375627" y="191068"/>
                        </a:cubicBezTo>
                        <a:cubicBezTo>
                          <a:pt x="376914" y="183991"/>
                          <a:pt x="377958" y="176214"/>
                          <a:pt x="382451" y="170597"/>
                        </a:cubicBezTo>
                        <a:cubicBezTo>
                          <a:pt x="387574" y="164193"/>
                          <a:pt x="396099" y="161498"/>
                          <a:pt x="402923" y="156949"/>
                        </a:cubicBezTo>
                        <a:cubicBezTo>
                          <a:pt x="415071" y="138727"/>
                          <a:pt x="455688" y="101140"/>
                          <a:pt x="416571" y="75062"/>
                        </a:cubicBezTo>
                        <a:lnTo>
                          <a:pt x="396099" y="61414"/>
                        </a:lnTo>
                        <a:cubicBezTo>
                          <a:pt x="391550" y="54590"/>
                          <a:pt x="388250" y="46742"/>
                          <a:pt x="382451" y="40943"/>
                        </a:cubicBezTo>
                        <a:cubicBezTo>
                          <a:pt x="354673" y="13165"/>
                          <a:pt x="361581" y="40676"/>
                          <a:pt x="321036" y="13647"/>
                        </a:cubicBezTo>
                        <a:lnTo>
                          <a:pt x="300565" y="0"/>
                        </a:lnTo>
                        <a:cubicBezTo>
                          <a:pt x="281388" y="1743"/>
                          <a:pt x="231286" y="519"/>
                          <a:pt x="205030" y="13647"/>
                        </a:cubicBezTo>
                        <a:cubicBezTo>
                          <a:pt x="197695" y="17315"/>
                          <a:pt x="191383" y="22746"/>
                          <a:pt x="184559" y="27295"/>
                        </a:cubicBezTo>
                        <a:cubicBezTo>
                          <a:pt x="180010" y="34119"/>
                          <a:pt x="176710" y="41968"/>
                          <a:pt x="170911" y="47767"/>
                        </a:cubicBezTo>
                        <a:cubicBezTo>
                          <a:pt x="146654" y="72024"/>
                          <a:pt x="159537" y="95534"/>
                          <a:pt x="150439" y="109182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7056F285-6C74-38EC-2690-422C3B58B062}"/>
                      </a:ext>
                    </a:extLst>
                  </p:cNvPr>
                  <p:cNvCxnSpPr/>
                  <p:nvPr/>
                </p:nvCxnSpPr>
                <p:spPr>
                  <a:xfrm>
                    <a:off x="2098493" y="1494231"/>
                    <a:ext cx="1205229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75A52724-8A5B-67C8-00A0-937856F84930}"/>
                      </a:ext>
                    </a:extLst>
                  </p:cNvPr>
                  <p:cNvCxnSpPr/>
                  <p:nvPr/>
                </p:nvCxnSpPr>
                <p:spPr>
                  <a:xfrm>
                    <a:off x="3309251" y="44456"/>
                    <a:ext cx="0" cy="146113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12E0D5C-705D-0F97-C981-07EE6C5F1FD9}"/>
                    </a:ext>
                  </a:extLst>
                </p:cNvPr>
                <p:cNvCxnSpPr/>
                <p:nvPr/>
              </p:nvCxnSpPr>
              <p:spPr>
                <a:xfrm>
                  <a:off x="1158151" y="2423609"/>
                  <a:ext cx="0" cy="221342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5FBB1F1-9D92-4F5C-DADF-E5B58051B01D}"/>
                  </a:ext>
                </a:extLst>
              </p:cNvPr>
              <p:cNvSpPr/>
              <p:nvPr/>
            </p:nvSpPr>
            <p:spPr>
              <a:xfrm>
                <a:off x="1187134" y="5464463"/>
                <a:ext cx="421729" cy="228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A9F505B-275D-C4DC-D549-46D38004D2D4}"/>
                  </a:ext>
                </a:extLst>
              </p:cNvPr>
              <p:cNvSpPr/>
              <p:nvPr/>
            </p:nvSpPr>
            <p:spPr>
              <a:xfrm>
                <a:off x="1187133" y="5933761"/>
                <a:ext cx="421729" cy="2286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3486C2-AFA7-9F77-0051-B94E8B3E85AC}"/>
                  </a:ext>
                </a:extLst>
              </p:cNvPr>
              <p:cNvSpPr/>
              <p:nvPr/>
            </p:nvSpPr>
            <p:spPr>
              <a:xfrm>
                <a:off x="4331206" y="5933761"/>
                <a:ext cx="421729" cy="228600"/>
              </a:xfrm>
              <a:prstGeom prst="rect">
                <a:avLst/>
              </a:prstGeom>
              <a:solidFill>
                <a:srgbClr val="FF9933"/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7852E9F-F705-F939-5D31-F75F44CD1E03}"/>
                  </a:ext>
                </a:extLst>
              </p:cNvPr>
              <p:cNvSpPr/>
              <p:nvPr/>
            </p:nvSpPr>
            <p:spPr>
              <a:xfrm>
                <a:off x="4334617" y="5464463"/>
                <a:ext cx="421729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047B420-9045-9DBC-E6F0-ACE4114192BC}"/>
                  </a:ext>
                </a:extLst>
              </p:cNvPr>
              <p:cNvSpPr txBox="1"/>
              <p:nvPr/>
            </p:nvSpPr>
            <p:spPr>
              <a:xfrm>
                <a:off x="1693322" y="5390807"/>
                <a:ext cx="2195442" cy="443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dirty="0">
                    <a:cs typeface="Arial" panose="020B0604020202020204" pitchFamily="34" charset="0"/>
                  </a:rPr>
                  <a:t>Coarse </a:t>
                </a:r>
                <a:r>
                  <a:rPr lang="en-IN" sz="1600" dirty="0" err="1">
                    <a:cs typeface="Arial" panose="020B0604020202020204" pitchFamily="34" charset="0"/>
                  </a:rPr>
                  <a:t>aggregate</a:t>
                </a:r>
                <a:r>
                  <a:rPr lang="en-IN" sz="1600" baseline="-25000" dirty="0" err="1">
                    <a:cs typeface="Arial" panose="020B0604020202020204" pitchFamily="34" charset="0"/>
                  </a:rPr>
                  <a:t>L</a:t>
                </a:r>
                <a:endParaRPr lang="en-IN" sz="1600" baseline="-25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6E2C48-D2BC-7F4F-D6FD-10CC895AF457}"/>
                  </a:ext>
                </a:extLst>
              </p:cNvPr>
              <p:cNvSpPr txBox="1"/>
              <p:nvPr/>
            </p:nvSpPr>
            <p:spPr>
              <a:xfrm>
                <a:off x="1693322" y="5846831"/>
                <a:ext cx="2201735" cy="443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dirty="0">
                    <a:cs typeface="Arial" panose="020B0604020202020204" pitchFamily="34" charset="0"/>
                  </a:rPr>
                  <a:t>Coarse </a:t>
                </a:r>
                <a:r>
                  <a:rPr lang="en-IN" sz="1600" dirty="0" err="1">
                    <a:cs typeface="Arial" panose="020B0604020202020204" pitchFamily="34" charset="0"/>
                  </a:rPr>
                  <a:t>aggregate</a:t>
                </a:r>
                <a:r>
                  <a:rPr lang="en-IN" sz="1600" baseline="-25000" dirty="0" err="1">
                    <a:cs typeface="Arial" panose="020B0604020202020204" pitchFamily="34" charset="0"/>
                  </a:rPr>
                  <a:t>S</a:t>
                </a:r>
                <a:endParaRPr lang="en-IN" sz="1600" baseline="-25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296172-3749-CD50-1020-951FB1B91FE9}"/>
                  </a:ext>
                </a:extLst>
              </p:cNvPr>
              <p:cNvSpPr txBox="1"/>
              <p:nvPr/>
            </p:nvSpPr>
            <p:spPr>
              <a:xfrm>
                <a:off x="4845807" y="5388248"/>
                <a:ext cx="1377081" cy="349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dirty="0">
                    <a:cs typeface="Arial" panose="020B0604020202020204" pitchFamily="34" charset="0"/>
                  </a:rPr>
                  <a:t>Cement paste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1B5517D-0C95-C3DB-9602-3DBD00FBEE55}"/>
                  </a:ext>
                </a:extLst>
              </p:cNvPr>
              <p:cNvSpPr txBox="1"/>
              <p:nvPr/>
            </p:nvSpPr>
            <p:spPr>
              <a:xfrm>
                <a:off x="4845807" y="5847987"/>
                <a:ext cx="1837156" cy="443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dirty="0">
                    <a:cs typeface="Arial" panose="020B0604020202020204" pitchFamily="34" charset="0"/>
                  </a:rPr>
                  <a:t>Fine aggregate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875D8DB-34D4-BD33-B945-94065773C435}"/>
                </a:ext>
              </a:extLst>
            </p:cNvPr>
            <p:cNvGrpSpPr/>
            <p:nvPr/>
          </p:nvGrpSpPr>
          <p:grpSpPr>
            <a:xfrm>
              <a:off x="3724807" y="2968060"/>
              <a:ext cx="1974216" cy="2214090"/>
              <a:chOff x="3816153" y="3129704"/>
              <a:chExt cx="1974216" cy="221409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46B5F28-F50E-8999-3AF4-4346BE2090EF}"/>
                  </a:ext>
                </a:extLst>
              </p:cNvPr>
              <p:cNvGrpSpPr/>
              <p:nvPr/>
            </p:nvGrpSpPr>
            <p:grpSpPr>
              <a:xfrm>
                <a:off x="3816153" y="3130365"/>
                <a:ext cx="1974216" cy="2213429"/>
                <a:chOff x="3737929" y="2430799"/>
                <a:chExt cx="1974216" cy="22134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FAA40B35-13F0-03CC-3DF5-7E6388910D5D}"/>
                    </a:ext>
                  </a:extLst>
                </p:cNvPr>
                <p:cNvGrpSpPr/>
                <p:nvPr/>
              </p:nvGrpSpPr>
              <p:grpSpPr>
                <a:xfrm>
                  <a:off x="3737929" y="2476068"/>
                  <a:ext cx="1974216" cy="2159243"/>
                  <a:chOff x="2022448" y="2622549"/>
                  <a:chExt cx="1205230" cy="1425981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B44219AC-8D69-349B-AB4D-7F902430B60D}"/>
                      </a:ext>
                    </a:extLst>
                  </p:cNvPr>
                  <p:cNvGrpSpPr/>
                  <p:nvPr/>
                </p:nvGrpSpPr>
                <p:grpSpPr>
                  <a:xfrm>
                    <a:off x="2022448" y="2665770"/>
                    <a:ext cx="1205230" cy="1382760"/>
                    <a:chOff x="0" y="77933"/>
                    <a:chExt cx="1205230" cy="1383965"/>
                  </a:xfrm>
                </p:grpSpPr>
                <p:sp>
                  <p:nvSpPr>
                    <p:cNvPr id="55" name="Freeform 118">
                      <a:extLst>
                        <a:ext uri="{FF2B5EF4-FFF2-40B4-BE49-F238E27FC236}">
                          <a16:creationId xmlns:a16="http://schemas.microsoft.com/office/drawing/2014/main" id="{67F63078-6C18-D29D-A81B-DDE14F0E3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94" y="997891"/>
                      <a:ext cx="259715" cy="422910"/>
                    </a:xfrm>
                    <a:custGeom>
                      <a:avLst/>
                      <a:gdLst>
                        <a:gd name="connsiteX0" fmla="*/ 136478 w 259781"/>
                        <a:gd name="connsiteY0" fmla="*/ 25 h 423106"/>
                        <a:gd name="connsiteX1" fmla="*/ 122830 w 259781"/>
                        <a:gd name="connsiteY1" fmla="*/ 54616 h 423106"/>
                        <a:gd name="connsiteX2" fmla="*/ 88711 w 259781"/>
                        <a:gd name="connsiteY2" fmla="*/ 102383 h 423106"/>
                        <a:gd name="connsiteX3" fmla="*/ 40944 w 259781"/>
                        <a:gd name="connsiteY3" fmla="*/ 156974 h 423106"/>
                        <a:gd name="connsiteX4" fmla="*/ 6824 w 259781"/>
                        <a:gd name="connsiteY4" fmla="*/ 218389 h 423106"/>
                        <a:gd name="connsiteX5" fmla="*/ 0 w 259781"/>
                        <a:gd name="connsiteY5" fmla="*/ 252509 h 423106"/>
                        <a:gd name="connsiteX6" fmla="*/ 6824 w 259781"/>
                        <a:gd name="connsiteY6" fmla="*/ 361691 h 423106"/>
                        <a:gd name="connsiteX7" fmla="*/ 13648 w 259781"/>
                        <a:gd name="connsiteY7" fmla="*/ 382162 h 423106"/>
                        <a:gd name="connsiteX8" fmla="*/ 40944 w 259781"/>
                        <a:gd name="connsiteY8" fmla="*/ 402634 h 423106"/>
                        <a:gd name="connsiteX9" fmla="*/ 95535 w 259781"/>
                        <a:gd name="connsiteY9" fmla="*/ 423106 h 423106"/>
                        <a:gd name="connsiteX10" fmla="*/ 116006 w 259781"/>
                        <a:gd name="connsiteY10" fmla="*/ 416282 h 423106"/>
                        <a:gd name="connsiteX11" fmla="*/ 136478 w 259781"/>
                        <a:gd name="connsiteY11" fmla="*/ 402634 h 423106"/>
                        <a:gd name="connsiteX12" fmla="*/ 163773 w 259781"/>
                        <a:gd name="connsiteY12" fmla="*/ 395810 h 423106"/>
                        <a:gd name="connsiteX13" fmla="*/ 232012 w 259781"/>
                        <a:gd name="connsiteY13" fmla="*/ 368515 h 423106"/>
                        <a:gd name="connsiteX14" fmla="*/ 252484 w 259781"/>
                        <a:gd name="connsiteY14" fmla="*/ 361691 h 423106"/>
                        <a:gd name="connsiteX15" fmla="*/ 252484 w 259781"/>
                        <a:gd name="connsiteY15" fmla="*/ 320747 h 423106"/>
                        <a:gd name="connsiteX16" fmla="*/ 238836 w 259781"/>
                        <a:gd name="connsiteY16" fmla="*/ 122855 h 423106"/>
                        <a:gd name="connsiteX17" fmla="*/ 232012 w 259781"/>
                        <a:gd name="connsiteY17" fmla="*/ 95559 h 423106"/>
                        <a:gd name="connsiteX18" fmla="*/ 218364 w 259781"/>
                        <a:gd name="connsiteY18" fmla="*/ 75088 h 423106"/>
                        <a:gd name="connsiteX19" fmla="*/ 211541 w 259781"/>
                        <a:gd name="connsiteY19" fmla="*/ 54616 h 423106"/>
                        <a:gd name="connsiteX20" fmla="*/ 191069 w 259781"/>
                        <a:gd name="connsiteY20" fmla="*/ 47792 h 423106"/>
                        <a:gd name="connsiteX21" fmla="*/ 136478 w 259781"/>
                        <a:gd name="connsiteY21" fmla="*/ 25 h 4231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59781" h="423106">
                          <a:moveTo>
                            <a:pt x="136478" y="25"/>
                          </a:moveTo>
                          <a:cubicBezTo>
                            <a:pt x="125105" y="1162"/>
                            <a:pt x="129824" y="40627"/>
                            <a:pt x="122830" y="54616"/>
                          </a:cubicBezTo>
                          <a:cubicBezTo>
                            <a:pt x="117284" y="65708"/>
                            <a:pt x="94120" y="94657"/>
                            <a:pt x="88711" y="102383"/>
                          </a:cubicBezTo>
                          <a:cubicBezTo>
                            <a:pt x="53881" y="152140"/>
                            <a:pt x="76555" y="133232"/>
                            <a:pt x="40944" y="156974"/>
                          </a:cubicBezTo>
                          <a:cubicBezTo>
                            <a:pt x="20616" y="187466"/>
                            <a:pt x="14030" y="189564"/>
                            <a:pt x="6824" y="218389"/>
                          </a:cubicBezTo>
                          <a:cubicBezTo>
                            <a:pt x="4011" y="229641"/>
                            <a:pt x="2275" y="241136"/>
                            <a:pt x="0" y="252509"/>
                          </a:cubicBezTo>
                          <a:cubicBezTo>
                            <a:pt x="2275" y="288903"/>
                            <a:pt x="3007" y="325426"/>
                            <a:pt x="6824" y="361691"/>
                          </a:cubicBezTo>
                          <a:cubicBezTo>
                            <a:pt x="7577" y="368844"/>
                            <a:pt x="9043" y="376636"/>
                            <a:pt x="13648" y="382162"/>
                          </a:cubicBezTo>
                          <a:cubicBezTo>
                            <a:pt x="20929" y="390899"/>
                            <a:pt x="31002" y="397111"/>
                            <a:pt x="40944" y="402634"/>
                          </a:cubicBezTo>
                          <a:cubicBezTo>
                            <a:pt x="53185" y="409435"/>
                            <a:pt x="80212" y="417998"/>
                            <a:pt x="95535" y="423106"/>
                          </a:cubicBezTo>
                          <a:cubicBezTo>
                            <a:pt x="102359" y="420831"/>
                            <a:pt x="109573" y="419499"/>
                            <a:pt x="116006" y="416282"/>
                          </a:cubicBezTo>
                          <a:cubicBezTo>
                            <a:pt x="123342" y="412614"/>
                            <a:pt x="128940" y="405865"/>
                            <a:pt x="136478" y="402634"/>
                          </a:cubicBezTo>
                          <a:cubicBezTo>
                            <a:pt x="145098" y="398940"/>
                            <a:pt x="154941" y="398964"/>
                            <a:pt x="163773" y="395810"/>
                          </a:cubicBezTo>
                          <a:cubicBezTo>
                            <a:pt x="186844" y="387570"/>
                            <a:pt x="208771" y="376262"/>
                            <a:pt x="232012" y="368515"/>
                          </a:cubicBezTo>
                          <a:lnTo>
                            <a:pt x="252484" y="361691"/>
                          </a:lnTo>
                          <a:cubicBezTo>
                            <a:pt x="266687" y="319083"/>
                            <a:pt x="256479" y="363355"/>
                            <a:pt x="252484" y="320747"/>
                          </a:cubicBezTo>
                          <a:cubicBezTo>
                            <a:pt x="246312" y="254915"/>
                            <a:pt x="254873" y="187001"/>
                            <a:pt x="238836" y="122855"/>
                          </a:cubicBezTo>
                          <a:cubicBezTo>
                            <a:pt x="236561" y="113756"/>
                            <a:pt x="235707" y="104179"/>
                            <a:pt x="232012" y="95559"/>
                          </a:cubicBezTo>
                          <a:cubicBezTo>
                            <a:pt x="228781" y="88021"/>
                            <a:pt x="222913" y="81912"/>
                            <a:pt x="218364" y="75088"/>
                          </a:cubicBezTo>
                          <a:cubicBezTo>
                            <a:pt x="216090" y="68264"/>
                            <a:pt x="216627" y="59702"/>
                            <a:pt x="211541" y="54616"/>
                          </a:cubicBezTo>
                          <a:cubicBezTo>
                            <a:pt x="206455" y="49530"/>
                            <a:pt x="196686" y="52285"/>
                            <a:pt x="191069" y="47792"/>
                          </a:cubicBezTo>
                          <a:cubicBezTo>
                            <a:pt x="176159" y="35865"/>
                            <a:pt x="147851" y="-1112"/>
                            <a:pt x="136478" y="25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6" name="Freeform 119">
                      <a:extLst>
                        <a:ext uri="{FF2B5EF4-FFF2-40B4-BE49-F238E27FC236}">
                          <a16:creationId xmlns:a16="http://schemas.microsoft.com/office/drawing/2014/main" id="{FBCF57A7-2C0D-A308-8C19-6912E509C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756" y="978942"/>
                      <a:ext cx="347980" cy="408940"/>
                    </a:xfrm>
                    <a:custGeom>
                      <a:avLst/>
                      <a:gdLst>
                        <a:gd name="connsiteX0" fmla="*/ 88711 w 348018"/>
                        <a:gd name="connsiteY0" fmla="*/ 68239 h 409433"/>
                        <a:gd name="connsiteX1" fmla="*/ 54592 w 348018"/>
                        <a:gd name="connsiteY1" fmla="*/ 102358 h 409433"/>
                        <a:gd name="connsiteX2" fmla="*/ 34120 w 348018"/>
                        <a:gd name="connsiteY2" fmla="*/ 116006 h 409433"/>
                        <a:gd name="connsiteX3" fmla="*/ 27296 w 348018"/>
                        <a:gd name="connsiteY3" fmla="*/ 136478 h 409433"/>
                        <a:gd name="connsiteX4" fmla="*/ 13648 w 348018"/>
                        <a:gd name="connsiteY4" fmla="*/ 225188 h 409433"/>
                        <a:gd name="connsiteX5" fmla="*/ 0 w 348018"/>
                        <a:gd name="connsiteY5" fmla="*/ 279779 h 409433"/>
                        <a:gd name="connsiteX6" fmla="*/ 6824 w 348018"/>
                        <a:gd name="connsiteY6" fmla="*/ 313899 h 409433"/>
                        <a:gd name="connsiteX7" fmla="*/ 47768 w 348018"/>
                        <a:gd name="connsiteY7" fmla="*/ 327546 h 409433"/>
                        <a:gd name="connsiteX8" fmla="*/ 75063 w 348018"/>
                        <a:gd name="connsiteY8" fmla="*/ 348018 h 409433"/>
                        <a:gd name="connsiteX9" fmla="*/ 129654 w 348018"/>
                        <a:gd name="connsiteY9" fmla="*/ 361666 h 409433"/>
                        <a:gd name="connsiteX10" fmla="*/ 191069 w 348018"/>
                        <a:gd name="connsiteY10" fmla="*/ 409433 h 409433"/>
                        <a:gd name="connsiteX11" fmla="*/ 218365 w 348018"/>
                        <a:gd name="connsiteY11" fmla="*/ 402609 h 409433"/>
                        <a:gd name="connsiteX12" fmla="*/ 245660 w 348018"/>
                        <a:gd name="connsiteY12" fmla="*/ 259308 h 409433"/>
                        <a:gd name="connsiteX13" fmla="*/ 279780 w 348018"/>
                        <a:gd name="connsiteY13" fmla="*/ 197893 h 409433"/>
                        <a:gd name="connsiteX14" fmla="*/ 293427 w 348018"/>
                        <a:gd name="connsiteY14" fmla="*/ 177421 h 409433"/>
                        <a:gd name="connsiteX15" fmla="*/ 307075 w 348018"/>
                        <a:gd name="connsiteY15" fmla="*/ 156949 h 409433"/>
                        <a:gd name="connsiteX16" fmla="*/ 313899 w 348018"/>
                        <a:gd name="connsiteY16" fmla="*/ 136478 h 409433"/>
                        <a:gd name="connsiteX17" fmla="*/ 348018 w 348018"/>
                        <a:gd name="connsiteY17" fmla="*/ 95535 h 409433"/>
                        <a:gd name="connsiteX18" fmla="*/ 327547 w 348018"/>
                        <a:gd name="connsiteY18" fmla="*/ 40944 h 409433"/>
                        <a:gd name="connsiteX19" fmla="*/ 307075 w 348018"/>
                        <a:gd name="connsiteY19" fmla="*/ 34120 h 409433"/>
                        <a:gd name="connsiteX20" fmla="*/ 279780 w 348018"/>
                        <a:gd name="connsiteY20" fmla="*/ 13648 h 409433"/>
                        <a:gd name="connsiteX21" fmla="*/ 238836 w 348018"/>
                        <a:gd name="connsiteY21" fmla="*/ 0 h 409433"/>
                        <a:gd name="connsiteX22" fmla="*/ 218365 w 348018"/>
                        <a:gd name="connsiteY22" fmla="*/ 13648 h 409433"/>
                        <a:gd name="connsiteX23" fmla="*/ 191069 w 348018"/>
                        <a:gd name="connsiteY23" fmla="*/ 54591 h 409433"/>
                        <a:gd name="connsiteX24" fmla="*/ 156950 w 348018"/>
                        <a:gd name="connsiteY24" fmla="*/ 47767 h 409433"/>
                        <a:gd name="connsiteX25" fmla="*/ 136478 w 348018"/>
                        <a:gd name="connsiteY25" fmla="*/ 40944 h 409433"/>
                        <a:gd name="connsiteX26" fmla="*/ 116006 w 348018"/>
                        <a:gd name="connsiteY26" fmla="*/ 47767 h 409433"/>
                        <a:gd name="connsiteX27" fmla="*/ 95535 w 348018"/>
                        <a:gd name="connsiteY27" fmla="*/ 61415 h 409433"/>
                        <a:gd name="connsiteX28" fmla="*/ 88711 w 348018"/>
                        <a:gd name="connsiteY28" fmla="*/ 68239 h 409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348018" h="409433">
                          <a:moveTo>
                            <a:pt x="88711" y="68239"/>
                          </a:moveTo>
                          <a:cubicBezTo>
                            <a:pt x="81887" y="75063"/>
                            <a:pt x="66696" y="91767"/>
                            <a:pt x="54592" y="102358"/>
                          </a:cubicBezTo>
                          <a:cubicBezTo>
                            <a:pt x="48420" y="107759"/>
                            <a:pt x="39243" y="109602"/>
                            <a:pt x="34120" y="116006"/>
                          </a:cubicBezTo>
                          <a:cubicBezTo>
                            <a:pt x="29626" y="121623"/>
                            <a:pt x="29571" y="129654"/>
                            <a:pt x="27296" y="136478"/>
                          </a:cubicBezTo>
                          <a:cubicBezTo>
                            <a:pt x="15055" y="258891"/>
                            <a:pt x="29181" y="168237"/>
                            <a:pt x="13648" y="225188"/>
                          </a:cubicBezTo>
                          <a:cubicBezTo>
                            <a:pt x="8713" y="243284"/>
                            <a:pt x="0" y="279779"/>
                            <a:pt x="0" y="279779"/>
                          </a:cubicBezTo>
                          <a:cubicBezTo>
                            <a:pt x="2275" y="291152"/>
                            <a:pt x="-1378" y="305698"/>
                            <a:pt x="6824" y="313899"/>
                          </a:cubicBezTo>
                          <a:cubicBezTo>
                            <a:pt x="16997" y="324071"/>
                            <a:pt x="47768" y="327546"/>
                            <a:pt x="47768" y="327546"/>
                          </a:cubicBezTo>
                          <a:cubicBezTo>
                            <a:pt x="56866" y="334370"/>
                            <a:pt x="64565" y="343644"/>
                            <a:pt x="75063" y="348018"/>
                          </a:cubicBezTo>
                          <a:cubicBezTo>
                            <a:pt x="92377" y="355232"/>
                            <a:pt x="129654" y="361666"/>
                            <a:pt x="129654" y="361666"/>
                          </a:cubicBezTo>
                          <a:cubicBezTo>
                            <a:pt x="175684" y="407695"/>
                            <a:pt x="152288" y="396505"/>
                            <a:pt x="191069" y="409433"/>
                          </a:cubicBezTo>
                          <a:cubicBezTo>
                            <a:pt x="200168" y="407158"/>
                            <a:pt x="209347" y="405186"/>
                            <a:pt x="218365" y="402609"/>
                          </a:cubicBezTo>
                          <a:cubicBezTo>
                            <a:pt x="282637" y="384245"/>
                            <a:pt x="234745" y="384827"/>
                            <a:pt x="245660" y="259308"/>
                          </a:cubicBezTo>
                          <a:cubicBezTo>
                            <a:pt x="247462" y="238588"/>
                            <a:pt x="271774" y="209902"/>
                            <a:pt x="279780" y="197893"/>
                          </a:cubicBezTo>
                          <a:lnTo>
                            <a:pt x="293427" y="177421"/>
                          </a:lnTo>
                          <a:cubicBezTo>
                            <a:pt x="297976" y="170597"/>
                            <a:pt x="304481" y="164730"/>
                            <a:pt x="307075" y="156949"/>
                          </a:cubicBezTo>
                          <a:cubicBezTo>
                            <a:pt x="309350" y="150125"/>
                            <a:pt x="310682" y="142911"/>
                            <a:pt x="313899" y="136478"/>
                          </a:cubicBezTo>
                          <a:cubicBezTo>
                            <a:pt x="323400" y="117477"/>
                            <a:pt x="332926" y="110627"/>
                            <a:pt x="348018" y="95535"/>
                          </a:cubicBezTo>
                          <a:cubicBezTo>
                            <a:pt x="344319" y="77038"/>
                            <a:pt x="344283" y="54332"/>
                            <a:pt x="327547" y="40944"/>
                          </a:cubicBezTo>
                          <a:cubicBezTo>
                            <a:pt x="321930" y="36451"/>
                            <a:pt x="313899" y="36395"/>
                            <a:pt x="307075" y="34120"/>
                          </a:cubicBezTo>
                          <a:cubicBezTo>
                            <a:pt x="297977" y="27296"/>
                            <a:pt x="289952" y="18734"/>
                            <a:pt x="279780" y="13648"/>
                          </a:cubicBezTo>
                          <a:cubicBezTo>
                            <a:pt x="266913" y="7214"/>
                            <a:pt x="238836" y="0"/>
                            <a:pt x="238836" y="0"/>
                          </a:cubicBezTo>
                          <a:cubicBezTo>
                            <a:pt x="232012" y="4549"/>
                            <a:pt x="223765" y="7476"/>
                            <a:pt x="218365" y="13648"/>
                          </a:cubicBezTo>
                          <a:cubicBezTo>
                            <a:pt x="207564" y="25992"/>
                            <a:pt x="191069" y="54591"/>
                            <a:pt x="191069" y="54591"/>
                          </a:cubicBezTo>
                          <a:cubicBezTo>
                            <a:pt x="179696" y="52316"/>
                            <a:pt x="168202" y="50580"/>
                            <a:pt x="156950" y="47767"/>
                          </a:cubicBezTo>
                          <a:cubicBezTo>
                            <a:pt x="149972" y="46023"/>
                            <a:pt x="143671" y="40944"/>
                            <a:pt x="136478" y="40944"/>
                          </a:cubicBezTo>
                          <a:cubicBezTo>
                            <a:pt x="129285" y="40944"/>
                            <a:pt x="122830" y="45493"/>
                            <a:pt x="116006" y="47767"/>
                          </a:cubicBezTo>
                          <a:cubicBezTo>
                            <a:pt x="109182" y="52316"/>
                            <a:pt x="98128" y="53635"/>
                            <a:pt x="95535" y="61415"/>
                          </a:cubicBezTo>
                          <a:cubicBezTo>
                            <a:pt x="85701" y="90918"/>
                            <a:pt x="95535" y="61415"/>
                            <a:pt x="88711" y="68239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7" name="Freeform 120">
                      <a:extLst>
                        <a:ext uri="{FF2B5EF4-FFF2-40B4-BE49-F238E27FC236}">
                          <a16:creationId xmlns:a16="http://schemas.microsoft.com/office/drawing/2014/main" id="{030C15EE-DAF9-EE47-224D-4901DA3E3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460" y="261381"/>
                      <a:ext cx="279400" cy="490855"/>
                    </a:xfrm>
                    <a:custGeom>
                      <a:avLst/>
                      <a:gdLst>
                        <a:gd name="connsiteX0" fmla="*/ 95534 w 279779"/>
                        <a:gd name="connsiteY0" fmla="*/ 81887 h 491320"/>
                        <a:gd name="connsiteX1" fmla="*/ 47767 w 279779"/>
                        <a:gd name="connsiteY1" fmla="*/ 156949 h 491320"/>
                        <a:gd name="connsiteX2" fmla="*/ 34119 w 279779"/>
                        <a:gd name="connsiteY2" fmla="*/ 177421 h 491320"/>
                        <a:gd name="connsiteX3" fmla="*/ 20471 w 279779"/>
                        <a:gd name="connsiteY3" fmla="*/ 197893 h 491320"/>
                        <a:gd name="connsiteX4" fmla="*/ 6824 w 279779"/>
                        <a:gd name="connsiteY4" fmla="*/ 238836 h 491320"/>
                        <a:gd name="connsiteX5" fmla="*/ 0 w 279779"/>
                        <a:gd name="connsiteY5" fmla="*/ 259308 h 491320"/>
                        <a:gd name="connsiteX6" fmla="*/ 6824 w 279779"/>
                        <a:gd name="connsiteY6" fmla="*/ 313899 h 491320"/>
                        <a:gd name="connsiteX7" fmla="*/ 20471 w 279779"/>
                        <a:gd name="connsiteY7" fmla="*/ 334370 h 491320"/>
                        <a:gd name="connsiteX8" fmla="*/ 34119 w 279779"/>
                        <a:gd name="connsiteY8" fmla="*/ 375314 h 491320"/>
                        <a:gd name="connsiteX9" fmla="*/ 54591 w 279779"/>
                        <a:gd name="connsiteY9" fmla="*/ 423081 h 491320"/>
                        <a:gd name="connsiteX10" fmla="*/ 95534 w 279779"/>
                        <a:gd name="connsiteY10" fmla="*/ 450376 h 491320"/>
                        <a:gd name="connsiteX11" fmla="*/ 116006 w 279779"/>
                        <a:gd name="connsiteY11" fmla="*/ 464024 h 491320"/>
                        <a:gd name="connsiteX12" fmla="*/ 150125 w 279779"/>
                        <a:gd name="connsiteY12" fmla="*/ 491320 h 491320"/>
                        <a:gd name="connsiteX13" fmla="*/ 170597 w 279779"/>
                        <a:gd name="connsiteY13" fmla="*/ 484496 h 491320"/>
                        <a:gd name="connsiteX14" fmla="*/ 191068 w 279779"/>
                        <a:gd name="connsiteY14" fmla="*/ 470848 h 491320"/>
                        <a:gd name="connsiteX15" fmla="*/ 211540 w 279779"/>
                        <a:gd name="connsiteY15" fmla="*/ 464024 h 491320"/>
                        <a:gd name="connsiteX16" fmla="*/ 259307 w 279779"/>
                        <a:gd name="connsiteY16" fmla="*/ 409433 h 491320"/>
                        <a:gd name="connsiteX17" fmla="*/ 279779 w 279779"/>
                        <a:gd name="connsiteY17" fmla="*/ 368490 h 491320"/>
                        <a:gd name="connsiteX18" fmla="*/ 272955 w 279779"/>
                        <a:gd name="connsiteY18" fmla="*/ 348018 h 491320"/>
                        <a:gd name="connsiteX19" fmla="*/ 245659 w 279779"/>
                        <a:gd name="connsiteY19" fmla="*/ 307075 h 491320"/>
                        <a:gd name="connsiteX20" fmla="*/ 232012 w 279779"/>
                        <a:gd name="connsiteY20" fmla="*/ 286603 h 491320"/>
                        <a:gd name="connsiteX21" fmla="*/ 238836 w 279779"/>
                        <a:gd name="connsiteY21" fmla="*/ 266132 h 491320"/>
                        <a:gd name="connsiteX22" fmla="*/ 272955 w 279779"/>
                        <a:gd name="connsiteY22" fmla="*/ 204717 h 491320"/>
                        <a:gd name="connsiteX23" fmla="*/ 266131 w 279779"/>
                        <a:gd name="connsiteY23" fmla="*/ 75063 h 491320"/>
                        <a:gd name="connsiteX24" fmla="*/ 252483 w 279779"/>
                        <a:gd name="connsiteY24" fmla="*/ 54591 h 491320"/>
                        <a:gd name="connsiteX25" fmla="*/ 232012 w 279779"/>
                        <a:gd name="connsiteY25" fmla="*/ 34120 h 491320"/>
                        <a:gd name="connsiteX26" fmla="*/ 197892 w 279779"/>
                        <a:gd name="connsiteY26" fmla="*/ 0 h 491320"/>
                        <a:gd name="connsiteX27" fmla="*/ 116006 w 279779"/>
                        <a:gd name="connsiteY27" fmla="*/ 20472 h 491320"/>
                        <a:gd name="connsiteX28" fmla="*/ 61415 w 279779"/>
                        <a:gd name="connsiteY28" fmla="*/ 34120 h 491320"/>
                        <a:gd name="connsiteX29" fmla="*/ 95534 w 279779"/>
                        <a:gd name="connsiteY29" fmla="*/ 81887 h 491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279779" h="491320">
                          <a:moveTo>
                            <a:pt x="95534" y="81887"/>
                          </a:moveTo>
                          <a:cubicBezTo>
                            <a:pt x="57044" y="143472"/>
                            <a:pt x="73328" y="118609"/>
                            <a:pt x="47767" y="156949"/>
                          </a:cubicBezTo>
                          <a:lnTo>
                            <a:pt x="34119" y="177421"/>
                          </a:lnTo>
                          <a:lnTo>
                            <a:pt x="20471" y="197893"/>
                          </a:lnTo>
                          <a:lnTo>
                            <a:pt x="6824" y="238836"/>
                          </a:lnTo>
                          <a:lnTo>
                            <a:pt x="0" y="259308"/>
                          </a:lnTo>
                          <a:cubicBezTo>
                            <a:pt x="2275" y="277505"/>
                            <a:pt x="1999" y="296207"/>
                            <a:pt x="6824" y="313899"/>
                          </a:cubicBezTo>
                          <a:cubicBezTo>
                            <a:pt x="8982" y="321811"/>
                            <a:pt x="17140" y="326876"/>
                            <a:pt x="20471" y="334370"/>
                          </a:cubicBezTo>
                          <a:cubicBezTo>
                            <a:pt x="26314" y="347516"/>
                            <a:pt x="29570" y="361666"/>
                            <a:pt x="34119" y="375314"/>
                          </a:cubicBezTo>
                          <a:cubicBezTo>
                            <a:pt x="38197" y="387548"/>
                            <a:pt x="46160" y="414650"/>
                            <a:pt x="54591" y="423081"/>
                          </a:cubicBezTo>
                          <a:cubicBezTo>
                            <a:pt x="66189" y="434679"/>
                            <a:pt x="81886" y="441278"/>
                            <a:pt x="95534" y="450376"/>
                          </a:cubicBezTo>
                          <a:lnTo>
                            <a:pt x="116006" y="464024"/>
                          </a:lnTo>
                          <a:cubicBezTo>
                            <a:pt x="126485" y="479744"/>
                            <a:pt x="128150" y="491320"/>
                            <a:pt x="150125" y="491320"/>
                          </a:cubicBezTo>
                          <a:cubicBezTo>
                            <a:pt x="157318" y="491320"/>
                            <a:pt x="163773" y="486771"/>
                            <a:pt x="170597" y="484496"/>
                          </a:cubicBezTo>
                          <a:cubicBezTo>
                            <a:pt x="177421" y="479947"/>
                            <a:pt x="183733" y="474516"/>
                            <a:pt x="191068" y="470848"/>
                          </a:cubicBezTo>
                          <a:cubicBezTo>
                            <a:pt x="197502" y="467631"/>
                            <a:pt x="206454" y="469110"/>
                            <a:pt x="211540" y="464024"/>
                          </a:cubicBezTo>
                          <a:cubicBezTo>
                            <a:pt x="291159" y="384406"/>
                            <a:pt x="201302" y="448105"/>
                            <a:pt x="259307" y="409433"/>
                          </a:cubicBezTo>
                          <a:cubicBezTo>
                            <a:pt x="266207" y="399084"/>
                            <a:pt x="279779" y="382615"/>
                            <a:pt x="279779" y="368490"/>
                          </a:cubicBezTo>
                          <a:cubicBezTo>
                            <a:pt x="279779" y="361297"/>
                            <a:pt x="276448" y="354306"/>
                            <a:pt x="272955" y="348018"/>
                          </a:cubicBezTo>
                          <a:cubicBezTo>
                            <a:pt x="264989" y="333680"/>
                            <a:pt x="254757" y="320723"/>
                            <a:pt x="245659" y="307075"/>
                          </a:cubicBezTo>
                          <a:lnTo>
                            <a:pt x="232012" y="286603"/>
                          </a:lnTo>
                          <a:cubicBezTo>
                            <a:pt x="234287" y="279779"/>
                            <a:pt x="235343" y="272420"/>
                            <a:pt x="238836" y="266132"/>
                          </a:cubicBezTo>
                          <a:cubicBezTo>
                            <a:pt x="277942" y="195740"/>
                            <a:pt x="257514" y="251038"/>
                            <a:pt x="272955" y="204717"/>
                          </a:cubicBezTo>
                          <a:cubicBezTo>
                            <a:pt x="270680" y="161499"/>
                            <a:pt x="271978" y="117944"/>
                            <a:pt x="266131" y="75063"/>
                          </a:cubicBezTo>
                          <a:cubicBezTo>
                            <a:pt x="265023" y="66937"/>
                            <a:pt x="257733" y="60892"/>
                            <a:pt x="252483" y="54591"/>
                          </a:cubicBezTo>
                          <a:cubicBezTo>
                            <a:pt x="246305" y="47178"/>
                            <a:pt x="238190" y="41533"/>
                            <a:pt x="232012" y="34120"/>
                          </a:cubicBezTo>
                          <a:cubicBezTo>
                            <a:pt x="203579" y="0"/>
                            <a:pt x="235424" y="25021"/>
                            <a:pt x="197892" y="0"/>
                          </a:cubicBezTo>
                          <a:cubicBezTo>
                            <a:pt x="90755" y="17857"/>
                            <a:pt x="224146" y="-6563"/>
                            <a:pt x="116006" y="20472"/>
                          </a:cubicBezTo>
                          <a:lnTo>
                            <a:pt x="61415" y="34120"/>
                          </a:lnTo>
                          <a:cubicBezTo>
                            <a:pt x="68987" y="79550"/>
                            <a:pt x="54403" y="75063"/>
                            <a:pt x="95534" y="81887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8" name="Freeform 121">
                      <a:extLst>
                        <a:ext uri="{FF2B5EF4-FFF2-40B4-BE49-F238E27FC236}">
                          <a16:creationId xmlns:a16="http://schemas.microsoft.com/office/drawing/2014/main" id="{6A2F5869-C40F-2835-12D1-0794F2015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432" y="582443"/>
                      <a:ext cx="347980" cy="449580"/>
                    </a:xfrm>
                    <a:custGeom>
                      <a:avLst/>
                      <a:gdLst>
                        <a:gd name="connsiteX0" fmla="*/ 95534 w 348575"/>
                        <a:gd name="connsiteY0" fmla="*/ 6253 h 449805"/>
                        <a:gd name="connsiteX1" fmla="*/ 61415 w 348575"/>
                        <a:gd name="connsiteY1" fmla="*/ 60844 h 449805"/>
                        <a:gd name="connsiteX2" fmla="*/ 34120 w 348575"/>
                        <a:gd name="connsiteY2" fmla="*/ 101788 h 449805"/>
                        <a:gd name="connsiteX3" fmla="*/ 20472 w 348575"/>
                        <a:gd name="connsiteY3" fmla="*/ 122259 h 449805"/>
                        <a:gd name="connsiteX4" fmla="*/ 6824 w 348575"/>
                        <a:gd name="connsiteY4" fmla="*/ 163202 h 449805"/>
                        <a:gd name="connsiteX5" fmla="*/ 0 w 348575"/>
                        <a:gd name="connsiteY5" fmla="*/ 183674 h 449805"/>
                        <a:gd name="connsiteX6" fmla="*/ 20472 w 348575"/>
                        <a:gd name="connsiteY6" fmla="*/ 265561 h 449805"/>
                        <a:gd name="connsiteX7" fmla="*/ 40943 w 348575"/>
                        <a:gd name="connsiteY7" fmla="*/ 286032 h 449805"/>
                        <a:gd name="connsiteX8" fmla="*/ 54591 w 348575"/>
                        <a:gd name="connsiteY8" fmla="*/ 306504 h 449805"/>
                        <a:gd name="connsiteX9" fmla="*/ 95534 w 348575"/>
                        <a:gd name="connsiteY9" fmla="*/ 333799 h 449805"/>
                        <a:gd name="connsiteX10" fmla="*/ 116006 w 348575"/>
                        <a:gd name="connsiteY10" fmla="*/ 347447 h 449805"/>
                        <a:gd name="connsiteX11" fmla="*/ 143302 w 348575"/>
                        <a:gd name="connsiteY11" fmla="*/ 388391 h 449805"/>
                        <a:gd name="connsiteX12" fmla="*/ 170597 w 348575"/>
                        <a:gd name="connsiteY12" fmla="*/ 436158 h 449805"/>
                        <a:gd name="connsiteX13" fmla="*/ 191069 w 348575"/>
                        <a:gd name="connsiteY13" fmla="*/ 449805 h 449805"/>
                        <a:gd name="connsiteX14" fmla="*/ 266131 w 348575"/>
                        <a:gd name="connsiteY14" fmla="*/ 436158 h 449805"/>
                        <a:gd name="connsiteX15" fmla="*/ 286603 w 348575"/>
                        <a:gd name="connsiteY15" fmla="*/ 415686 h 449805"/>
                        <a:gd name="connsiteX16" fmla="*/ 307075 w 348575"/>
                        <a:gd name="connsiteY16" fmla="*/ 402038 h 449805"/>
                        <a:gd name="connsiteX17" fmla="*/ 313899 w 348575"/>
                        <a:gd name="connsiteY17" fmla="*/ 381567 h 449805"/>
                        <a:gd name="connsiteX18" fmla="*/ 327546 w 348575"/>
                        <a:gd name="connsiteY18" fmla="*/ 361095 h 449805"/>
                        <a:gd name="connsiteX19" fmla="*/ 341194 w 348575"/>
                        <a:gd name="connsiteY19" fmla="*/ 320152 h 449805"/>
                        <a:gd name="connsiteX20" fmla="*/ 341194 w 348575"/>
                        <a:gd name="connsiteY20" fmla="*/ 224617 h 449805"/>
                        <a:gd name="connsiteX21" fmla="*/ 327546 w 348575"/>
                        <a:gd name="connsiteY21" fmla="*/ 204146 h 449805"/>
                        <a:gd name="connsiteX22" fmla="*/ 307075 w 348575"/>
                        <a:gd name="connsiteY22" fmla="*/ 197322 h 449805"/>
                        <a:gd name="connsiteX23" fmla="*/ 266131 w 348575"/>
                        <a:gd name="connsiteY23" fmla="*/ 163202 h 449805"/>
                        <a:gd name="connsiteX24" fmla="*/ 232012 w 348575"/>
                        <a:gd name="connsiteY24" fmla="*/ 122259 h 449805"/>
                        <a:gd name="connsiteX25" fmla="*/ 218364 w 348575"/>
                        <a:gd name="connsiteY25" fmla="*/ 74492 h 449805"/>
                        <a:gd name="connsiteX26" fmla="*/ 197893 w 348575"/>
                        <a:gd name="connsiteY26" fmla="*/ 67668 h 449805"/>
                        <a:gd name="connsiteX27" fmla="*/ 150126 w 348575"/>
                        <a:gd name="connsiteY27" fmla="*/ 6253 h 449805"/>
                        <a:gd name="connsiteX28" fmla="*/ 95534 w 348575"/>
                        <a:gd name="connsiteY28" fmla="*/ 6253 h 4498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348575" h="449805">
                          <a:moveTo>
                            <a:pt x="95534" y="6253"/>
                          </a:moveTo>
                          <a:cubicBezTo>
                            <a:pt x="80749" y="15351"/>
                            <a:pt x="97404" y="14572"/>
                            <a:pt x="61415" y="60844"/>
                          </a:cubicBezTo>
                          <a:cubicBezTo>
                            <a:pt x="51345" y="73792"/>
                            <a:pt x="43219" y="88140"/>
                            <a:pt x="34120" y="101788"/>
                          </a:cubicBezTo>
                          <a:lnTo>
                            <a:pt x="20472" y="122259"/>
                          </a:lnTo>
                          <a:lnTo>
                            <a:pt x="6824" y="163202"/>
                          </a:lnTo>
                          <a:lnTo>
                            <a:pt x="0" y="183674"/>
                          </a:lnTo>
                          <a:cubicBezTo>
                            <a:pt x="5308" y="231443"/>
                            <a:pt x="-3637" y="236630"/>
                            <a:pt x="20472" y="265561"/>
                          </a:cubicBezTo>
                          <a:cubicBezTo>
                            <a:pt x="26650" y="272974"/>
                            <a:pt x="34765" y="278619"/>
                            <a:pt x="40943" y="286032"/>
                          </a:cubicBezTo>
                          <a:cubicBezTo>
                            <a:pt x="46193" y="292333"/>
                            <a:pt x="48419" y="301103"/>
                            <a:pt x="54591" y="306504"/>
                          </a:cubicBezTo>
                          <a:cubicBezTo>
                            <a:pt x="66935" y="317305"/>
                            <a:pt x="81886" y="324701"/>
                            <a:pt x="95534" y="333799"/>
                          </a:cubicBezTo>
                          <a:lnTo>
                            <a:pt x="116006" y="347447"/>
                          </a:lnTo>
                          <a:cubicBezTo>
                            <a:pt x="125105" y="361095"/>
                            <a:pt x="135967" y="373720"/>
                            <a:pt x="143302" y="388391"/>
                          </a:cubicBezTo>
                          <a:cubicBezTo>
                            <a:pt x="148654" y="399096"/>
                            <a:pt x="160951" y="426513"/>
                            <a:pt x="170597" y="436158"/>
                          </a:cubicBezTo>
                          <a:cubicBezTo>
                            <a:pt x="176396" y="441957"/>
                            <a:pt x="184245" y="445256"/>
                            <a:pt x="191069" y="449805"/>
                          </a:cubicBezTo>
                          <a:cubicBezTo>
                            <a:pt x="193387" y="449515"/>
                            <a:pt x="251565" y="445869"/>
                            <a:pt x="266131" y="436158"/>
                          </a:cubicBezTo>
                          <a:cubicBezTo>
                            <a:pt x="274161" y="430805"/>
                            <a:pt x="279189" y="421864"/>
                            <a:pt x="286603" y="415686"/>
                          </a:cubicBezTo>
                          <a:cubicBezTo>
                            <a:pt x="292904" y="410436"/>
                            <a:pt x="300251" y="406587"/>
                            <a:pt x="307075" y="402038"/>
                          </a:cubicBezTo>
                          <a:cubicBezTo>
                            <a:pt x="309350" y="395214"/>
                            <a:pt x="310682" y="388000"/>
                            <a:pt x="313899" y="381567"/>
                          </a:cubicBezTo>
                          <a:cubicBezTo>
                            <a:pt x="317567" y="374232"/>
                            <a:pt x="324215" y="368589"/>
                            <a:pt x="327546" y="361095"/>
                          </a:cubicBezTo>
                          <a:cubicBezTo>
                            <a:pt x="333389" y="347949"/>
                            <a:pt x="341194" y="320152"/>
                            <a:pt x="341194" y="320152"/>
                          </a:cubicBezTo>
                          <a:cubicBezTo>
                            <a:pt x="348144" y="278450"/>
                            <a:pt x="353563" y="269967"/>
                            <a:pt x="341194" y="224617"/>
                          </a:cubicBezTo>
                          <a:cubicBezTo>
                            <a:pt x="339036" y="216705"/>
                            <a:pt x="333950" y="209269"/>
                            <a:pt x="327546" y="204146"/>
                          </a:cubicBezTo>
                          <a:cubicBezTo>
                            <a:pt x="321929" y="199653"/>
                            <a:pt x="313899" y="199597"/>
                            <a:pt x="307075" y="197322"/>
                          </a:cubicBezTo>
                          <a:cubicBezTo>
                            <a:pt x="247267" y="137514"/>
                            <a:pt x="323133" y="210704"/>
                            <a:pt x="266131" y="163202"/>
                          </a:cubicBezTo>
                          <a:cubicBezTo>
                            <a:pt x="246428" y="146783"/>
                            <a:pt x="245431" y="142388"/>
                            <a:pt x="232012" y="122259"/>
                          </a:cubicBezTo>
                          <a:cubicBezTo>
                            <a:pt x="231953" y="122023"/>
                            <a:pt x="221627" y="77755"/>
                            <a:pt x="218364" y="74492"/>
                          </a:cubicBezTo>
                          <a:cubicBezTo>
                            <a:pt x="213278" y="69406"/>
                            <a:pt x="204717" y="69943"/>
                            <a:pt x="197893" y="67668"/>
                          </a:cubicBezTo>
                          <a:cubicBezTo>
                            <a:pt x="189254" y="41752"/>
                            <a:pt x="184648" y="17760"/>
                            <a:pt x="150126" y="6253"/>
                          </a:cubicBezTo>
                          <a:cubicBezTo>
                            <a:pt x="127496" y="-1290"/>
                            <a:pt x="110319" y="-2845"/>
                            <a:pt x="95534" y="6253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9" name="Freeform 122">
                      <a:extLst>
                        <a:ext uri="{FF2B5EF4-FFF2-40B4-BE49-F238E27FC236}">
                          <a16:creationId xmlns:a16="http://schemas.microsoft.com/office/drawing/2014/main" id="{6F01731F-6C2F-679D-E0A0-D9841AD1D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198" y="997891"/>
                      <a:ext cx="403225" cy="379730"/>
                    </a:xfrm>
                    <a:custGeom>
                      <a:avLst/>
                      <a:gdLst>
                        <a:gd name="connsiteX0" fmla="*/ 164793 w 403629"/>
                        <a:gd name="connsiteY0" fmla="*/ 100022 h 379801"/>
                        <a:gd name="connsiteX1" fmla="*/ 69259 w 403629"/>
                        <a:gd name="connsiteY1" fmla="*/ 120493 h 379801"/>
                        <a:gd name="connsiteX2" fmla="*/ 28316 w 403629"/>
                        <a:gd name="connsiteY2" fmla="*/ 147789 h 379801"/>
                        <a:gd name="connsiteX3" fmla="*/ 7844 w 403629"/>
                        <a:gd name="connsiteY3" fmla="*/ 229675 h 379801"/>
                        <a:gd name="connsiteX4" fmla="*/ 21492 w 403629"/>
                        <a:gd name="connsiteY4" fmla="*/ 250147 h 379801"/>
                        <a:gd name="connsiteX5" fmla="*/ 62435 w 403629"/>
                        <a:gd name="connsiteY5" fmla="*/ 277443 h 379801"/>
                        <a:gd name="connsiteX6" fmla="*/ 117026 w 403629"/>
                        <a:gd name="connsiteY6" fmla="*/ 338857 h 379801"/>
                        <a:gd name="connsiteX7" fmla="*/ 157969 w 403629"/>
                        <a:gd name="connsiteY7" fmla="*/ 372977 h 379801"/>
                        <a:gd name="connsiteX8" fmla="*/ 178441 w 403629"/>
                        <a:gd name="connsiteY8" fmla="*/ 379801 h 379801"/>
                        <a:gd name="connsiteX9" fmla="*/ 246680 w 403629"/>
                        <a:gd name="connsiteY9" fmla="*/ 366153 h 379801"/>
                        <a:gd name="connsiteX10" fmla="*/ 287623 w 403629"/>
                        <a:gd name="connsiteY10" fmla="*/ 352505 h 379801"/>
                        <a:gd name="connsiteX11" fmla="*/ 308095 w 403629"/>
                        <a:gd name="connsiteY11" fmla="*/ 345681 h 379801"/>
                        <a:gd name="connsiteX12" fmla="*/ 362686 w 403629"/>
                        <a:gd name="connsiteY12" fmla="*/ 284266 h 379801"/>
                        <a:gd name="connsiteX13" fmla="*/ 396805 w 403629"/>
                        <a:gd name="connsiteY13" fmla="*/ 243323 h 379801"/>
                        <a:gd name="connsiteX14" fmla="*/ 403629 w 403629"/>
                        <a:gd name="connsiteY14" fmla="*/ 222851 h 379801"/>
                        <a:gd name="connsiteX15" fmla="*/ 396805 w 403629"/>
                        <a:gd name="connsiteY15" fmla="*/ 181908 h 379801"/>
                        <a:gd name="connsiteX16" fmla="*/ 389981 w 403629"/>
                        <a:gd name="connsiteY16" fmla="*/ 161437 h 379801"/>
                        <a:gd name="connsiteX17" fmla="*/ 383157 w 403629"/>
                        <a:gd name="connsiteY17" fmla="*/ 120493 h 379801"/>
                        <a:gd name="connsiteX18" fmla="*/ 369510 w 403629"/>
                        <a:gd name="connsiteY18" fmla="*/ 79550 h 379801"/>
                        <a:gd name="connsiteX19" fmla="*/ 362686 w 403629"/>
                        <a:gd name="connsiteY19" fmla="*/ 59078 h 379801"/>
                        <a:gd name="connsiteX20" fmla="*/ 376334 w 403629"/>
                        <a:gd name="connsiteY20" fmla="*/ 38607 h 379801"/>
                        <a:gd name="connsiteX21" fmla="*/ 287623 w 403629"/>
                        <a:gd name="connsiteY21" fmla="*/ 11311 h 379801"/>
                        <a:gd name="connsiteX22" fmla="*/ 246680 w 403629"/>
                        <a:gd name="connsiteY22" fmla="*/ 31783 h 379801"/>
                        <a:gd name="connsiteX23" fmla="*/ 233032 w 403629"/>
                        <a:gd name="connsiteY23" fmla="*/ 52254 h 379801"/>
                        <a:gd name="connsiteX24" fmla="*/ 192089 w 403629"/>
                        <a:gd name="connsiteY24" fmla="*/ 79550 h 379801"/>
                        <a:gd name="connsiteX25" fmla="*/ 164793 w 403629"/>
                        <a:gd name="connsiteY25" fmla="*/ 100022 h 3798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403629" h="379801">
                          <a:moveTo>
                            <a:pt x="164793" y="100022"/>
                          </a:moveTo>
                          <a:cubicBezTo>
                            <a:pt x="141697" y="102909"/>
                            <a:pt x="91695" y="105535"/>
                            <a:pt x="69259" y="120493"/>
                          </a:cubicBezTo>
                          <a:lnTo>
                            <a:pt x="28316" y="147789"/>
                          </a:lnTo>
                          <a:cubicBezTo>
                            <a:pt x="869" y="188958"/>
                            <a:pt x="-8024" y="182073"/>
                            <a:pt x="7844" y="229675"/>
                          </a:cubicBezTo>
                          <a:cubicBezTo>
                            <a:pt x="10438" y="237456"/>
                            <a:pt x="15320" y="244746"/>
                            <a:pt x="21492" y="250147"/>
                          </a:cubicBezTo>
                          <a:cubicBezTo>
                            <a:pt x="33836" y="260948"/>
                            <a:pt x="62435" y="277443"/>
                            <a:pt x="62435" y="277443"/>
                          </a:cubicBezTo>
                          <a:cubicBezTo>
                            <a:pt x="86789" y="313973"/>
                            <a:pt x="70284" y="292115"/>
                            <a:pt x="117026" y="338857"/>
                          </a:cubicBezTo>
                          <a:cubicBezTo>
                            <a:pt x="132116" y="353947"/>
                            <a:pt x="138970" y="363477"/>
                            <a:pt x="157969" y="372977"/>
                          </a:cubicBezTo>
                          <a:cubicBezTo>
                            <a:pt x="164403" y="376194"/>
                            <a:pt x="171617" y="377526"/>
                            <a:pt x="178441" y="379801"/>
                          </a:cubicBezTo>
                          <a:cubicBezTo>
                            <a:pt x="201187" y="375252"/>
                            <a:pt x="224674" y="373489"/>
                            <a:pt x="246680" y="366153"/>
                          </a:cubicBezTo>
                          <a:lnTo>
                            <a:pt x="287623" y="352505"/>
                          </a:lnTo>
                          <a:lnTo>
                            <a:pt x="308095" y="345681"/>
                          </a:lnTo>
                          <a:cubicBezTo>
                            <a:pt x="332449" y="309151"/>
                            <a:pt x="315945" y="331008"/>
                            <a:pt x="362686" y="284266"/>
                          </a:cubicBezTo>
                          <a:cubicBezTo>
                            <a:pt x="377778" y="269174"/>
                            <a:pt x="387304" y="262324"/>
                            <a:pt x="396805" y="243323"/>
                          </a:cubicBezTo>
                          <a:cubicBezTo>
                            <a:pt x="400022" y="236889"/>
                            <a:pt x="401354" y="229675"/>
                            <a:pt x="403629" y="222851"/>
                          </a:cubicBezTo>
                          <a:cubicBezTo>
                            <a:pt x="401354" y="209203"/>
                            <a:pt x="399807" y="195414"/>
                            <a:pt x="396805" y="181908"/>
                          </a:cubicBezTo>
                          <a:cubicBezTo>
                            <a:pt x="395245" y="174886"/>
                            <a:pt x="391541" y="168459"/>
                            <a:pt x="389981" y="161437"/>
                          </a:cubicBezTo>
                          <a:cubicBezTo>
                            <a:pt x="386979" y="147930"/>
                            <a:pt x="386513" y="133916"/>
                            <a:pt x="383157" y="120493"/>
                          </a:cubicBezTo>
                          <a:cubicBezTo>
                            <a:pt x="379668" y="106537"/>
                            <a:pt x="374059" y="93198"/>
                            <a:pt x="369510" y="79550"/>
                          </a:cubicBezTo>
                          <a:lnTo>
                            <a:pt x="362686" y="59078"/>
                          </a:lnTo>
                          <a:cubicBezTo>
                            <a:pt x="367235" y="52254"/>
                            <a:pt x="375317" y="46745"/>
                            <a:pt x="376334" y="38607"/>
                          </a:cubicBezTo>
                          <a:cubicBezTo>
                            <a:pt x="384165" y="-24040"/>
                            <a:pt x="333775" y="7465"/>
                            <a:pt x="287623" y="11311"/>
                          </a:cubicBezTo>
                          <a:cubicBezTo>
                            <a:pt x="270972" y="16861"/>
                            <a:pt x="259909" y="18554"/>
                            <a:pt x="246680" y="31783"/>
                          </a:cubicBezTo>
                          <a:cubicBezTo>
                            <a:pt x="240881" y="37582"/>
                            <a:pt x="239204" y="46854"/>
                            <a:pt x="233032" y="52254"/>
                          </a:cubicBezTo>
                          <a:cubicBezTo>
                            <a:pt x="220688" y="63055"/>
                            <a:pt x="192089" y="79550"/>
                            <a:pt x="192089" y="79550"/>
                          </a:cubicBezTo>
                          <a:cubicBezTo>
                            <a:pt x="183657" y="104847"/>
                            <a:pt x="182048" y="93588"/>
                            <a:pt x="164793" y="100022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0" name="Freeform 123">
                      <a:extLst>
                        <a:ext uri="{FF2B5EF4-FFF2-40B4-BE49-F238E27FC236}">
                          <a16:creationId xmlns:a16="http://schemas.microsoft.com/office/drawing/2014/main" id="{C5B418C2-7C4A-06B8-4F4A-20C897C876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699" y="554661"/>
                      <a:ext cx="368300" cy="532130"/>
                    </a:xfrm>
                    <a:custGeom>
                      <a:avLst/>
                      <a:gdLst>
                        <a:gd name="connsiteX0" fmla="*/ 129654 w 368569"/>
                        <a:gd name="connsiteY0" fmla="*/ 0 h 532263"/>
                        <a:gd name="connsiteX1" fmla="*/ 75063 w 368569"/>
                        <a:gd name="connsiteY1" fmla="*/ 75063 h 532263"/>
                        <a:gd name="connsiteX2" fmla="*/ 61415 w 368569"/>
                        <a:gd name="connsiteY2" fmla="*/ 95535 h 532263"/>
                        <a:gd name="connsiteX3" fmla="*/ 47767 w 368569"/>
                        <a:gd name="connsiteY3" fmla="*/ 116006 h 532263"/>
                        <a:gd name="connsiteX4" fmla="*/ 40944 w 368569"/>
                        <a:gd name="connsiteY4" fmla="*/ 136478 h 532263"/>
                        <a:gd name="connsiteX5" fmla="*/ 27296 w 368569"/>
                        <a:gd name="connsiteY5" fmla="*/ 156950 h 532263"/>
                        <a:gd name="connsiteX6" fmla="*/ 13648 w 368569"/>
                        <a:gd name="connsiteY6" fmla="*/ 197893 h 532263"/>
                        <a:gd name="connsiteX7" fmla="*/ 6824 w 368569"/>
                        <a:gd name="connsiteY7" fmla="*/ 218365 h 532263"/>
                        <a:gd name="connsiteX8" fmla="*/ 0 w 368569"/>
                        <a:gd name="connsiteY8" fmla="*/ 238836 h 532263"/>
                        <a:gd name="connsiteX9" fmla="*/ 13648 w 368569"/>
                        <a:gd name="connsiteY9" fmla="*/ 286603 h 532263"/>
                        <a:gd name="connsiteX10" fmla="*/ 27296 w 368569"/>
                        <a:gd name="connsiteY10" fmla="*/ 307075 h 532263"/>
                        <a:gd name="connsiteX11" fmla="*/ 47767 w 368569"/>
                        <a:gd name="connsiteY11" fmla="*/ 327547 h 532263"/>
                        <a:gd name="connsiteX12" fmla="*/ 61415 w 368569"/>
                        <a:gd name="connsiteY12" fmla="*/ 348018 h 532263"/>
                        <a:gd name="connsiteX13" fmla="*/ 102358 w 368569"/>
                        <a:gd name="connsiteY13" fmla="*/ 375314 h 532263"/>
                        <a:gd name="connsiteX14" fmla="*/ 143302 w 368569"/>
                        <a:gd name="connsiteY14" fmla="*/ 395786 h 532263"/>
                        <a:gd name="connsiteX15" fmla="*/ 163773 w 368569"/>
                        <a:gd name="connsiteY15" fmla="*/ 416257 h 532263"/>
                        <a:gd name="connsiteX16" fmla="*/ 177421 w 368569"/>
                        <a:gd name="connsiteY16" fmla="*/ 436729 h 532263"/>
                        <a:gd name="connsiteX17" fmla="*/ 197893 w 368569"/>
                        <a:gd name="connsiteY17" fmla="*/ 443553 h 532263"/>
                        <a:gd name="connsiteX18" fmla="*/ 218364 w 368569"/>
                        <a:gd name="connsiteY18" fmla="*/ 457200 h 532263"/>
                        <a:gd name="connsiteX19" fmla="*/ 245660 w 368569"/>
                        <a:gd name="connsiteY19" fmla="*/ 498144 h 532263"/>
                        <a:gd name="connsiteX20" fmla="*/ 259308 w 368569"/>
                        <a:gd name="connsiteY20" fmla="*/ 518615 h 532263"/>
                        <a:gd name="connsiteX21" fmla="*/ 279779 w 368569"/>
                        <a:gd name="connsiteY21" fmla="*/ 532263 h 532263"/>
                        <a:gd name="connsiteX22" fmla="*/ 307075 w 368569"/>
                        <a:gd name="connsiteY22" fmla="*/ 525439 h 532263"/>
                        <a:gd name="connsiteX23" fmla="*/ 320723 w 368569"/>
                        <a:gd name="connsiteY23" fmla="*/ 504968 h 532263"/>
                        <a:gd name="connsiteX24" fmla="*/ 341194 w 368569"/>
                        <a:gd name="connsiteY24" fmla="*/ 491320 h 532263"/>
                        <a:gd name="connsiteX25" fmla="*/ 368490 w 368569"/>
                        <a:gd name="connsiteY25" fmla="*/ 450377 h 532263"/>
                        <a:gd name="connsiteX26" fmla="*/ 361666 w 368569"/>
                        <a:gd name="connsiteY26" fmla="*/ 375314 h 532263"/>
                        <a:gd name="connsiteX27" fmla="*/ 313899 w 368569"/>
                        <a:gd name="connsiteY27" fmla="*/ 320723 h 532263"/>
                        <a:gd name="connsiteX28" fmla="*/ 300251 w 368569"/>
                        <a:gd name="connsiteY28" fmla="*/ 300251 h 532263"/>
                        <a:gd name="connsiteX29" fmla="*/ 279779 w 368569"/>
                        <a:gd name="connsiteY29" fmla="*/ 279780 h 532263"/>
                        <a:gd name="connsiteX30" fmla="*/ 272956 w 368569"/>
                        <a:gd name="connsiteY30" fmla="*/ 259308 h 532263"/>
                        <a:gd name="connsiteX31" fmla="*/ 266132 w 368569"/>
                        <a:gd name="connsiteY31" fmla="*/ 211541 h 532263"/>
                        <a:gd name="connsiteX32" fmla="*/ 259308 w 368569"/>
                        <a:gd name="connsiteY32" fmla="*/ 191069 h 532263"/>
                        <a:gd name="connsiteX33" fmla="*/ 252484 w 368569"/>
                        <a:gd name="connsiteY33" fmla="*/ 75063 h 532263"/>
                        <a:gd name="connsiteX34" fmla="*/ 232012 w 368569"/>
                        <a:gd name="connsiteY34" fmla="*/ 54592 h 532263"/>
                        <a:gd name="connsiteX35" fmla="*/ 170597 w 368569"/>
                        <a:gd name="connsiteY35" fmla="*/ 20472 h 532263"/>
                        <a:gd name="connsiteX36" fmla="*/ 129654 w 368569"/>
                        <a:gd name="connsiteY36" fmla="*/ 0 h 5322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368569" h="532263">
                          <a:moveTo>
                            <a:pt x="129654" y="0"/>
                          </a:moveTo>
                          <a:cubicBezTo>
                            <a:pt x="92111" y="46929"/>
                            <a:pt x="110438" y="22000"/>
                            <a:pt x="75063" y="75063"/>
                          </a:cubicBezTo>
                          <a:lnTo>
                            <a:pt x="61415" y="95535"/>
                          </a:lnTo>
                          <a:lnTo>
                            <a:pt x="47767" y="116006"/>
                          </a:lnTo>
                          <a:cubicBezTo>
                            <a:pt x="45493" y="122830"/>
                            <a:pt x="44161" y="130044"/>
                            <a:pt x="40944" y="136478"/>
                          </a:cubicBezTo>
                          <a:cubicBezTo>
                            <a:pt x="37276" y="143814"/>
                            <a:pt x="30627" y="149455"/>
                            <a:pt x="27296" y="156950"/>
                          </a:cubicBezTo>
                          <a:cubicBezTo>
                            <a:pt x="21453" y="170096"/>
                            <a:pt x="18197" y="184245"/>
                            <a:pt x="13648" y="197893"/>
                          </a:cubicBezTo>
                          <a:lnTo>
                            <a:pt x="6824" y="218365"/>
                          </a:lnTo>
                          <a:lnTo>
                            <a:pt x="0" y="238836"/>
                          </a:lnTo>
                          <a:cubicBezTo>
                            <a:pt x="2187" y="247583"/>
                            <a:pt x="8752" y="276812"/>
                            <a:pt x="13648" y="286603"/>
                          </a:cubicBezTo>
                          <a:cubicBezTo>
                            <a:pt x="17316" y="293939"/>
                            <a:pt x="22046" y="300774"/>
                            <a:pt x="27296" y="307075"/>
                          </a:cubicBezTo>
                          <a:cubicBezTo>
                            <a:pt x="33474" y="314489"/>
                            <a:pt x="41589" y="320133"/>
                            <a:pt x="47767" y="327547"/>
                          </a:cubicBezTo>
                          <a:cubicBezTo>
                            <a:pt x="53017" y="333847"/>
                            <a:pt x="55243" y="342618"/>
                            <a:pt x="61415" y="348018"/>
                          </a:cubicBezTo>
                          <a:cubicBezTo>
                            <a:pt x="73759" y="358819"/>
                            <a:pt x="86797" y="370127"/>
                            <a:pt x="102358" y="375314"/>
                          </a:cubicBezTo>
                          <a:cubicBezTo>
                            <a:pt x="122876" y="382153"/>
                            <a:pt x="125664" y="381088"/>
                            <a:pt x="143302" y="395786"/>
                          </a:cubicBezTo>
                          <a:cubicBezTo>
                            <a:pt x="150715" y="401964"/>
                            <a:pt x="157595" y="408844"/>
                            <a:pt x="163773" y="416257"/>
                          </a:cubicBezTo>
                          <a:cubicBezTo>
                            <a:pt x="169023" y="422558"/>
                            <a:pt x="171017" y="431606"/>
                            <a:pt x="177421" y="436729"/>
                          </a:cubicBezTo>
                          <a:cubicBezTo>
                            <a:pt x="183038" y="441223"/>
                            <a:pt x="191459" y="440336"/>
                            <a:pt x="197893" y="443553"/>
                          </a:cubicBezTo>
                          <a:cubicBezTo>
                            <a:pt x="205228" y="447221"/>
                            <a:pt x="211540" y="452651"/>
                            <a:pt x="218364" y="457200"/>
                          </a:cubicBezTo>
                          <a:lnTo>
                            <a:pt x="245660" y="498144"/>
                          </a:lnTo>
                          <a:cubicBezTo>
                            <a:pt x="250209" y="504968"/>
                            <a:pt x="252484" y="514066"/>
                            <a:pt x="259308" y="518615"/>
                          </a:cubicBezTo>
                          <a:lnTo>
                            <a:pt x="279779" y="532263"/>
                          </a:lnTo>
                          <a:cubicBezTo>
                            <a:pt x="288878" y="529988"/>
                            <a:pt x="299271" y="530641"/>
                            <a:pt x="307075" y="525439"/>
                          </a:cubicBezTo>
                          <a:cubicBezTo>
                            <a:pt x="313899" y="520890"/>
                            <a:pt x="314924" y="510767"/>
                            <a:pt x="320723" y="504968"/>
                          </a:cubicBezTo>
                          <a:cubicBezTo>
                            <a:pt x="326522" y="499169"/>
                            <a:pt x="334370" y="495869"/>
                            <a:pt x="341194" y="491320"/>
                          </a:cubicBezTo>
                          <a:cubicBezTo>
                            <a:pt x="350293" y="477672"/>
                            <a:pt x="369975" y="466712"/>
                            <a:pt x="368490" y="450377"/>
                          </a:cubicBezTo>
                          <a:cubicBezTo>
                            <a:pt x="366215" y="425356"/>
                            <a:pt x="368755" y="399417"/>
                            <a:pt x="361666" y="375314"/>
                          </a:cubicBezTo>
                          <a:cubicBezTo>
                            <a:pt x="351958" y="342306"/>
                            <a:pt x="336949" y="336091"/>
                            <a:pt x="313899" y="320723"/>
                          </a:cubicBezTo>
                          <a:cubicBezTo>
                            <a:pt x="309350" y="313899"/>
                            <a:pt x="305502" y="306551"/>
                            <a:pt x="300251" y="300251"/>
                          </a:cubicBezTo>
                          <a:cubicBezTo>
                            <a:pt x="294073" y="292837"/>
                            <a:pt x="285132" y="287810"/>
                            <a:pt x="279779" y="279780"/>
                          </a:cubicBezTo>
                          <a:cubicBezTo>
                            <a:pt x="275789" y="273795"/>
                            <a:pt x="275230" y="266132"/>
                            <a:pt x="272956" y="259308"/>
                          </a:cubicBezTo>
                          <a:cubicBezTo>
                            <a:pt x="270681" y="243386"/>
                            <a:pt x="269286" y="227313"/>
                            <a:pt x="266132" y="211541"/>
                          </a:cubicBezTo>
                          <a:cubicBezTo>
                            <a:pt x="264721" y="204488"/>
                            <a:pt x="260024" y="198226"/>
                            <a:pt x="259308" y="191069"/>
                          </a:cubicBezTo>
                          <a:cubicBezTo>
                            <a:pt x="255454" y="152526"/>
                            <a:pt x="260081" y="113046"/>
                            <a:pt x="252484" y="75063"/>
                          </a:cubicBezTo>
                          <a:cubicBezTo>
                            <a:pt x="250591" y="65600"/>
                            <a:pt x="239630" y="60517"/>
                            <a:pt x="232012" y="54592"/>
                          </a:cubicBezTo>
                          <a:cubicBezTo>
                            <a:pt x="203630" y="32517"/>
                            <a:pt x="198497" y="28444"/>
                            <a:pt x="170597" y="20472"/>
                          </a:cubicBezTo>
                          <a:cubicBezTo>
                            <a:pt x="161579" y="17896"/>
                            <a:pt x="143302" y="13648"/>
                            <a:pt x="129654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1" name="Freeform 124">
                      <a:extLst>
                        <a:ext uri="{FF2B5EF4-FFF2-40B4-BE49-F238E27FC236}">
                          <a16:creationId xmlns:a16="http://schemas.microsoft.com/office/drawing/2014/main" id="{9D415E34-C4DC-E436-BDE1-2600D6AEC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83" y="77933"/>
                      <a:ext cx="340995" cy="457200"/>
                    </a:xfrm>
                    <a:custGeom>
                      <a:avLst/>
                      <a:gdLst>
                        <a:gd name="connsiteX0" fmla="*/ 191069 w 341194"/>
                        <a:gd name="connsiteY0" fmla="*/ 58 h 457258"/>
                        <a:gd name="connsiteX1" fmla="*/ 156949 w 341194"/>
                        <a:gd name="connsiteY1" fmla="*/ 20529 h 457258"/>
                        <a:gd name="connsiteX2" fmla="*/ 136478 w 341194"/>
                        <a:gd name="connsiteY2" fmla="*/ 27353 h 457258"/>
                        <a:gd name="connsiteX3" fmla="*/ 95534 w 341194"/>
                        <a:gd name="connsiteY3" fmla="*/ 54649 h 457258"/>
                        <a:gd name="connsiteX4" fmla="*/ 61415 w 341194"/>
                        <a:gd name="connsiteY4" fmla="*/ 88768 h 457258"/>
                        <a:gd name="connsiteX5" fmla="*/ 47767 w 341194"/>
                        <a:gd name="connsiteY5" fmla="*/ 109240 h 457258"/>
                        <a:gd name="connsiteX6" fmla="*/ 6824 w 341194"/>
                        <a:gd name="connsiteY6" fmla="*/ 150183 h 457258"/>
                        <a:gd name="connsiteX7" fmla="*/ 0 w 341194"/>
                        <a:gd name="connsiteY7" fmla="*/ 170655 h 457258"/>
                        <a:gd name="connsiteX8" fmla="*/ 6824 w 341194"/>
                        <a:gd name="connsiteY8" fmla="*/ 197950 h 457258"/>
                        <a:gd name="connsiteX9" fmla="*/ 27296 w 341194"/>
                        <a:gd name="connsiteY9" fmla="*/ 238893 h 457258"/>
                        <a:gd name="connsiteX10" fmla="*/ 20472 w 341194"/>
                        <a:gd name="connsiteY10" fmla="*/ 266189 h 457258"/>
                        <a:gd name="connsiteX11" fmla="*/ 27296 w 341194"/>
                        <a:gd name="connsiteY11" fmla="*/ 382195 h 457258"/>
                        <a:gd name="connsiteX12" fmla="*/ 81887 w 341194"/>
                        <a:gd name="connsiteY12" fmla="*/ 429962 h 457258"/>
                        <a:gd name="connsiteX13" fmla="*/ 102358 w 341194"/>
                        <a:gd name="connsiteY13" fmla="*/ 443610 h 457258"/>
                        <a:gd name="connsiteX14" fmla="*/ 150125 w 341194"/>
                        <a:gd name="connsiteY14" fmla="*/ 457258 h 457258"/>
                        <a:gd name="connsiteX15" fmla="*/ 184245 w 341194"/>
                        <a:gd name="connsiteY15" fmla="*/ 450434 h 457258"/>
                        <a:gd name="connsiteX16" fmla="*/ 197893 w 341194"/>
                        <a:gd name="connsiteY16" fmla="*/ 429962 h 457258"/>
                        <a:gd name="connsiteX17" fmla="*/ 218364 w 341194"/>
                        <a:gd name="connsiteY17" fmla="*/ 361723 h 457258"/>
                        <a:gd name="connsiteX18" fmla="*/ 225188 w 341194"/>
                        <a:gd name="connsiteY18" fmla="*/ 341252 h 457258"/>
                        <a:gd name="connsiteX19" fmla="*/ 286603 w 341194"/>
                        <a:gd name="connsiteY19" fmla="*/ 307132 h 457258"/>
                        <a:gd name="connsiteX20" fmla="*/ 307075 w 341194"/>
                        <a:gd name="connsiteY20" fmla="*/ 293485 h 457258"/>
                        <a:gd name="connsiteX21" fmla="*/ 334370 w 341194"/>
                        <a:gd name="connsiteY21" fmla="*/ 232070 h 457258"/>
                        <a:gd name="connsiteX22" fmla="*/ 341194 w 341194"/>
                        <a:gd name="connsiteY22" fmla="*/ 211598 h 457258"/>
                        <a:gd name="connsiteX23" fmla="*/ 334370 w 341194"/>
                        <a:gd name="connsiteY23" fmla="*/ 81944 h 457258"/>
                        <a:gd name="connsiteX24" fmla="*/ 327546 w 341194"/>
                        <a:gd name="connsiteY24" fmla="*/ 61473 h 457258"/>
                        <a:gd name="connsiteX25" fmla="*/ 307075 w 341194"/>
                        <a:gd name="connsiteY25" fmla="*/ 54649 h 457258"/>
                        <a:gd name="connsiteX26" fmla="*/ 266131 w 341194"/>
                        <a:gd name="connsiteY26" fmla="*/ 27353 h 457258"/>
                        <a:gd name="connsiteX27" fmla="*/ 191069 w 341194"/>
                        <a:gd name="connsiteY27" fmla="*/ 58 h 4572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341194" h="457258">
                          <a:moveTo>
                            <a:pt x="191069" y="58"/>
                          </a:moveTo>
                          <a:cubicBezTo>
                            <a:pt x="172872" y="-1079"/>
                            <a:pt x="168812" y="14598"/>
                            <a:pt x="156949" y="20529"/>
                          </a:cubicBezTo>
                          <a:cubicBezTo>
                            <a:pt x="150516" y="23746"/>
                            <a:pt x="142766" y="23860"/>
                            <a:pt x="136478" y="27353"/>
                          </a:cubicBezTo>
                          <a:cubicBezTo>
                            <a:pt x="122139" y="35319"/>
                            <a:pt x="95534" y="54649"/>
                            <a:pt x="95534" y="54649"/>
                          </a:cubicBezTo>
                          <a:cubicBezTo>
                            <a:pt x="59143" y="109237"/>
                            <a:pt x="106906" y="43277"/>
                            <a:pt x="61415" y="88768"/>
                          </a:cubicBezTo>
                          <a:cubicBezTo>
                            <a:pt x="55616" y="94567"/>
                            <a:pt x="53216" y="103110"/>
                            <a:pt x="47767" y="109240"/>
                          </a:cubicBezTo>
                          <a:cubicBezTo>
                            <a:pt x="34944" y="123666"/>
                            <a:pt x="6824" y="150183"/>
                            <a:pt x="6824" y="150183"/>
                          </a:cubicBezTo>
                          <a:cubicBezTo>
                            <a:pt x="4549" y="157007"/>
                            <a:pt x="0" y="163462"/>
                            <a:pt x="0" y="170655"/>
                          </a:cubicBezTo>
                          <a:cubicBezTo>
                            <a:pt x="0" y="180033"/>
                            <a:pt x="4248" y="188932"/>
                            <a:pt x="6824" y="197950"/>
                          </a:cubicBezTo>
                          <a:cubicBezTo>
                            <a:pt x="13887" y="222671"/>
                            <a:pt x="12342" y="216463"/>
                            <a:pt x="27296" y="238893"/>
                          </a:cubicBezTo>
                          <a:cubicBezTo>
                            <a:pt x="25021" y="247992"/>
                            <a:pt x="20472" y="256810"/>
                            <a:pt x="20472" y="266189"/>
                          </a:cubicBezTo>
                          <a:cubicBezTo>
                            <a:pt x="20472" y="304925"/>
                            <a:pt x="21550" y="343888"/>
                            <a:pt x="27296" y="382195"/>
                          </a:cubicBezTo>
                          <a:cubicBezTo>
                            <a:pt x="30455" y="403259"/>
                            <a:pt x="73291" y="424231"/>
                            <a:pt x="81887" y="429962"/>
                          </a:cubicBezTo>
                          <a:cubicBezTo>
                            <a:pt x="88711" y="434511"/>
                            <a:pt x="94402" y="441621"/>
                            <a:pt x="102358" y="443610"/>
                          </a:cubicBezTo>
                          <a:cubicBezTo>
                            <a:pt x="136632" y="452179"/>
                            <a:pt x="120757" y="447468"/>
                            <a:pt x="150125" y="457258"/>
                          </a:cubicBezTo>
                          <a:cubicBezTo>
                            <a:pt x="161498" y="454983"/>
                            <a:pt x="174175" y="456189"/>
                            <a:pt x="184245" y="450434"/>
                          </a:cubicBezTo>
                          <a:cubicBezTo>
                            <a:pt x="191366" y="446365"/>
                            <a:pt x="194562" y="437457"/>
                            <a:pt x="197893" y="429962"/>
                          </a:cubicBezTo>
                          <a:cubicBezTo>
                            <a:pt x="210865" y="400775"/>
                            <a:pt x="210424" y="389511"/>
                            <a:pt x="218364" y="361723"/>
                          </a:cubicBezTo>
                          <a:cubicBezTo>
                            <a:pt x="220340" y="354807"/>
                            <a:pt x="220102" y="346338"/>
                            <a:pt x="225188" y="341252"/>
                          </a:cubicBezTo>
                          <a:cubicBezTo>
                            <a:pt x="268217" y="298223"/>
                            <a:pt x="252280" y="324293"/>
                            <a:pt x="286603" y="307132"/>
                          </a:cubicBezTo>
                          <a:cubicBezTo>
                            <a:pt x="293938" y="303464"/>
                            <a:pt x="300251" y="298034"/>
                            <a:pt x="307075" y="293485"/>
                          </a:cubicBezTo>
                          <a:cubicBezTo>
                            <a:pt x="328701" y="261043"/>
                            <a:pt x="318129" y="280793"/>
                            <a:pt x="334370" y="232070"/>
                          </a:cubicBezTo>
                          <a:lnTo>
                            <a:pt x="341194" y="211598"/>
                          </a:lnTo>
                          <a:cubicBezTo>
                            <a:pt x="338919" y="168380"/>
                            <a:pt x="338288" y="125044"/>
                            <a:pt x="334370" y="81944"/>
                          </a:cubicBezTo>
                          <a:cubicBezTo>
                            <a:pt x="333719" y="74781"/>
                            <a:pt x="332632" y="66559"/>
                            <a:pt x="327546" y="61473"/>
                          </a:cubicBezTo>
                          <a:cubicBezTo>
                            <a:pt x="322460" y="56387"/>
                            <a:pt x="313363" y="58142"/>
                            <a:pt x="307075" y="54649"/>
                          </a:cubicBezTo>
                          <a:cubicBezTo>
                            <a:pt x="292736" y="46683"/>
                            <a:pt x="277730" y="38952"/>
                            <a:pt x="266131" y="27353"/>
                          </a:cubicBezTo>
                          <a:cubicBezTo>
                            <a:pt x="244052" y="5274"/>
                            <a:pt x="209266" y="1195"/>
                            <a:pt x="191069" y="58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2" name="Freeform 125">
                      <a:extLst>
                        <a:ext uri="{FF2B5EF4-FFF2-40B4-BE49-F238E27FC236}">
                          <a16:creationId xmlns:a16="http://schemas.microsoft.com/office/drawing/2014/main" id="{EF1EC50C-2758-3160-3F07-59F386F65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635" y="90953"/>
                      <a:ext cx="433070" cy="532130"/>
                    </a:xfrm>
                    <a:custGeom>
                      <a:avLst/>
                      <a:gdLst>
                        <a:gd name="connsiteX0" fmla="*/ 150439 w 433186"/>
                        <a:gd name="connsiteY0" fmla="*/ 109182 h 532454"/>
                        <a:gd name="connsiteX1" fmla="*/ 116320 w 433186"/>
                        <a:gd name="connsiteY1" fmla="*/ 129653 h 532454"/>
                        <a:gd name="connsiteX2" fmla="*/ 68553 w 433186"/>
                        <a:gd name="connsiteY2" fmla="*/ 177420 h 532454"/>
                        <a:gd name="connsiteX3" fmla="*/ 41257 w 433186"/>
                        <a:gd name="connsiteY3" fmla="*/ 204716 h 532454"/>
                        <a:gd name="connsiteX4" fmla="*/ 34433 w 433186"/>
                        <a:gd name="connsiteY4" fmla="*/ 225188 h 532454"/>
                        <a:gd name="connsiteX5" fmla="*/ 13962 w 433186"/>
                        <a:gd name="connsiteY5" fmla="*/ 238835 h 532454"/>
                        <a:gd name="connsiteX6" fmla="*/ 7138 w 433186"/>
                        <a:gd name="connsiteY6" fmla="*/ 307074 h 532454"/>
                        <a:gd name="connsiteX7" fmla="*/ 48081 w 433186"/>
                        <a:gd name="connsiteY7" fmla="*/ 348017 h 532454"/>
                        <a:gd name="connsiteX8" fmla="*/ 54905 w 433186"/>
                        <a:gd name="connsiteY8" fmla="*/ 368489 h 532454"/>
                        <a:gd name="connsiteX9" fmla="*/ 61729 w 433186"/>
                        <a:gd name="connsiteY9" fmla="*/ 395785 h 532454"/>
                        <a:gd name="connsiteX10" fmla="*/ 75377 w 433186"/>
                        <a:gd name="connsiteY10" fmla="*/ 436728 h 532454"/>
                        <a:gd name="connsiteX11" fmla="*/ 82200 w 433186"/>
                        <a:gd name="connsiteY11" fmla="*/ 491319 h 532454"/>
                        <a:gd name="connsiteX12" fmla="*/ 89024 w 433186"/>
                        <a:gd name="connsiteY12" fmla="*/ 511791 h 532454"/>
                        <a:gd name="connsiteX13" fmla="*/ 109496 w 433186"/>
                        <a:gd name="connsiteY13" fmla="*/ 518614 h 532454"/>
                        <a:gd name="connsiteX14" fmla="*/ 129968 w 433186"/>
                        <a:gd name="connsiteY14" fmla="*/ 532262 h 532454"/>
                        <a:gd name="connsiteX15" fmla="*/ 150439 w 433186"/>
                        <a:gd name="connsiteY15" fmla="*/ 525438 h 532454"/>
                        <a:gd name="connsiteX16" fmla="*/ 191383 w 433186"/>
                        <a:gd name="connsiteY16" fmla="*/ 498143 h 532454"/>
                        <a:gd name="connsiteX17" fmla="*/ 211854 w 433186"/>
                        <a:gd name="connsiteY17" fmla="*/ 484495 h 532454"/>
                        <a:gd name="connsiteX18" fmla="*/ 225502 w 433186"/>
                        <a:gd name="connsiteY18" fmla="*/ 464023 h 532454"/>
                        <a:gd name="connsiteX19" fmla="*/ 266445 w 433186"/>
                        <a:gd name="connsiteY19" fmla="*/ 436728 h 532454"/>
                        <a:gd name="connsiteX20" fmla="*/ 280093 w 433186"/>
                        <a:gd name="connsiteY20" fmla="*/ 416256 h 532454"/>
                        <a:gd name="connsiteX21" fmla="*/ 300565 w 433186"/>
                        <a:gd name="connsiteY21" fmla="*/ 402608 h 532454"/>
                        <a:gd name="connsiteX22" fmla="*/ 307389 w 433186"/>
                        <a:gd name="connsiteY22" fmla="*/ 382137 h 532454"/>
                        <a:gd name="connsiteX23" fmla="*/ 348332 w 433186"/>
                        <a:gd name="connsiteY23" fmla="*/ 341194 h 532454"/>
                        <a:gd name="connsiteX24" fmla="*/ 355156 w 433186"/>
                        <a:gd name="connsiteY24" fmla="*/ 320722 h 532454"/>
                        <a:gd name="connsiteX25" fmla="*/ 375627 w 433186"/>
                        <a:gd name="connsiteY25" fmla="*/ 279779 h 532454"/>
                        <a:gd name="connsiteX26" fmla="*/ 375627 w 433186"/>
                        <a:gd name="connsiteY26" fmla="*/ 191068 h 532454"/>
                        <a:gd name="connsiteX27" fmla="*/ 382451 w 433186"/>
                        <a:gd name="connsiteY27" fmla="*/ 170597 h 532454"/>
                        <a:gd name="connsiteX28" fmla="*/ 402923 w 433186"/>
                        <a:gd name="connsiteY28" fmla="*/ 156949 h 532454"/>
                        <a:gd name="connsiteX29" fmla="*/ 416571 w 433186"/>
                        <a:gd name="connsiteY29" fmla="*/ 75062 h 532454"/>
                        <a:gd name="connsiteX30" fmla="*/ 396099 w 433186"/>
                        <a:gd name="connsiteY30" fmla="*/ 61414 h 532454"/>
                        <a:gd name="connsiteX31" fmla="*/ 382451 w 433186"/>
                        <a:gd name="connsiteY31" fmla="*/ 40943 h 532454"/>
                        <a:gd name="connsiteX32" fmla="*/ 321036 w 433186"/>
                        <a:gd name="connsiteY32" fmla="*/ 13647 h 532454"/>
                        <a:gd name="connsiteX33" fmla="*/ 300565 w 433186"/>
                        <a:gd name="connsiteY33" fmla="*/ 0 h 532454"/>
                        <a:gd name="connsiteX34" fmla="*/ 205030 w 433186"/>
                        <a:gd name="connsiteY34" fmla="*/ 13647 h 532454"/>
                        <a:gd name="connsiteX35" fmla="*/ 184559 w 433186"/>
                        <a:gd name="connsiteY35" fmla="*/ 27295 h 532454"/>
                        <a:gd name="connsiteX36" fmla="*/ 170911 w 433186"/>
                        <a:gd name="connsiteY36" fmla="*/ 47767 h 532454"/>
                        <a:gd name="connsiteX37" fmla="*/ 150439 w 433186"/>
                        <a:gd name="connsiteY37" fmla="*/ 109182 h 5324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</a:cxnLst>
                      <a:rect l="l" t="t" r="r" b="b"/>
                      <a:pathLst>
                        <a:path w="433186" h="532454">
                          <a:moveTo>
                            <a:pt x="150439" y="109182"/>
                          </a:moveTo>
                          <a:cubicBezTo>
                            <a:pt x="141341" y="122830"/>
                            <a:pt x="125698" y="120275"/>
                            <a:pt x="116320" y="129653"/>
                          </a:cubicBezTo>
                          <a:cubicBezTo>
                            <a:pt x="61571" y="184402"/>
                            <a:pt x="114874" y="161981"/>
                            <a:pt x="68553" y="177420"/>
                          </a:cubicBezTo>
                          <a:cubicBezTo>
                            <a:pt x="50356" y="232012"/>
                            <a:pt x="77652" y="168321"/>
                            <a:pt x="41257" y="204716"/>
                          </a:cubicBezTo>
                          <a:cubicBezTo>
                            <a:pt x="36171" y="209802"/>
                            <a:pt x="38926" y="219571"/>
                            <a:pt x="34433" y="225188"/>
                          </a:cubicBezTo>
                          <a:cubicBezTo>
                            <a:pt x="29310" y="231592"/>
                            <a:pt x="20786" y="234286"/>
                            <a:pt x="13962" y="238835"/>
                          </a:cubicBezTo>
                          <a:cubicBezTo>
                            <a:pt x="6534" y="261119"/>
                            <a:pt x="-9163" y="283787"/>
                            <a:pt x="7138" y="307074"/>
                          </a:cubicBezTo>
                          <a:cubicBezTo>
                            <a:pt x="18206" y="322886"/>
                            <a:pt x="48081" y="348017"/>
                            <a:pt x="48081" y="348017"/>
                          </a:cubicBezTo>
                          <a:cubicBezTo>
                            <a:pt x="50356" y="354841"/>
                            <a:pt x="52929" y="361573"/>
                            <a:pt x="54905" y="368489"/>
                          </a:cubicBezTo>
                          <a:cubicBezTo>
                            <a:pt x="57482" y="377507"/>
                            <a:pt x="59034" y="386802"/>
                            <a:pt x="61729" y="395785"/>
                          </a:cubicBezTo>
                          <a:cubicBezTo>
                            <a:pt x="65863" y="409564"/>
                            <a:pt x="75377" y="436728"/>
                            <a:pt x="75377" y="436728"/>
                          </a:cubicBezTo>
                          <a:cubicBezTo>
                            <a:pt x="77651" y="454925"/>
                            <a:pt x="78920" y="473276"/>
                            <a:pt x="82200" y="491319"/>
                          </a:cubicBezTo>
                          <a:cubicBezTo>
                            <a:pt x="83487" y="498396"/>
                            <a:pt x="83938" y="506705"/>
                            <a:pt x="89024" y="511791"/>
                          </a:cubicBezTo>
                          <a:cubicBezTo>
                            <a:pt x="94110" y="516877"/>
                            <a:pt x="102672" y="516340"/>
                            <a:pt x="109496" y="518614"/>
                          </a:cubicBezTo>
                          <a:cubicBezTo>
                            <a:pt x="116320" y="523163"/>
                            <a:pt x="121878" y="530914"/>
                            <a:pt x="129968" y="532262"/>
                          </a:cubicBezTo>
                          <a:cubicBezTo>
                            <a:pt x="137063" y="533445"/>
                            <a:pt x="144151" y="528931"/>
                            <a:pt x="150439" y="525438"/>
                          </a:cubicBezTo>
                          <a:cubicBezTo>
                            <a:pt x="164778" y="517472"/>
                            <a:pt x="177735" y="507242"/>
                            <a:pt x="191383" y="498143"/>
                          </a:cubicBezTo>
                          <a:lnTo>
                            <a:pt x="211854" y="484495"/>
                          </a:lnTo>
                          <a:cubicBezTo>
                            <a:pt x="216403" y="477671"/>
                            <a:pt x="219330" y="469424"/>
                            <a:pt x="225502" y="464023"/>
                          </a:cubicBezTo>
                          <a:cubicBezTo>
                            <a:pt x="237846" y="453222"/>
                            <a:pt x="266445" y="436728"/>
                            <a:pt x="266445" y="436728"/>
                          </a:cubicBezTo>
                          <a:cubicBezTo>
                            <a:pt x="270994" y="429904"/>
                            <a:pt x="274294" y="422055"/>
                            <a:pt x="280093" y="416256"/>
                          </a:cubicBezTo>
                          <a:cubicBezTo>
                            <a:pt x="285892" y="410457"/>
                            <a:pt x="295442" y="409012"/>
                            <a:pt x="300565" y="402608"/>
                          </a:cubicBezTo>
                          <a:cubicBezTo>
                            <a:pt x="305058" y="396991"/>
                            <a:pt x="302973" y="387815"/>
                            <a:pt x="307389" y="382137"/>
                          </a:cubicBezTo>
                          <a:cubicBezTo>
                            <a:pt x="319239" y="366902"/>
                            <a:pt x="348332" y="341194"/>
                            <a:pt x="348332" y="341194"/>
                          </a:cubicBezTo>
                          <a:cubicBezTo>
                            <a:pt x="350607" y="334370"/>
                            <a:pt x="351939" y="327156"/>
                            <a:pt x="355156" y="320722"/>
                          </a:cubicBezTo>
                          <a:cubicBezTo>
                            <a:pt x="381613" y="267806"/>
                            <a:pt x="358474" y="331236"/>
                            <a:pt x="375627" y="279779"/>
                          </a:cubicBezTo>
                          <a:cubicBezTo>
                            <a:pt x="366451" y="233898"/>
                            <a:pt x="365397" y="247331"/>
                            <a:pt x="375627" y="191068"/>
                          </a:cubicBezTo>
                          <a:cubicBezTo>
                            <a:pt x="376914" y="183991"/>
                            <a:pt x="377958" y="176214"/>
                            <a:pt x="382451" y="170597"/>
                          </a:cubicBezTo>
                          <a:cubicBezTo>
                            <a:pt x="387574" y="164193"/>
                            <a:pt x="396099" y="161498"/>
                            <a:pt x="402923" y="156949"/>
                          </a:cubicBezTo>
                          <a:cubicBezTo>
                            <a:pt x="415071" y="138727"/>
                            <a:pt x="455688" y="101140"/>
                            <a:pt x="416571" y="75062"/>
                          </a:cubicBezTo>
                          <a:lnTo>
                            <a:pt x="396099" y="61414"/>
                          </a:lnTo>
                          <a:cubicBezTo>
                            <a:pt x="391550" y="54590"/>
                            <a:pt x="388250" y="46742"/>
                            <a:pt x="382451" y="40943"/>
                          </a:cubicBezTo>
                          <a:cubicBezTo>
                            <a:pt x="354673" y="13165"/>
                            <a:pt x="361581" y="40676"/>
                            <a:pt x="321036" y="13647"/>
                          </a:cubicBezTo>
                          <a:lnTo>
                            <a:pt x="300565" y="0"/>
                          </a:lnTo>
                          <a:cubicBezTo>
                            <a:pt x="281388" y="1743"/>
                            <a:pt x="231286" y="519"/>
                            <a:pt x="205030" y="13647"/>
                          </a:cubicBezTo>
                          <a:cubicBezTo>
                            <a:pt x="197695" y="17315"/>
                            <a:pt x="191383" y="22746"/>
                            <a:pt x="184559" y="27295"/>
                          </a:cubicBezTo>
                          <a:cubicBezTo>
                            <a:pt x="180010" y="34119"/>
                            <a:pt x="176710" y="41968"/>
                            <a:pt x="170911" y="47767"/>
                          </a:cubicBezTo>
                          <a:cubicBezTo>
                            <a:pt x="146654" y="72024"/>
                            <a:pt x="159537" y="95534"/>
                            <a:pt x="150439" y="109182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0B18E406-F6B9-A6F9-CA96-723C5174B07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1461898"/>
                      <a:ext cx="1205230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0AB7D12-D174-A1AB-57FA-DDD7C228F6DF}"/>
                      </a:ext>
                    </a:extLst>
                  </p:cNvPr>
                  <p:cNvGrpSpPr/>
                  <p:nvPr/>
                </p:nvGrpSpPr>
                <p:grpSpPr>
                  <a:xfrm>
                    <a:off x="2067533" y="2622549"/>
                    <a:ext cx="1120135" cy="1376325"/>
                    <a:chOff x="45085" y="34654"/>
                    <a:chExt cx="1120913" cy="1376902"/>
                  </a:xfrm>
                </p:grpSpPr>
                <p:sp>
                  <p:nvSpPr>
                    <p:cNvPr id="47" name="Freeform 110">
                      <a:extLst>
                        <a:ext uri="{FF2B5EF4-FFF2-40B4-BE49-F238E27FC236}">
                          <a16:creationId xmlns:a16="http://schemas.microsoft.com/office/drawing/2014/main" id="{FF210189-3E90-C132-C9A8-60861D87C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870" y="681400"/>
                      <a:ext cx="156950" cy="197893"/>
                    </a:xfrm>
                    <a:custGeom>
                      <a:avLst/>
                      <a:gdLst>
                        <a:gd name="connsiteX0" fmla="*/ 75063 w 156950"/>
                        <a:gd name="connsiteY0" fmla="*/ 6824 h 197893"/>
                        <a:gd name="connsiteX1" fmla="*/ 34120 w 156950"/>
                        <a:gd name="connsiteY1" fmla="*/ 13648 h 197893"/>
                        <a:gd name="connsiteX2" fmla="*/ 20472 w 156950"/>
                        <a:gd name="connsiteY2" fmla="*/ 34120 h 197893"/>
                        <a:gd name="connsiteX3" fmla="*/ 0 w 156950"/>
                        <a:gd name="connsiteY3" fmla="*/ 81887 h 197893"/>
                        <a:gd name="connsiteX4" fmla="*/ 6824 w 156950"/>
                        <a:gd name="connsiteY4" fmla="*/ 102359 h 197893"/>
                        <a:gd name="connsiteX5" fmla="*/ 27296 w 156950"/>
                        <a:gd name="connsiteY5" fmla="*/ 109182 h 197893"/>
                        <a:gd name="connsiteX6" fmla="*/ 68239 w 156950"/>
                        <a:gd name="connsiteY6" fmla="*/ 129654 h 197893"/>
                        <a:gd name="connsiteX7" fmla="*/ 95535 w 156950"/>
                        <a:gd name="connsiteY7" fmla="*/ 163773 h 197893"/>
                        <a:gd name="connsiteX8" fmla="*/ 122830 w 156950"/>
                        <a:gd name="connsiteY8" fmla="*/ 197893 h 197893"/>
                        <a:gd name="connsiteX9" fmla="*/ 143302 w 156950"/>
                        <a:gd name="connsiteY9" fmla="*/ 156950 h 197893"/>
                        <a:gd name="connsiteX10" fmla="*/ 150126 w 156950"/>
                        <a:gd name="connsiteY10" fmla="*/ 136478 h 197893"/>
                        <a:gd name="connsiteX11" fmla="*/ 143302 w 156950"/>
                        <a:gd name="connsiteY11" fmla="*/ 88711 h 197893"/>
                        <a:gd name="connsiteX12" fmla="*/ 156950 w 156950"/>
                        <a:gd name="connsiteY12" fmla="*/ 20472 h 197893"/>
                        <a:gd name="connsiteX13" fmla="*/ 116006 w 156950"/>
                        <a:gd name="connsiteY13" fmla="*/ 0 h 197893"/>
                        <a:gd name="connsiteX14" fmla="*/ 95535 w 156950"/>
                        <a:gd name="connsiteY14" fmla="*/ 6824 h 197893"/>
                        <a:gd name="connsiteX15" fmla="*/ 75063 w 156950"/>
                        <a:gd name="connsiteY15" fmla="*/ 6824 h 1978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56950" h="197893">
                          <a:moveTo>
                            <a:pt x="75063" y="6824"/>
                          </a:moveTo>
                          <a:cubicBezTo>
                            <a:pt x="64827" y="7961"/>
                            <a:pt x="46495" y="7460"/>
                            <a:pt x="34120" y="13648"/>
                          </a:cubicBezTo>
                          <a:cubicBezTo>
                            <a:pt x="26784" y="17316"/>
                            <a:pt x="24541" y="26999"/>
                            <a:pt x="20472" y="34120"/>
                          </a:cubicBezTo>
                          <a:cubicBezTo>
                            <a:pt x="6979" y="57731"/>
                            <a:pt x="7656" y="58919"/>
                            <a:pt x="0" y="81887"/>
                          </a:cubicBezTo>
                          <a:cubicBezTo>
                            <a:pt x="2275" y="88711"/>
                            <a:pt x="1738" y="97273"/>
                            <a:pt x="6824" y="102359"/>
                          </a:cubicBezTo>
                          <a:cubicBezTo>
                            <a:pt x="11910" y="107445"/>
                            <a:pt x="20862" y="105965"/>
                            <a:pt x="27296" y="109182"/>
                          </a:cubicBezTo>
                          <a:cubicBezTo>
                            <a:pt x="80220" y="135643"/>
                            <a:pt x="16775" y="112499"/>
                            <a:pt x="68239" y="129654"/>
                          </a:cubicBezTo>
                          <a:cubicBezTo>
                            <a:pt x="85391" y="181111"/>
                            <a:pt x="60259" y="119679"/>
                            <a:pt x="95535" y="163773"/>
                          </a:cubicBezTo>
                          <a:cubicBezTo>
                            <a:pt x="133209" y="210864"/>
                            <a:pt x="64158" y="158776"/>
                            <a:pt x="122830" y="197893"/>
                          </a:cubicBezTo>
                          <a:cubicBezTo>
                            <a:pt x="139983" y="146435"/>
                            <a:pt x="116845" y="209863"/>
                            <a:pt x="143302" y="156950"/>
                          </a:cubicBezTo>
                          <a:cubicBezTo>
                            <a:pt x="146519" y="150516"/>
                            <a:pt x="147851" y="143302"/>
                            <a:pt x="150126" y="136478"/>
                          </a:cubicBezTo>
                          <a:cubicBezTo>
                            <a:pt x="147851" y="120556"/>
                            <a:pt x="143302" y="104795"/>
                            <a:pt x="143302" y="88711"/>
                          </a:cubicBezTo>
                          <a:cubicBezTo>
                            <a:pt x="143302" y="57347"/>
                            <a:pt x="148547" y="45682"/>
                            <a:pt x="156950" y="20472"/>
                          </a:cubicBezTo>
                          <a:cubicBezTo>
                            <a:pt x="146599" y="13572"/>
                            <a:pt x="130132" y="0"/>
                            <a:pt x="116006" y="0"/>
                          </a:cubicBezTo>
                          <a:cubicBezTo>
                            <a:pt x="108813" y="0"/>
                            <a:pt x="102588" y="5413"/>
                            <a:pt x="95535" y="6824"/>
                          </a:cubicBezTo>
                          <a:cubicBezTo>
                            <a:pt x="91074" y="7716"/>
                            <a:pt x="85299" y="5687"/>
                            <a:pt x="75063" y="6824"/>
                          </a:cubicBez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8" name="Freeform 111">
                      <a:extLst>
                        <a:ext uri="{FF2B5EF4-FFF2-40B4-BE49-F238E27FC236}">
                          <a16:creationId xmlns:a16="http://schemas.microsoft.com/office/drawing/2014/main" id="{0C3EC76D-B374-7A3C-B5CE-0766C1969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09" y="872469"/>
                      <a:ext cx="136478" cy="212405"/>
                    </a:xfrm>
                    <a:custGeom>
                      <a:avLst/>
                      <a:gdLst>
                        <a:gd name="connsiteX0" fmla="*/ 61415 w 136478"/>
                        <a:gd name="connsiteY0" fmla="*/ 13648 h 212405"/>
                        <a:gd name="connsiteX1" fmla="*/ 40943 w 136478"/>
                        <a:gd name="connsiteY1" fmla="*/ 47767 h 212405"/>
                        <a:gd name="connsiteX2" fmla="*/ 20472 w 136478"/>
                        <a:gd name="connsiteY2" fmla="*/ 61415 h 212405"/>
                        <a:gd name="connsiteX3" fmla="*/ 0 w 136478"/>
                        <a:gd name="connsiteY3" fmla="*/ 102358 h 212405"/>
                        <a:gd name="connsiteX4" fmla="*/ 6824 w 136478"/>
                        <a:gd name="connsiteY4" fmla="*/ 191069 h 212405"/>
                        <a:gd name="connsiteX5" fmla="*/ 20472 w 136478"/>
                        <a:gd name="connsiteY5" fmla="*/ 211540 h 212405"/>
                        <a:gd name="connsiteX6" fmla="*/ 68239 w 136478"/>
                        <a:gd name="connsiteY6" fmla="*/ 204716 h 212405"/>
                        <a:gd name="connsiteX7" fmla="*/ 95534 w 136478"/>
                        <a:gd name="connsiteY7" fmla="*/ 163773 h 212405"/>
                        <a:gd name="connsiteX8" fmla="*/ 109182 w 136478"/>
                        <a:gd name="connsiteY8" fmla="*/ 143301 h 212405"/>
                        <a:gd name="connsiteX9" fmla="*/ 136478 w 136478"/>
                        <a:gd name="connsiteY9" fmla="*/ 81887 h 212405"/>
                        <a:gd name="connsiteX10" fmla="*/ 116006 w 136478"/>
                        <a:gd name="connsiteY10" fmla="*/ 61415 h 212405"/>
                        <a:gd name="connsiteX11" fmla="*/ 102358 w 136478"/>
                        <a:gd name="connsiteY11" fmla="*/ 20472 h 212405"/>
                        <a:gd name="connsiteX12" fmla="*/ 95534 w 136478"/>
                        <a:gd name="connsiteY12" fmla="*/ 0 h 212405"/>
                        <a:gd name="connsiteX13" fmla="*/ 61415 w 136478"/>
                        <a:gd name="connsiteY13" fmla="*/ 13648 h 212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36478" h="212405">
                          <a:moveTo>
                            <a:pt x="61415" y="13648"/>
                          </a:moveTo>
                          <a:cubicBezTo>
                            <a:pt x="54591" y="25021"/>
                            <a:pt x="49575" y="37697"/>
                            <a:pt x="40943" y="47767"/>
                          </a:cubicBezTo>
                          <a:cubicBezTo>
                            <a:pt x="35606" y="53994"/>
                            <a:pt x="26271" y="55616"/>
                            <a:pt x="20472" y="61415"/>
                          </a:cubicBezTo>
                          <a:cubicBezTo>
                            <a:pt x="7244" y="74644"/>
                            <a:pt x="5550" y="85708"/>
                            <a:pt x="0" y="102358"/>
                          </a:cubicBezTo>
                          <a:cubicBezTo>
                            <a:pt x="2275" y="131928"/>
                            <a:pt x="1358" y="161919"/>
                            <a:pt x="6824" y="191069"/>
                          </a:cubicBezTo>
                          <a:cubicBezTo>
                            <a:pt x="8335" y="199130"/>
                            <a:pt x="12466" y="209761"/>
                            <a:pt x="20472" y="211540"/>
                          </a:cubicBezTo>
                          <a:cubicBezTo>
                            <a:pt x="36173" y="215029"/>
                            <a:pt x="52317" y="206991"/>
                            <a:pt x="68239" y="204716"/>
                          </a:cubicBezTo>
                          <a:lnTo>
                            <a:pt x="95534" y="163773"/>
                          </a:lnTo>
                          <a:cubicBezTo>
                            <a:pt x="100083" y="156949"/>
                            <a:pt x="106588" y="151082"/>
                            <a:pt x="109182" y="143301"/>
                          </a:cubicBezTo>
                          <a:cubicBezTo>
                            <a:pt x="125423" y="94578"/>
                            <a:pt x="114850" y="114328"/>
                            <a:pt x="136478" y="81887"/>
                          </a:cubicBezTo>
                          <a:cubicBezTo>
                            <a:pt x="129654" y="75063"/>
                            <a:pt x="120693" y="69851"/>
                            <a:pt x="116006" y="61415"/>
                          </a:cubicBezTo>
                          <a:cubicBezTo>
                            <a:pt x="109019" y="48839"/>
                            <a:pt x="106907" y="34120"/>
                            <a:pt x="102358" y="20472"/>
                          </a:cubicBezTo>
                          <a:cubicBezTo>
                            <a:pt x="100083" y="13648"/>
                            <a:pt x="100620" y="5087"/>
                            <a:pt x="95534" y="0"/>
                          </a:cubicBezTo>
                          <a:lnTo>
                            <a:pt x="61415" y="1364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" name="Freeform 112">
                      <a:extLst>
                        <a:ext uri="{FF2B5EF4-FFF2-40B4-BE49-F238E27FC236}">
                          <a16:creationId xmlns:a16="http://schemas.microsoft.com/office/drawing/2014/main" id="{FAF41F2B-CC26-198E-81E6-C778A70D1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328" y="34654"/>
                      <a:ext cx="159693" cy="206463"/>
                    </a:xfrm>
                    <a:custGeom>
                      <a:avLst/>
                      <a:gdLst>
                        <a:gd name="connsiteX0" fmla="*/ 116006 w 159693"/>
                        <a:gd name="connsiteY0" fmla="*/ 1747 h 206463"/>
                        <a:gd name="connsiteX1" fmla="*/ 81887 w 159693"/>
                        <a:gd name="connsiteY1" fmla="*/ 15395 h 206463"/>
                        <a:gd name="connsiteX2" fmla="*/ 40943 w 159693"/>
                        <a:gd name="connsiteY2" fmla="*/ 49514 h 206463"/>
                        <a:gd name="connsiteX3" fmla="*/ 13648 w 159693"/>
                        <a:gd name="connsiteY3" fmla="*/ 90457 h 206463"/>
                        <a:gd name="connsiteX4" fmla="*/ 0 w 159693"/>
                        <a:gd name="connsiteY4" fmla="*/ 110929 h 206463"/>
                        <a:gd name="connsiteX5" fmla="*/ 6824 w 159693"/>
                        <a:gd name="connsiteY5" fmla="*/ 145048 h 206463"/>
                        <a:gd name="connsiteX6" fmla="*/ 27296 w 159693"/>
                        <a:gd name="connsiteY6" fmla="*/ 151872 h 206463"/>
                        <a:gd name="connsiteX7" fmla="*/ 81887 w 159693"/>
                        <a:gd name="connsiteY7" fmla="*/ 158696 h 206463"/>
                        <a:gd name="connsiteX8" fmla="*/ 95534 w 159693"/>
                        <a:gd name="connsiteY8" fmla="*/ 179168 h 206463"/>
                        <a:gd name="connsiteX9" fmla="*/ 136478 w 159693"/>
                        <a:gd name="connsiteY9" fmla="*/ 206463 h 206463"/>
                        <a:gd name="connsiteX10" fmla="*/ 143302 w 159693"/>
                        <a:gd name="connsiteY10" fmla="*/ 56338 h 206463"/>
                        <a:gd name="connsiteX11" fmla="*/ 116006 w 159693"/>
                        <a:gd name="connsiteY11" fmla="*/ 1747 h 2064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59693" h="206463">
                          <a:moveTo>
                            <a:pt x="116006" y="1747"/>
                          </a:moveTo>
                          <a:cubicBezTo>
                            <a:pt x="105770" y="-5077"/>
                            <a:pt x="92843" y="9917"/>
                            <a:pt x="81887" y="15395"/>
                          </a:cubicBezTo>
                          <a:cubicBezTo>
                            <a:pt x="67548" y="22564"/>
                            <a:pt x="50549" y="37164"/>
                            <a:pt x="40943" y="49514"/>
                          </a:cubicBezTo>
                          <a:cubicBezTo>
                            <a:pt x="30873" y="62461"/>
                            <a:pt x="22746" y="76809"/>
                            <a:pt x="13648" y="90457"/>
                          </a:cubicBezTo>
                          <a:lnTo>
                            <a:pt x="0" y="110929"/>
                          </a:lnTo>
                          <a:cubicBezTo>
                            <a:pt x="2275" y="122302"/>
                            <a:pt x="390" y="135398"/>
                            <a:pt x="6824" y="145048"/>
                          </a:cubicBezTo>
                          <a:cubicBezTo>
                            <a:pt x="10814" y="151033"/>
                            <a:pt x="20219" y="150585"/>
                            <a:pt x="27296" y="151872"/>
                          </a:cubicBezTo>
                          <a:cubicBezTo>
                            <a:pt x="45339" y="155153"/>
                            <a:pt x="63690" y="156421"/>
                            <a:pt x="81887" y="158696"/>
                          </a:cubicBezTo>
                          <a:cubicBezTo>
                            <a:pt x="86436" y="165520"/>
                            <a:pt x="89362" y="173767"/>
                            <a:pt x="95534" y="179168"/>
                          </a:cubicBezTo>
                          <a:cubicBezTo>
                            <a:pt x="107878" y="189969"/>
                            <a:pt x="136478" y="206463"/>
                            <a:pt x="136478" y="206463"/>
                          </a:cubicBezTo>
                          <a:cubicBezTo>
                            <a:pt x="172317" y="152707"/>
                            <a:pt x="160139" y="179809"/>
                            <a:pt x="143302" y="56338"/>
                          </a:cubicBezTo>
                          <a:cubicBezTo>
                            <a:pt x="138672" y="22387"/>
                            <a:pt x="126242" y="8571"/>
                            <a:pt x="116006" y="1747"/>
                          </a:cubicBez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0" name="Freeform 113">
                      <a:extLst>
                        <a:ext uri="{FF2B5EF4-FFF2-40B4-BE49-F238E27FC236}">
                          <a16:creationId xmlns:a16="http://schemas.microsoft.com/office/drawing/2014/main" id="{218BF385-9692-D159-1FEA-C4B3A4019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013" y="749780"/>
                      <a:ext cx="152985" cy="192812"/>
                    </a:xfrm>
                    <a:custGeom>
                      <a:avLst/>
                      <a:gdLst>
                        <a:gd name="connsiteX0" fmla="*/ 88710 w 152985"/>
                        <a:gd name="connsiteY0" fmla="*/ 1388 h 192812"/>
                        <a:gd name="connsiteX1" fmla="*/ 54591 w 152985"/>
                        <a:gd name="connsiteY1" fmla="*/ 35507 h 192812"/>
                        <a:gd name="connsiteX2" fmla="*/ 34119 w 152985"/>
                        <a:gd name="connsiteY2" fmla="*/ 49155 h 192812"/>
                        <a:gd name="connsiteX3" fmla="*/ 6823 w 152985"/>
                        <a:gd name="connsiteY3" fmla="*/ 83274 h 192812"/>
                        <a:gd name="connsiteX4" fmla="*/ 0 w 152985"/>
                        <a:gd name="connsiteY4" fmla="*/ 103746 h 192812"/>
                        <a:gd name="connsiteX5" fmla="*/ 47767 w 152985"/>
                        <a:gd name="connsiteY5" fmla="*/ 151513 h 192812"/>
                        <a:gd name="connsiteX6" fmla="*/ 88710 w 152985"/>
                        <a:gd name="connsiteY6" fmla="*/ 165161 h 192812"/>
                        <a:gd name="connsiteX7" fmla="*/ 109182 w 152985"/>
                        <a:gd name="connsiteY7" fmla="*/ 171985 h 192812"/>
                        <a:gd name="connsiteX8" fmla="*/ 122829 w 152985"/>
                        <a:gd name="connsiteY8" fmla="*/ 192456 h 192812"/>
                        <a:gd name="connsiteX9" fmla="*/ 150125 w 152985"/>
                        <a:gd name="connsiteY9" fmla="*/ 158337 h 192812"/>
                        <a:gd name="connsiteX10" fmla="*/ 129653 w 152985"/>
                        <a:gd name="connsiteY10" fmla="*/ 8212 h 192812"/>
                        <a:gd name="connsiteX11" fmla="*/ 88710 w 152985"/>
                        <a:gd name="connsiteY11" fmla="*/ 1388 h 1928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52985" h="192812">
                          <a:moveTo>
                            <a:pt x="88710" y="1388"/>
                          </a:moveTo>
                          <a:cubicBezTo>
                            <a:pt x="76200" y="5937"/>
                            <a:pt x="66695" y="24916"/>
                            <a:pt x="54591" y="35507"/>
                          </a:cubicBezTo>
                          <a:cubicBezTo>
                            <a:pt x="48419" y="40908"/>
                            <a:pt x="39242" y="42751"/>
                            <a:pt x="34119" y="49155"/>
                          </a:cubicBezTo>
                          <a:cubicBezTo>
                            <a:pt x="-3552" y="96242"/>
                            <a:pt x="65494" y="44160"/>
                            <a:pt x="6823" y="83274"/>
                          </a:cubicBezTo>
                          <a:cubicBezTo>
                            <a:pt x="4549" y="90098"/>
                            <a:pt x="0" y="96553"/>
                            <a:pt x="0" y="103746"/>
                          </a:cubicBezTo>
                          <a:cubicBezTo>
                            <a:pt x="0" y="128917"/>
                            <a:pt x="28223" y="144998"/>
                            <a:pt x="47767" y="151513"/>
                          </a:cubicBezTo>
                          <a:lnTo>
                            <a:pt x="88710" y="165161"/>
                          </a:lnTo>
                          <a:lnTo>
                            <a:pt x="109182" y="171985"/>
                          </a:lnTo>
                          <a:cubicBezTo>
                            <a:pt x="113731" y="178809"/>
                            <a:pt x="114787" y="190848"/>
                            <a:pt x="122829" y="192456"/>
                          </a:cubicBezTo>
                          <a:cubicBezTo>
                            <a:pt x="142121" y="196315"/>
                            <a:pt x="146992" y="167736"/>
                            <a:pt x="150125" y="158337"/>
                          </a:cubicBezTo>
                          <a:cubicBezTo>
                            <a:pt x="148389" y="125351"/>
                            <a:pt x="166262" y="44821"/>
                            <a:pt x="129653" y="8212"/>
                          </a:cubicBezTo>
                          <a:cubicBezTo>
                            <a:pt x="126057" y="4616"/>
                            <a:pt x="101220" y="-3161"/>
                            <a:pt x="88710" y="1388"/>
                          </a:cubicBez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1" name="Freeform 114">
                      <a:extLst>
                        <a:ext uri="{FF2B5EF4-FFF2-40B4-BE49-F238E27FC236}">
                          <a16:creationId xmlns:a16="http://schemas.microsoft.com/office/drawing/2014/main" id="{5046C537-1C34-A8E6-3397-ADE34D65E6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622" y="41678"/>
                      <a:ext cx="175582" cy="199758"/>
                    </a:xfrm>
                    <a:custGeom>
                      <a:avLst/>
                      <a:gdLst>
                        <a:gd name="connsiteX0" fmla="*/ 170597 w 175582"/>
                        <a:gd name="connsiteY0" fmla="*/ 15513 h 199758"/>
                        <a:gd name="connsiteX1" fmla="*/ 136478 w 175582"/>
                        <a:gd name="connsiteY1" fmla="*/ 1865 h 199758"/>
                        <a:gd name="connsiteX2" fmla="*/ 54591 w 175582"/>
                        <a:gd name="connsiteY2" fmla="*/ 22337 h 199758"/>
                        <a:gd name="connsiteX3" fmla="*/ 6824 w 175582"/>
                        <a:gd name="connsiteY3" fmla="*/ 35984 h 199758"/>
                        <a:gd name="connsiteX4" fmla="*/ 0 w 175582"/>
                        <a:gd name="connsiteY4" fmla="*/ 56456 h 199758"/>
                        <a:gd name="connsiteX5" fmla="*/ 6824 w 175582"/>
                        <a:gd name="connsiteY5" fmla="*/ 83752 h 199758"/>
                        <a:gd name="connsiteX6" fmla="*/ 68239 w 175582"/>
                        <a:gd name="connsiteY6" fmla="*/ 117871 h 199758"/>
                        <a:gd name="connsiteX7" fmla="*/ 81887 w 175582"/>
                        <a:gd name="connsiteY7" fmla="*/ 158814 h 199758"/>
                        <a:gd name="connsiteX8" fmla="*/ 88711 w 175582"/>
                        <a:gd name="connsiteY8" fmla="*/ 179286 h 199758"/>
                        <a:gd name="connsiteX9" fmla="*/ 102359 w 175582"/>
                        <a:gd name="connsiteY9" fmla="*/ 199758 h 199758"/>
                        <a:gd name="connsiteX10" fmla="*/ 143302 w 175582"/>
                        <a:gd name="connsiteY10" fmla="*/ 186110 h 199758"/>
                        <a:gd name="connsiteX11" fmla="*/ 156950 w 175582"/>
                        <a:gd name="connsiteY11" fmla="*/ 145167 h 199758"/>
                        <a:gd name="connsiteX12" fmla="*/ 163774 w 175582"/>
                        <a:gd name="connsiteY12" fmla="*/ 124695 h 199758"/>
                        <a:gd name="connsiteX13" fmla="*/ 170597 w 175582"/>
                        <a:gd name="connsiteY13" fmla="*/ 70104 h 199758"/>
                        <a:gd name="connsiteX14" fmla="*/ 170597 w 175582"/>
                        <a:gd name="connsiteY14" fmla="*/ 15513 h 1997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75582" h="199758">
                          <a:moveTo>
                            <a:pt x="170597" y="15513"/>
                          </a:moveTo>
                          <a:cubicBezTo>
                            <a:pt x="164911" y="4140"/>
                            <a:pt x="148696" y="2738"/>
                            <a:pt x="136478" y="1865"/>
                          </a:cubicBezTo>
                          <a:cubicBezTo>
                            <a:pt x="61587" y="-3484"/>
                            <a:pt x="94322" y="2471"/>
                            <a:pt x="54591" y="22337"/>
                          </a:cubicBezTo>
                          <a:cubicBezTo>
                            <a:pt x="44797" y="27234"/>
                            <a:pt x="15575" y="33797"/>
                            <a:pt x="6824" y="35984"/>
                          </a:cubicBezTo>
                          <a:cubicBezTo>
                            <a:pt x="4549" y="42808"/>
                            <a:pt x="0" y="49263"/>
                            <a:pt x="0" y="56456"/>
                          </a:cubicBezTo>
                          <a:cubicBezTo>
                            <a:pt x="0" y="65835"/>
                            <a:pt x="648" y="76694"/>
                            <a:pt x="6824" y="83752"/>
                          </a:cubicBezTo>
                          <a:cubicBezTo>
                            <a:pt x="26146" y="105834"/>
                            <a:pt x="44313" y="109895"/>
                            <a:pt x="68239" y="117871"/>
                          </a:cubicBezTo>
                          <a:lnTo>
                            <a:pt x="81887" y="158814"/>
                          </a:lnTo>
                          <a:cubicBezTo>
                            <a:pt x="84162" y="165638"/>
                            <a:pt x="84721" y="173301"/>
                            <a:pt x="88711" y="179286"/>
                          </a:cubicBezTo>
                          <a:lnTo>
                            <a:pt x="102359" y="199758"/>
                          </a:lnTo>
                          <a:cubicBezTo>
                            <a:pt x="116007" y="195209"/>
                            <a:pt x="138753" y="199758"/>
                            <a:pt x="143302" y="186110"/>
                          </a:cubicBezTo>
                          <a:lnTo>
                            <a:pt x="156950" y="145167"/>
                          </a:lnTo>
                          <a:lnTo>
                            <a:pt x="163774" y="124695"/>
                          </a:lnTo>
                          <a:cubicBezTo>
                            <a:pt x="166048" y="106498"/>
                            <a:pt x="167317" y="88147"/>
                            <a:pt x="170597" y="70104"/>
                          </a:cubicBezTo>
                          <a:cubicBezTo>
                            <a:pt x="178140" y="28613"/>
                            <a:pt x="176283" y="26886"/>
                            <a:pt x="170597" y="15513"/>
                          </a:cubicBez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52" name="Freeform 115">
                      <a:extLst>
                        <a:ext uri="{FF2B5EF4-FFF2-40B4-BE49-F238E27FC236}">
                          <a16:creationId xmlns:a16="http://schemas.microsoft.com/office/drawing/2014/main" id="{7985237E-BD52-D680-A7E0-DBB3DA7E75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85" y="513063"/>
                      <a:ext cx="129654" cy="250224"/>
                    </a:xfrm>
                    <a:custGeom>
                      <a:avLst/>
                      <a:gdLst>
                        <a:gd name="connsiteX0" fmla="*/ 54591 w 129654"/>
                        <a:gd name="connsiteY0" fmla="*/ 4564 h 250224"/>
                        <a:gd name="connsiteX1" fmla="*/ 81887 w 129654"/>
                        <a:gd name="connsiteY1" fmla="*/ 38684 h 250224"/>
                        <a:gd name="connsiteX2" fmla="*/ 116006 w 129654"/>
                        <a:gd name="connsiteY2" fmla="*/ 79627 h 250224"/>
                        <a:gd name="connsiteX3" fmla="*/ 129654 w 129654"/>
                        <a:gd name="connsiteY3" fmla="*/ 120570 h 250224"/>
                        <a:gd name="connsiteX4" fmla="*/ 122830 w 129654"/>
                        <a:gd name="connsiteY4" fmla="*/ 141042 h 250224"/>
                        <a:gd name="connsiteX5" fmla="*/ 81887 w 129654"/>
                        <a:gd name="connsiteY5" fmla="*/ 175161 h 250224"/>
                        <a:gd name="connsiteX6" fmla="*/ 61415 w 129654"/>
                        <a:gd name="connsiteY6" fmla="*/ 216105 h 250224"/>
                        <a:gd name="connsiteX7" fmla="*/ 54591 w 129654"/>
                        <a:gd name="connsiteY7" fmla="*/ 236576 h 250224"/>
                        <a:gd name="connsiteX8" fmla="*/ 34120 w 129654"/>
                        <a:gd name="connsiteY8" fmla="*/ 250224 h 250224"/>
                        <a:gd name="connsiteX9" fmla="*/ 0 w 129654"/>
                        <a:gd name="connsiteY9" fmla="*/ 188809 h 250224"/>
                        <a:gd name="connsiteX10" fmla="*/ 13648 w 129654"/>
                        <a:gd name="connsiteY10" fmla="*/ 147866 h 250224"/>
                        <a:gd name="connsiteX11" fmla="*/ 54591 w 129654"/>
                        <a:gd name="connsiteY11" fmla="*/ 4564 h 2502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9654" h="250224">
                          <a:moveTo>
                            <a:pt x="54591" y="4564"/>
                          </a:moveTo>
                          <a:cubicBezTo>
                            <a:pt x="65964" y="-13633"/>
                            <a:pt x="72296" y="27723"/>
                            <a:pt x="81887" y="38684"/>
                          </a:cubicBezTo>
                          <a:cubicBezTo>
                            <a:pt x="96402" y="55273"/>
                            <a:pt x="106995" y="59354"/>
                            <a:pt x="116006" y="79627"/>
                          </a:cubicBezTo>
                          <a:cubicBezTo>
                            <a:pt x="121849" y="92773"/>
                            <a:pt x="129654" y="120570"/>
                            <a:pt x="129654" y="120570"/>
                          </a:cubicBezTo>
                          <a:cubicBezTo>
                            <a:pt x="127379" y="127394"/>
                            <a:pt x="126820" y="135057"/>
                            <a:pt x="122830" y="141042"/>
                          </a:cubicBezTo>
                          <a:cubicBezTo>
                            <a:pt x="112323" y="156802"/>
                            <a:pt x="96990" y="165092"/>
                            <a:pt x="81887" y="175161"/>
                          </a:cubicBezTo>
                          <a:cubicBezTo>
                            <a:pt x="64736" y="226615"/>
                            <a:pt x="87871" y="163195"/>
                            <a:pt x="61415" y="216105"/>
                          </a:cubicBezTo>
                          <a:cubicBezTo>
                            <a:pt x="58198" y="222538"/>
                            <a:pt x="59084" y="230959"/>
                            <a:pt x="54591" y="236576"/>
                          </a:cubicBezTo>
                          <a:cubicBezTo>
                            <a:pt x="49468" y="242980"/>
                            <a:pt x="40944" y="245675"/>
                            <a:pt x="34120" y="250224"/>
                          </a:cubicBezTo>
                          <a:cubicBezTo>
                            <a:pt x="2834" y="203296"/>
                            <a:pt x="12011" y="224842"/>
                            <a:pt x="0" y="188809"/>
                          </a:cubicBezTo>
                          <a:lnTo>
                            <a:pt x="13648" y="147866"/>
                          </a:lnTo>
                          <a:cubicBezTo>
                            <a:pt x="31981" y="92869"/>
                            <a:pt x="43218" y="22761"/>
                            <a:pt x="54591" y="4564"/>
                          </a:cubicBez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3" name="Freeform 116">
                      <a:extLst>
                        <a:ext uri="{FF2B5EF4-FFF2-40B4-BE49-F238E27FC236}">
                          <a16:creationId xmlns:a16="http://schemas.microsoft.com/office/drawing/2014/main" id="{F87DF98A-3A00-FBFD-E7AD-971F26FA8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7" y="420380"/>
                      <a:ext cx="156949" cy="201949"/>
                    </a:xfrm>
                    <a:custGeom>
                      <a:avLst/>
                      <a:gdLst>
                        <a:gd name="connsiteX0" fmla="*/ 47767 w 156949"/>
                        <a:gd name="connsiteY0" fmla="*/ 138 h 201949"/>
                        <a:gd name="connsiteX1" fmla="*/ 40943 w 156949"/>
                        <a:gd name="connsiteY1" fmla="*/ 34257 h 201949"/>
                        <a:gd name="connsiteX2" fmla="*/ 20471 w 156949"/>
                        <a:gd name="connsiteY2" fmla="*/ 47905 h 201949"/>
                        <a:gd name="connsiteX3" fmla="*/ 6823 w 156949"/>
                        <a:gd name="connsiteY3" fmla="*/ 68377 h 201949"/>
                        <a:gd name="connsiteX4" fmla="*/ 0 w 156949"/>
                        <a:gd name="connsiteY4" fmla="*/ 88848 h 201949"/>
                        <a:gd name="connsiteX5" fmla="*/ 54591 w 156949"/>
                        <a:gd name="connsiteY5" fmla="*/ 116144 h 201949"/>
                        <a:gd name="connsiteX6" fmla="*/ 68238 w 156949"/>
                        <a:gd name="connsiteY6" fmla="*/ 136615 h 201949"/>
                        <a:gd name="connsiteX7" fmla="*/ 75062 w 156949"/>
                        <a:gd name="connsiteY7" fmla="*/ 157087 h 201949"/>
                        <a:gd name="connsiteX8" fmla="*/ 95534 w 156949"/>
                        <a:gd name="connsiteY8" fmla="*/ 177559 h 201949"/>
                        <a:gd name="connsiteX9" fmla="*/ 102358 w 156949"/>
                        <a:gd name="connsiteY9" fmla="*/ 198030 h 201949"/>
                        <a:gd name="connsiteX10" fmla="*/ 143301 w 156949"/>
                        <a:gd name="connsiteY10" fmla="*/ 170735 h 201949"/>
                        <a:gd name="connsiteX11" fmla="*/ 156949 w 156949"/>
                        <a:gd name="connsiteY11" fmla="*/ 150263 h 201949"/>
                        <a:gd name="connsiteX12" fmla="*/ 136477 w 156949"/>
                        <a:gd name="connsiteY12" fmla="*/ 109320 h 201949"/>
                        <a:gd name="connsiteX13" fmla="*/ 129653 w 156949"/>
                        <a:gd name="connsiteY13" fmla="*/ 68377 h 201949"/>
                        <a:gd name="connsiteX14" fmla="*/ 116005 w 156949"/>
                        <a:gd name="connsiteY14" fmla="*/ 47905 h 201949"/>
                        <a:gd name="connsiteX15" fmla="*/ 47767 w 156949"/>
                        <a:gd name="connsiteY15" fmla="*/ 138 h 2019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56949" h="201949">
                          <a:moveTo>
                            <a:pt x="47767" y="138"/>
                          </a:moveTo>
                          <a:cubicBezTo>
                            <a:pt x="35257" y="-2137"/>
                            <a:pt x="46697" y="24187"/>
                            <a:pt x="40943" y="34257"/>
                          </a:cubicBezTo>
                          <a:cubicBezTo>
                            <a:pt x="36874" y="41378"/>
                            <a:pt x="26270" y="42106"/>
                            <a:pt x="20471" y="47905"/>
                          </a:cubicBezTo>
                          <a:cubicBezTo>
                            <a:pt x="14672" y="53704"/>
                            <a:pt x="11372" y="61553"/>
                            <a:pt x="6823" y="68377"/>
                          </a:cubicBezTo>
                          <a:cubicBezTo>
                            <a:pt x="4549" y="75201"/>
                            <a:pt x="0" y="81655"/>
                            <a:pt x="0" y="88848"/>
                          </a:cubicBezTo>
                          <a:cubicBezTo>
                            <a:pt x="0" y="122878"/>
                            <a:pt x="26331" y="112107"/>
                            <a:pt x="54591" y="116144"/>
                          </a:cubicBezTo>
                          <a:cubicBezTo>
                            <a:pt x="59140" y="122968"/>
                            <a:pt x="64570" y="129280"/>
                            <a:pt x="68238" y="136615"/>
                          </a:cubicBezTo>
                          <a:cubicBezTo>
                            <a:pt x="71455" y="143049"/>
                            <a:pt x="71072" y="151102"/>
                            <a:pt x="75062" y="157087"/>
                          </a:cubicBezTo>
                          <a:cubicBezTo>
                            <a:pt x="80415" y="165117"/>
                            <a:pt x="88710" y="170735"/>
                            <a:pt x="95534" y="177559"/>
                          </a:cubicBezTo>
                          <a:cubicBezTo>
                            <a:pt x="97809" y="184383"/>
                            <a:pt x="95534" y="195756"/>
                            <a:pt x="102358" y="198030"/>
                          </a:cubicBezTo>
                          <a:cubicBezTo>
                            <a:pt x="141369" y="211033"/>
                            <a:pt x="134149" y="189038"/>
                            <a:pt x="143301" y="170735"/>
                          </a:cubicBezTo>
                          <a:cubicBezTo>
                            <a:pt x="146969" y="163399"/>
                            <a:pt x="152400" y="157087"/>
                            <a:pt x="156949" y="150263"/>
                          </a:cubicBezTo>
                          <a:cubicBezTo>
                            <a:pt x="144681" y="131860"/>
                            <a:pt x="141186" y="130508"/>
                            <a:pt x="136477" y="109320"/>
                          </a:cubicBezTo>
                          <a:cubicBezTo>
                            <a:pt x="133475" y="95814"/>
                            <a:pt x="134028" y="81503"/>
                            <a:pt x="129653" y="68377"/>
                          </a:cubicBezTo>
                          <a:cubicBezTo>
                            <a:pt x="127059" y="60596"/>
                            <a:pt x="121255" y="54206"/>
                            <a:pt x="116005" y="47905"/>
                          </a:cubicBezTo>
                          <a:cubicBezTo>
                            <a:pt x="115999" y="47898"/>
                            <a:pt x="60277" y="2413"/>
                            <a:pt x="47767" y="138"/>
                          </a:cubicBez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4" name="Freeform 117">
                      <a:extLst>
                        <a:ext uri="{FF2B5EF4-FFF2-40B4-BE49-F238E27FC236}">
                          <a16:creationId xmlns:a16="http://schemas.microsoft.com/office/drawing/2014/main" id="{25B83288-9AC3-F099-E94A-D7FA6EF16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276" y="1295550"/>
                      <a:ext cx="191147" cy="116006"/>
                    </a:xfrm>
                    <a:custGeom>
                      <a:avLst/>
                      <a:gdLst>
                        <a:gd name="connsiteX0" fmla="*/ 191147 w 191147"/>
                        <a:gd name="connsiteY0" fmla="*/ 102358 h 116006"/>
                        <a:gd name="connsiteX1" fmla="*/ 116084 w 191147"/>
                        <a:gd name="connsiteY1" fmla="*/ 109182 h 116006"/>
                        <a:gd name="connsiteX2" fmla="*/ 95612 w 191147"/>
                        <a:gd name="connsiteY2" fmla="*/ 116006 h 116006"/>
                        <a:gd name="connsiteX3" fmla="*/ 41021 w 191147"/>
                        <a:gd name="connsiteY3" fmla="*/ 109182 h 116006"/>
                        <a:gd name="connsiteX4" fmla="*/ 78 w 191147"/>
                        <a:gd name="connsiteY4" fmla="*/ 95534 h 116006"/>
                        <a:gd name="connsiteX5" fmla="*/ 6902 w 191147"/>
                        <a:gd name="connsiteY5" fmla="*/ 40943 h 116006"/>
                        <a:gd name="connsiteX6" fmla="*/ 13726 w 191147"/>
                        <a:gd name="connsiteY6" fmla="*/ 20471 h 116006"/>
                        <a:gd name="connsiteX7" fmla="*/ 34197 w 191147"/>
                        <a:gd name="connsiteY7" fmla="*/ 6823 h 116006"/>
                        <a:gd name="connsiteX8" fmla="*/ 54669 w 191147"/>
                        <a:gd name="connsiteY8" fmla="*/ 0 h 116006"/>
                        <a:gd name="connsiteX9" fmla="*/ 95612 w 191147"/>
                        <a:gd name="connsiteY9" fmla="*/ 13647 h 116006"/>
                        <a:gd name="connsiteX10" fmla="*/ 116084 w 191147"/>
                        <a:gd name="connsiteY10" fmla="*/ 27295 h 116006"/>
                        <a:gd name="connsiteX11" fmla="*/ 157027 w 191147"/>
                        <a:gd name="connsiteY11" fmla="*/ 40943 h 116006"/>
                        <a:gd name="connsiteX12" fmla="*/ 177499 w 191147"/>
                        <a:gd name="connsiteY12" fmla="*/ 47767 h 116006"/>
                        <a:gd name="connsiteX13" fmla="*/ 191147 w 191147"/>
                        <a:gd name="connsiteY13" fmla="*/ 102358 h 1160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91147" h="116006">
                          <a:moveTo>
                            <a:pt x="191147" y="102358"/>
                          </a:moveTo>
                          <a:cubicBezTo>
                            <a:pt x="166126" y="104633"/>
                            <a:pt x="140956" y="105629"/>
                            <a:pt x="116084" y="109182"/>
                          </a:cubicBezTo>
                          <a:cubicBezTo>
                            <a:pt x="108963" y="110199"/>
                            <a:pt x="102805" y="116006"/>
                            <a:pt x="95612" y="116006"/>
                          </a:cubicBezTo>
                          <a:cubicBezTo>
                            <a:pt x="77273" y="116006"/>
                            <a:pt x="59218" y="111457"/>
                            <a:pt x="41021" y="109182"/>
                          </a:cubicBezTo>
                          <a:cubicBezTo>
                            <a:pt x="27373" y="104633"/>
                            <a:pt x="-1706" y="109809"/>
                            <a:pt x="78" y="95534"/>
                          </a:cubicBezTo>
                          <a:cubicBezTo>
                            <a:pt x="2353" y="77337"/>
                            <a:pt x="3621" y="58986"/>
                            <a:pt x="6902" y="40943"/>
                          </a:cubicBezTo>
                          <a:cubicBezTo>
                            <a:pt x="8189" y="33866"/>
                            <a:pt x="9233" y="26088"/>
                            <a:pt x="13726" y="20471"/>
                          </a:cubicBezTo>
                          <a:cubicBezTo>
                            <a:pt x="18849" y="14067"/>
                            <a:pt x="26862" y="10491"/>
                            <a:pt x="34197" y="6823"/>
                          </a:cubicBezTo>
                          <a:cubicBezTo>
                            <a:pt x="40631" y="3606"/>
                            <a:pt x="47845" y="2274"/>
                            <a:pt x="54669" y="0"/>
                          </a:cubicBezTo>
                          <a:cubicBezTo>
                            <a:pt x="68317" y="4549"/>
                            <a:pt x="83642" y="5667"/>
                            <a:pt x="95612" y="13647"/>
                          </a:cubicBezTo>
                          <a:cubicBezTo>
                            <a:pt x="102436" y="18196"/>
                            <a:pt x="108589" y="23964"/>
                            <a:pt x="116084" y="27295"/>
                          </a:cubicBezTo>
                          <a:cubicBezTo>
                            <a:pt x="129230" y="33138"/>
                            <a:pt x="143379" y="36394"/>
                            <a:pt x="157027" y="40943"/>
                          </a:cubicBezTo>
                          <a:cubicBezTo>
                            <a:pt x="163851" y="43218"/>
                            <a:pt x="172413" y="42681"/>
                            <a:pt x="177499" y="47767"/>
                          </a:cubicBezTo>
                          <a:lnTo>
                            <a:pt x="191147" y="10235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</p:grp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BDB8F13-B488-9B8B-4E8D-E5FB93039616}"/>
                    </a:ext>
                  </a:extLst>
                </p:cNvPr>
                <p:cNvCxnSpPr/>
                <p:nvPr/>
              </p:nvCxnSpPr>
              <p:spPr>
                <a:xfrm>
                  <a:off x="3738224" y="2430799"/>
                  <a:ext cx="0" cy="221342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F3FB58B-3021-C51A-AA86-5CBE5C6375A6}"/>
                  </a:ext>
                </a:extLst>
              </p:cNvPr>
              <p:cNvCxnSpPr/>
              <p:nvPr/>
            </p:nvCxnSpPr>
            <p:spPr>
              <a:xfrm>
                <a:off x="5778978" y="3129704"/>
                <a:ext cx="0" cy="221342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0ED0052-32C4-B2C3-44E1-09047825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5E71-252F-489C-DB0C-1013FAFC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07938"/>
            <a:ext cx="10515600" cy="130719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IN" sz="1600" dirty="0">
                <a:latin typeface="Work sans" pitchFamily="2" charset="0"/>
              </a:rPr>
              <a:t>Database of RAC Beams without Shear Reinforcement (91 data)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IN" sz="1600" dirty="0">
                <a:latin typeface="Work sans" pitchFamily="2" charset="0"/>
              </a:rPr>
              <a:t>Database of RAC Beams with Shear Reinforcement (96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941E-F14D-42F5-4CE9-7E30B0A2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8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EB4208-C8B5-8AB6-C052-62D2934C18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Database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EBEEB-D4C9-E7BC-AE21-8D24723B4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" t="57378"/>
          <a:stretch/>
        </p:blipFill>
        <p:spPr>
          <a:xfrm>
            <a:off x="47894" y="4824302"/>
            <a:ext cx="7953337" cy="5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D65C524-3C8E-F83E-083C-BE5FE3A43B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19543" y="1926441"/>
                <a:ext cx="4024563" cy="43841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sz="1150" dirty="0">
                    <a:latin typeface="Work sans" pitchFamily="2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RCA replacement percentage,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width of the beam,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effective depth of the beam,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total depth of the beam,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maximum size of RCA,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 longitudinal reinforcement content,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yield strength of longitudinal reinforcement,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compressive strength of concrete (28 days),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total length of the beam,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effective span of the beam,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shear span of the beam,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15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150" dirty="0">
                    <a:latin typeface="Work sans" pitchFamily="2" charset="0"/>
                  </a:rPr>
                  <a:t> = shear span to depth ratio,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ultimate strength of the beam,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shear reinforcement content,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𝑦𝑤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yield strength of shear reinforcement,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cracking strength of beam,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1150" dirty="0">
                    <a:latin typeface="Work sans" pitchFamily="2" charset="0"/>
                  </a:rPr>
                  <a:t> = yield strength of beam.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D65C524-3C8E-F83E-083C-BE5FE3A4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43" y="1926441"/>
                <a:ext cx="4024563" cy="4384122"/>
              </a:xfrm>
              <a:prstGeom prst="rect">
                <a:avLst/>
              </a:prstGeom>
              <a:blipFill>
                <a:blip r:embed="rId3"/>
                <a:stretch>
                  <a:fillRect r="-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F33991F-DE11-5606-0175-3511BC2700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15" t="44457" b="2093"/>
          <a:stretch/>
        </p:blipFill>
        <p:spPr>
          <a:xfrm>
            <a:off x="13344" y="2959049"/>
            <a:ext cx="8022439" cy="10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3EA265-7C1E-D1FB-DED5-3443D28DFFB8}"/>
              </a:ext>
            </a:extLst>
          </p:cNvPr>
          <p:cNvSpPr txBox="1"/>
          <p:nvPr/>
        </p:nvSpPr>
        <p:spPr>
          <a:xfrm>
            <a:off x="1170752" y="2565624"/>
            <a:ext cx="56698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Work sans" pitchFamily="2" charset="0"/>
              </a:rPr>
              <a:t>Database of RAC Beams without Shear Reinforcement</a:t>
            </a:r>
            <a:endParaRPr lang="en-SG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88CC6-7052-190F-A8E7-2F58EA0F4C23}"/>
              </a:ext>
            </a:extLst>
          </p:cNvPr>
          <p:cNvSpPr txBox="1"/>
          <p:nvPr/>
        </p:nvSpPr>
        <p:spPr>
          <a:xfrm>
            <a:off x="1189622" y="4377006"/>
            <a:ext cx="56698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Work sans" pitchFamily="2" charset="0"/>
              </a:rPr>
              <a:t>Database of RAC Beams with Shear Reinforcement</a:t>
            </a:r>
            <a:endParaRPr lang="en-SG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EFAE4-EA6F-61D1-F677-5CBE02290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5E71-252F-489C-DB0C-1013FAFC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21" y="1107938"/>
            <a:ext cx="4940968" cy="66672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1800" b="1" dirty="0">
                <a:latin typeface="Work sans" pitchFamily="2" charset="0"/>
              </a:rPr>
              <a:t>RAC Beams without Shear Reinforcement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941E-F14D-42F5-4CE9-7E30B0A2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51A0908-7F27-4B8A-B9BF-CA5B08E1BC77}" type="slidenum">
              <a:rPr lang="en-IN" b="1" smtClean="0">
                <a:latin typeface="Work sans" pitchFamily="2" charset="0"/>
              </a:rPr>
              <a:t>9</a:t>
            </a:fld>
            <a:endParaRPr lang="en-IN" b="1">
              <a:latin typeface="Work sans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EB4208-C8B5-8AB6-C052-62D2934C18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389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Work sans" pitchFamily="2" charset="0"/>
              </a:rPr>
              <a:t>Derived Expressions for Ultimate Strength Prediction</a:t>
            </a:r>
            <a:endParaRPr lang="en-IN" sz="320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2DC79-A698-AD04-F043-7A5D6A272AC6}"/>
              </a:ext>
            </a:extLst>
          </p:cNvPr>
          <p:cNvSpPr txBox="1"/>
          <p:nvPr/>
        </p:nvSpPr>
        <p:spPr>
          <a:xfrm>
            <a:off x="7325727" y="1107938"/>
            <a:ext cx="4591552" cy="565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1800" b="1" dirty="0">
                <a:latin typeface="Work sans" pitchFamily="2" charset="0"/>
              </a:rPr>
              <a:t>RAC Beams with Shear Reinforcement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8D0529-1323-01B0-7FAB-4DFA8EF1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60" y="1901923"/>
            <a:ext cx="3539888" cy="8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5FA0B-164E-C3B3-549F-F072CB18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1" y="3000685"/>
            <a:ext cx="3802547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33970A-75C5-AD1F-6F49-33C5C1F5C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070" y="1825214"/>
            <a:ext cx="4928774" cy="10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47AEE1-837A-9C0C-C705-0CCB161F7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122" y="3000685"/>
            <a:ext cx="3542761" cy="28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DAA684-94DF-8DDD-15F5-C30FD7054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031820"/>
            <a:ext cx="12191999" cy="5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AFD987-EDB0-DC22-0C47-7C83D0C0ADA5}"/>
                  </a:ext>
                </a:extLst>
              </p:cNvPr>
              <p:cNvSpPr txBox="1"/>
              <p:nvPr/>
            </p:nvSpPr>
            <p:spPr>
              <a:xfrm>
                <a:off x="523373" y="6137699"/>
                <a:ext cx="5026889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𝒎𝒆𝒂𝒔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</m:oMath>
                </a14:m>
                <a:r>
                  <a:rPr lang="en-SG" sz="1600" b="1" dirty="0">
                    <a:solidFill>
                      <a:srgbClr val="0070C0"/>
                    </a:solidFill>
                    <a:latin typeface="Work sans" pitchFamily="2" charset="0"/>
                  </a:rPr>
                  <a:t> </a:t>
                </a:r>
                <a:r>
                  <a:rPr lang="en-SG" sz="1600" b="1" dirty="0">
                    <a:solidFill>
                      <a:srgbClr val="0070C0"/>
                    </a:solidFill>
                    <a:latin typeface="Work sans" pitchFamily="2" charset="0"/>
                    <a:sym typeface="Wingdings" panose="05000000000000000000" pitchFamily="2" charset="2"/>
                  </a:rPr>
                  <a:t> Average value 1.08 and </a:t>
                </a:r>
                <a:r>
                  <a:rPr lang="en-SG" sz="1600" b="1" dirty="0" err="1">
                    <a:solidFill>
                      <a:srgbClr val="0070C0"/>
                    </a:solidFill>
                    <a:latin typeface="Work sans" pitchFamily="2" charset="0"/>
                    <a:sym typeface="Wingdings" panose="05000000000000000000" pitchFamily="2" charset="2"/>
                  </a:rPr>
                  <a:t>CoV</a:t>
                </a:r>
                <a:r>
                  <a:rPr lang="en-SG" sz="1600" b="1" dirty="0">
                    <a:solidFill>
                      <a:srgbClr val="0070C0"/>
                    </a:solidFill>
                    <a:latin typeface="Work sans" pitchFamily="2" charset="0"/>
                    <a:sym typeface="Wingdings" panose="05000000000000000000" pitchFamily="2" charset="2"/>
                  </a:rPr>
                  <a:t> 0.17</a:t>
                </a:r>
                <a:endParaRPr lang="en-SG" sz="1600" b="1" dirty="0">
                  <a:solidFill>
                    <a:srgbClr val="0070C0"/>
                  </a:solidFill>
                  <a:latin typeface="Work sans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AFD987-EDB0-DC22-0C47-7C83D0C0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73" y="6137699"/>
                <a:ext cx="5026889" cy="357534"/>
              </a:xfrm>
              <a:prstGeom prst="rect">
                <a:avLst/>
              </a:prstGeom>
              <a:blipFill>
                <a:blip r:embed="rId7"/>
                <a:stretch>
                  <a:fillRect t="-5172" r="-364" b="-17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DE5CA7-FB21-D108-7335-404365203302}"/>
                  </a:ext>
                </a:extLst>
              </p:cNvPr>
              <p:cNvSpPr txBox="1"/>
              <p:nvPr/>
            </p:nvSpPr>
            <p:spPr>
              <a:xfrm>
                <a:off x="6890390" y="6137699"/>
                <a:ext cx="5076454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𝒎𝒆𝒂𝒔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</m:oMath>
                </a14:m>
                <a:r>
                  <a:rPr lang="en-SG" sz="1600" b="1" dirty="0">
                    <a:solidFill>
                      <a:srgbClr val="0070C0"/>
                    </a:solidFill>
                    <a:latin typeface="Work sans" pitchFamily="2" charset="0"/>
                  </a:rPr>
                  <a:t> </a:t>
                </a:r>
                <a:r>
                  <a:rPr lang="en-SG" sz="1600" b="1" dirty="0">
                    <a:solidFill>
                      <a:srgbClr val="0070C0"/>
                    </a:solidFill>
                    <a:latin typeface="Work sans" pitchFamily="2" charset="0"/>
                    <a:sym typeface="Wingdings" panose="05000000000000000000" pitchFamily="2" charset="2"/>
                  </a:rPr>
                  <a:t> Average value 1.14 and </a:t>
                </a:r>
                <a:r>
                  <a:rPr lang="en-SG" sz="1600" b="1" dirty="0" err="1">
                    <a:solidFill>
                      <a:srgbClr val="0070C0"/>
                    </a:solidFill>
                    <a:latin typeface="Work sans" pitchFamily="2" charset="0"/>
                    <a:sym typeface="Wingdings" panose="05000000000000000000" pitchFamily="2" charset="2"/>
                  </a:rPr>
                  <a:t>CoV</a:t>
                </a:r>
                <a:r>
                  <a:rPr lang="en-SG" sz="1600" b="1" dirty="0">
                    <a:solidFill>
                      <a:srgbClr val="0070C0"/>
                    </a:solidFill>
                    <a:latin typeface="Work sans" pitchFamily="2" charset="0"/>
                    <a:sym typeface="Wingdings" panose="05000000000000000000" pitchFamily="2" charset="2"/>
                  </a:rPr>
                  <a:t> 0.14</a:t>
                </a:r>
                <a:endParaRPr lang="en-SG" sz="1600" b="1" dirty="0">
                  <a:solidFill>
                    <a:srgbClr val="0070C0"/>
                  </a:solidFill>
                  <a:latin typeface="Work sans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DE5CA7-FB21-D108-7335-404365203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90" y="6137699"/>
                <a:ext cx="5076454" cy="360612"/>
              </a:xfrm>
              <a:prstGeom prst="rect">
                <a:avLst/>
              </a:prstGeom>
              <a:blipFill>
                <a:blip r:embed="rId8"/>
                <a:stretch>
                  <a:fillRect t="-5085" b="-152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98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924</TotalTime>
  <Words>2129</Words>
  <Application>Microsoft Office PowerPoint</Application>
  <PresentationFormat>Widescreen</PresentationFormat>
  <Paragraphs>319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Franklin Gothic Medium Cond</vt:lpstr>
      <vt:lpstr>Wingdings</vt:lpstr>
      <vt:lpstr>Wingdings 2</vt:lpstr>
      <vt:lpstr>Work sans</vt:lpstr>
      <vt:lpstr>Office Theme</vt:lpstr>
      <vt:lpstr>Prediction of Shear and Flexural Strength of Reinforced Recycled Aggregate Concrete Beam: Machine Learning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Development &amp; Project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Nandita Suresh Kamath</dc:creator>
  <cp:lastModifiedBy>Subhasis Pradhan</cp:lastModifiedBy>
  <cp:revision>82</cp:revision>
  <dcterms:created xsi:type="dcterms:W3CDTF">2022-09-12T20:12:58Z</dcterms:created>
  <dcterms:modified xsi:type="dcterms:W3CDTF">2022-09-26T12:58:09Z</dcterms:modified>
</cp:coreProperties>
</file>