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4"/>
  </p:notesMasterIdLst>
  <p:sldIdLst>
    <p:sldId id="528" r:id="rId3"/>
    <p:sldId id="583" r:id="rId4"/>
    <p:sldId id="539" r:id="rId5"/>
    <p:sldId id="568" r:id="rId6"/>
    <p:sldId id="566" r:id="rId7"/>
    <p:sldId id="565" r:id="rId8"/>
    <p:sldId id="564" r:id="rId9"/>
    <p:sldId id="567" r:id="rId10"/>
    <p:sldId id="279" r:id="rId11"/>
    <p:sldId id="280" r:id="rId12"/>
    <p:sldId id="576" r:id="rId13"/>
    <p:sldId id="575" r:id="rId14"/>
    <p:sldId id="584" r:id="rId15"/>
    <p:sldId id="579" r:id="rId16"/>
    <p:sldId id="287" r:id="rId17"/>
    <p:sldId id="258" r:id="rId18"/>
    <p:sldId id="259" r:id="rId19"/>
    <p:sldId id="288" r:id="rId20"/>
    <p:sldId id="289" r:id="rId21"/>
    <p:sldId id="290" r:id="rId22"/>
    <p:sldId id="574" r:id="rId23"/>
    <p:sldId id="297" r:id="rId24"/>
    <p:sldId id="299" r:id="rId25"/>
    <p:sldId id="302" r:id="rId26"/>
    <p:sldId id="298" r:id="rId27"/>
    <p:sldId id="582" r:id="rId28"/>
    <p:sldId id="573" r:id="rId29"/>
    <p:sldId id="572" r:id="rId30"/>
    <p:sldId id="295" r:id="rId31"/>
    <p:sldId id="577" r:id="rId32"/>
    <p:sldId id="54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DA32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4660"/>
  </p:normalViewPr>
  <p:slideViewPr>
    <p:cSldViewPr>
      <p:cViewPr varScale="1">
        <p:scale>
          <a:sx n="82" d="100"/>
          <a:sy n="82" d="100"/>
        </p:scale>
        <p:origin x="1344"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resh%20Kamath\Downloads\Civil%20Thesis\RAW%20DATA%20and%20Model%20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'ML Model Results'!$C$11</c:f>
              <c:strCache>
                <c:ptCount val="1"/>
                <c:pt idx="0">
                  <c:v>R2 Value</c:v>
                </c:pt>
              </c:strCache>
            </c:strRef>
          </c:tx>
          <c:spPr>
            <a:solidFill>
              <a:schemeClr val="accent1"/>
            </a:solidFill>
            <a:ln>
              <a:noFill/>
            </a:ln>
            <a:effectLst/>
          </c:spPr>
          <c:invertIfNegative val="0"/>
          <c:dPt>
            <c:idx val="4"/>
            <c:invertIfNegative val="0"/>
            <c:bubble3D val="0"/>
            <c:spPr>
              <a:solidFill>
                <a:srgbClr val="92D050"/>
              </a:solidFill>
              <a:ln>
                <a:noFill/>
              </a:ln>
              <a:effectLst/>
            </c:spPr>
            <c:extLst>
              <c:ext xmlns:c16="http://schemas.microsoft.com/office/drawing/2014/chart" uri="{C3380CC4-5D6E-409C-BE32-E72D297353CC}">
                <c16:uniqueId val="{00000001-69A9-49A3-925C-FF85536E255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'ML Model Results'!$B$2:$B$9</c:f>
              <c:strCache>
                <c:ptCount val="8"/>
                <c:pt idx="0">
                  <c:v>Decision Trees</c:v>
                </c:pt>
                <c:pt idx="1">
                  <c:v>AdaBoost</c:v>
                </c:pt>
                <c:pt idx="2">
                  <c:v>Bagging</c:v>
                </c:pt>
                <c:pt idx="3">
                  <c:v>Extra Trees</c:v>
                </c:pt>
                <c:pt idx="4">
                  <c:v>Gradient Boosting</c:v>
                </c:pt>
                <c:pt idx="5">
                  <c:v>Random Forest</c:v>
                </c:pt>
                <c:pt idx="6">
                  <c:v>Stacking</c:v>
                </c:pt>
                <c:pt idx="7">
                  <c:v>Voting</c:v>
                </c:pt>
              </c:strCache>
            </c:strRef>
          </c:cat>
          <c:val>
            <c:numRef>
              <c:f>'ML Model Results'!$C$2:$C$9</c:f>
              <c:numCache>
                <c:formatCode>0%</c:formatCode>
                <c:ptCount val="8"/>
                <c:pt idx="0">
                  <c:v>0.75060000000000004</c:v>
                </c:pt>
                <c:pt idx="1">
                  <c:v>0.77049999999999996</c:v>
                </c:pt>
                <c:pt idx="2">
                  <c:v>0.71930000000000005</c:v>
                </c:pt>
                <c:pt idx="3">
                  <c:v>0.80840000000000001</c:v>
                </c:pt>
                <c:pt idx="4">
                  <c:v>0.82669999999999999</c:v>
                </c:pt>
                <c:pt idx="5">
                  <c:v>0.73770000000000002</c:v>
                </c:pt>
                <c:pt idx="6">
                  <c:v>0.63</c:v>
                </c:pt>
                <c:pt idx="7">
                  <c:v>0.79</c:v>
                </c:pt>
              </c:numCache>
            </c:numRef>
          </c:val>
          <c:extLst>
            <c:ext xmlns:c16="http://schemas.microsoft.com/office/drawing/2014/chart" uri="{C3380CC4-5D6E-409C-BE32-E72D297353CC}">
              <c16:uniqueId val="{00000002-69A9-49A3-925C-FF85536E255B}"/>
            </c:ext>
          </c:extLst>
        </c:ser>
        <c:dLbls>
          <c:dLblPos val="outEnd"/>
          <c:showLegendKey val="0"/>
          <c:showVal val="1"/>
          <c:showCatName val="0"/>
          <c:showSerName val="0"/>
          <c:showPercent val="0"/>
          <c:showBubbleSize val="0"/>
        </c:dLbls>
        <c:gapWidth val="219"/>
        <c:overlap val="-27"/>
        <c:axId val="874509712"/>
        <c:axId val="874510192"/>
      </c:barChart>
      <c:catAx>
        <c:axId val="874509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Supervised Regression Model Tested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4510192"/>
        <c:crosses val="autoZero"/>
        <c:auto val="1"/>
        <c:lblAlgn val="ctr"/>
        <c:lblOffset val="100"/>
        <c:noMultiLvlLbl val="0"/>
      </c:catAx>
      <c:valAx>
        <c:axId val="8745101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Score (R2)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4509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58D9C7-B6A6-4F06-96F5-8EE5B5134043}" type="doc">
      <dgm:prSet loTypeId="urn:microsoft.com/office/officeart/2005/8/layout/process1" loCatId="process" qsTypeId="urn:microsoft.com/office/officeart/2005/8/quickstyle/simple1" qsCatId="simple" csTypeId="urn:microsoft.com/office/officeart/2005/8/colors/colorful1" csCatId="colorful" phldr="1"/>
      <dgm:spPr/>
    </dgm:pt>
    <dgm:pt modelId="{E5CCFCF9-D461-4853-ACCE-FA1989BF2642}">
      <dgm:prSet phldrT="[Text]"/>
      <dgm:spPr/>
      <dgm:t>
        <a:bodyPr/>
        <a:lstStyle/>
        <a:p>
          <a:r>
            <a:rPr lang="en-IN" dirty="0"/>
            <a:t>Detection (Existence of damage)</a:t>
          </a:r>
        </a:p>
      </dgm:t>
    </dgm:pt>
    <dgm:pt modelId="{3EA3E940-01DE-415F-ADCD-17C229350263}" type="parTrans" cxnId="{E302B7F5-0B82-4AB8-A8DC-8A3D16E9EFF1}">
      <dgm:prSet/>
      <dgm:spPr/>
      <dgm:t>
        <a:bodyPr/>
        <a:lstStyle/>
        <a:p>
          <a:endParaRPr lang="en-IN"/>
        </a:p>
      </dgm:t>
    </dgm:pt>
    <dgm:pt modelId="{59B3128C-D2FA-4581-9972-BDFD0B02808C}" type="sibTrans" cxnId="{E302B7F5-0B82-4AB8-A8DC-8A3D16E9EFF1}">
      <dgm:prSet/>
      <dgm:spPr/>
      <dgm:t>
        <a:bodyPr/>
        <a:lstStyle/>
        <a:p>
          <a:endParaRPr lang="en-IN"/>
        </a:p>
      </dgm:t>
    </dgm:pt>
    <dgm:pt modelId="{4824377A-296C-4548-9ED1-21B40BD7D3E6}">
      <dgm:prSet phldrT="[Text]"/>
      <dgm:spPr/>
      <dgm:t>
        <a:bodyPr/>
        <a:lstStyle/>
        <a:p>
          <a:r>
            <a:rPr lang="en-IN" dirty="0"/>
            <a:t>Location(Position of damage)</a:t>
          </a:r>
        </a:p>
      </dgm:t>
    </dgm:pt>
    <dgm:pt modelId="{FEFE3A4C-E5C4-47A5-B7E6-FB933642C9D5}" type="parTrans" cxnId="{DF7F5E8C-90B5-4C23-9F2A-702450CF8AE4}">
      <dgm:prSet/>
      <dgm:spPr/>
      <dgm:t>
        <a:bodyPr/>
        <a:lstStyle/>
        <a:p>
          <a:endParaRPr lang="en-IN"/>
        </a:p>
      </dgm:t>
    </dgm:pt>
    <dgm:pt modelId="{194F48D3-BFB4-4F7E-BE86-D91543444C18}" type="sibTrans" cxnId="{DF7F5E8C-90B5-4C23-9F2A-702450CF8AE4}">
      <dgm:prSet/>
      <dgm:spPr/>
      <dgm:t>
        <a:bodyPr/>
        <a:lstStyle/>
        <a:p>
          <a:endParaRPr lang="en-IN"/>
        </a:p>
      </dgm:t>
    </dgm:pt>
    <dgm:pt modelId="{0810081F-AF59-481C-9D30-F8D922E32C95}">
      <dgm:prSet phldrT="[Text]"/>
      <dgm:spPr/>
      <dgm:t>
        <a:bodyPr/>
        <a:lstStyle/>
        <a:p>
          <a:r>
            <a:rPr lang="en-IN" dirty="0"/>
            <a:t>Extent (Severity of damage)</a:t>
          </a:r>
        </a:p>
      </dgm:t>
    </dgm:pt>
    <dgm:pt modelId="{7F4CCB84-8587-483E-B43F-8F893A2C0470}" type="parTrans" cxnId="{DB7EDCCE-565B-4136-8DC5-78BD1BBB60B4}">
      <dgm:prSet/>
      <dgm:spPr/>
      <dgm:t>
        <a:bodyPr/>
        <a:lstStyle/>
        <a:p>
          <a:endParaRPr lang="en-IN"/>
        </a:p>
      </dgm:t>
    </dgm:pt>
    <dgm:pt modelId="{3852FF0A-4229-4053-8E59-FFA2F9C256ED}" type="sibTrans" cxnId="{DB7EDCCE-565B-4136-8DC5-78BD1BBB60B4}">
      <dgm:prSet/>
      <dgm:spPr/>
      <dgm:t>
        <a:bodyPr/>
        <a:lstStyle/>
        <a:p>
          <a:endParaRPr lang="en-IN"/>
        </a:p>
      </dgm:t>
    </dgm:pt>
    <dgm:pt modelId="{AA701219-6D4C-47CA-BAAA-DC23BF5DD3D4}">
      <dgm:prSet phldrT="[Text]"/>
      <dgm:spPr/>
      <dgm:t>
        <a:bodyPr/>
        <a:lstStyle/>
        <a:p>
          <a:r>
            <a:rPr lang="en-IN" dirty="0"/>
            <a:t>Prediction(Prognosis of damage)</a:t>
          </a:r>
        </a:p>
      </dgm:t>
    </dgm:pt>
    <dgm:pt modelId="{D75C368F-0D92-4CFC-9DFE-6DC8E41CBF5A}" type="parTrans" cxnId="{07669639-ECC8-4B0C-ABED-65CCB4F75588}">
      <dgm:prSet/>
      <dgm:spPr/>
      <dgm:t>
        <a:bodyPr/>
        <a:lstStyle/>
        <a:p>
          <a:endParaRPr lang="en-IN"/>
        </a:p>
      </dgm:t>
    </dgm:pt>
    <dgm:pt modelId="{EC6DA8B7-858E-4382-A679-D3036B1081C5}" type="sibTrans" cxnId="{07669639-ECC8-4B0C-ABED-65CCB4F75588}">
      <dgm:prSet/>
      <dgm:spPr/>
      <dgm:t>
        <a:bodyPr/>
        <a:lstStyle/>
        <a:p>
          <a:endParaRPr lang="en-IN"/>
        </a:p>
      </dgm:t>
    </dgm:pt>
    <dgm:pt modelId="{E403FD35-25C3-40F7-9934-C84D5BA2BCBF}" type="pres">
      <dgm:prSet presAssocID="{F258D9C7-B6A6-4F06-96F5-8EE5B5134043}" presName="Name0" presStyleCnt="0">
        <dgm:presLayoutVars>
          <dgm:dir/>
          <dgm:resizeHandles val="exact"/>
        </dgm:presLayoutVars>
      </dgm:prSet>
      <dgm:spPr/>
    </dgm:pt>
    <dgm:pt modelId="{432CC142-9CFF-420B-907C-B153FAF16994}" type="pres">
      <dgm:prSet presAssocID="{E5CCFCF9-D461-4853-ACCE-FA1989BF2642}" presName="node" presStyleLbl="node1" presStyleIdx="0" presStyleCnt="4">
        <dgm:presLayoutVars>
          <dgm:bulletEnabled val="1"/>
        </dgm:presLayoutVars>
      </dgm:prSet>
      <dgm:spPr/>
    </dgm:pt>
    <dgm:pt modelId="{7732DE3E-FB05-4B4E-8941-0FD443669E6D}" type="pres">
      <dgm:prSet presAssocID="{59B3128C-D2FA-4581-9972-BDFD0B02808C}" presName="sibTrans" presStyleLbl="sibTrans2D1" presStyleIdx="0" presStyleCnt="3"/>
      <dgm:spPr/>
    </dgm:pt>
    <dgm:pt modelId="{3D0B9225-CCF4-4C75-8A60-4C92B094D78B}" type="pres">
      <dgm:prSet presAssocID="{59B3128C-D2FA-4581-9972-BDFD0B02808C}" presName="connectorText" presStyleLbl="sibTrans2D1" presStyleIdx="0" presStyleCnt="3"/>
      <dgm:spPr/>
    </dgm:pt>
    <dgm:pt modelId="{99FD109F-3DF4-4B6B-922B-F92B0AD6AB0A}" type="pres">
      <dgm:prSet presAssocID="{4824377A-296C-4548-9ED1-21B40BD7D3E6}" presName="node" presStyleLbl="node1" presStyleIdx="1" presStyleCnt="4">
        <dgm:presLayoutVars>
          <dgm:bulletEnabled val="1"/>
        </dgm:presLayoutVars>
      </dgm:prSet>
      <dgm:spPr/>
    </dgm:pt>
    <dgm:pt modelId="{FFEC762E-8826-4D89-8AFB-DA36158945CE}" type="pres">
      <dgm:prSet presAssocID="{194F48D3-BFB4-4F7E-BE86-D91543444C18}" presName="sibTrans" presStyleLbl="sibTrans2D1" presStyleIdx="1" presStyleCnt="3"/>
      <dgm:spPr/>
    </dgm:pt>
    <dgm:pt modelId="{E92FCCD0-28C3-4DE9-8F22-7530162E6294}" type="pres">
      <dgm:prSet presAssocID="{194F48D3-BFB4-4F7E-BE86-D91543444C18}" presName="connectorText" presStyleLbl="sibTrans2D1" presStyleIdx="1" presStyleCnt="3"/>
      <dgm:spPr/>
    </dgm:pt>
    <dgm:pt modelId="{2632858B-8F70-423E-8B50-693A93855921}" type="pres">
      <dgm:prSet presAssocID="{0810081F-AF59-481C-9D30-F8D922E32C95}" presName="node" presStyleLbl="node1" presStyleIdx="2" presStyleCnt="4" custLinFactNeighborX="-213" custLinFactNeighborY="2792">
        <dgm:presLayoutVars>
          <dgm:bulletEnabled val="1"/>
        </dgm:presLayoutVars>
      </dgm:prSet>
      <dgm:spPr/>
    </dgm:pt>
    <dgm:pt modelId="{EEB22C38-03ED-47E6-A5BF-0178788B4803}" type="pres">
      <dgm:prSet presAssocID="{3852FF0A-4229-4053-8E59-FFA2F9C256ED}" presName="sibTrans" presStyleLbl="sibTrans2D1" presStyleIdx="2" presStyleCnt="3"/>
      <dgm:spPr/>
    </dgm:pt>
    <dgm:pt modelId="{0761339F-C4E1-46E4-AB36-53DB59217A5C}" type="pres">
      <dgm:prSet presAssocID="{3852FF0A-4229-4053-8E59-FFA2F9C256ED}" presName="connectorText" presStyleLbl="sibTrans2D1" presStyleIdx="2" presStyleCnt="3"/>
      <dgm:spPr/>
    </dgm:pt>
    <dgm:pt modelId="{7F58D1B6-246D-4301-AF0D-EC3810D66C4D}" type="pres">
      <dgm:prSet presAssocID="{AA701219-6D4C-47CA-BAAA-DC23BF5DD3D4}" presName="node" presStyleLbl="node1" presStyleIdx="3" presStyleCnt="4">
        <dgm:presLayoutVars>
          <dgm:bulletEnabled val="1"/>
        </dgm:presLayoutVars>
      </dgm:prSet>
      <dgm:spPr/>
    </dgm:pt>
  </dgm:ptLst>
  <dgm:cxnLst>
    <dgm:cxn modelId="{07669639-ECC8-4B0C-ABED-65CCB4F75588}" srcId="{F258D9C7-B6A6-4F06-96F5-8EE5B5134043}" destId="{AA701219-6D4C-47CA-BAAA-DC23BF5DD3D4}" srcOrd="3" destOrd="0" parTransId="{D75C368F-0D92-4CFC-9DFE-6DC8E41CBF5A}" sibTransId="{EC6DA8B7-858E-4382-A679-D3036B1081C5}"/>
    <dgm:cxn modelId="{4186745E-EE00-4620-9870-36E14C57A193}" type="presOf" srcId="{3852FF0A-4229-4053-8E59-FFA2F9C256ED}" destId="{EEB22C38-03ED-47E6-A5BF-0178788B4803}" srcOrd="0" destOrd="0" presId="urn:microsoft.com/office/officeart/2005/8/layout/process1"/>
    <dgm:cxn modelId="{37D05C42-76EC-49CE-951A-5C396449F39C}" type="presOf" srcId="{59B3128C-D2FA-4581-9972-BDFD0B02808C}" destId="{7732DE3E-FB05-4B4E-8941-0FD443669E6D}" srcOrd="0" destOrd="0" presId="urn:microsoft.com/office/officeart/2005/8/layout/process1"/>
    <dgm:cxn modelId="{129D456B-41A3-49A9-8802-6B594B903A52}" type="presOf" srcId="{0810081F-AF59-481C-9D30-F8D922E32C95}" destId="{2632858B-8F70-423E-8B50-693A93855921}" srcOrd="0" destOrd="0" presId="urn:microsoft.com/office/officeart/2005/8/layout/process1"/>
    <dgm:cxn modelId="{1B6AF94B-7FE7-4879-A8C8-277CF7138000}" type="presOf" srcId="{3852FF0A-4229-4053-8E59-FFA2F9C256ED}" destId="{0761339F-C4E1-46E4-AB36-53DB59217A5C}" srcOrd="1" destOrd="0" presId="urn:microsoft.com/office/officeart/2005/8/layout/process1"/>
    <dgm:cxn modelId="{F6C1256D-6C3A-4209-BE79-7EDFE82AE73A}" type="presOf" srcId="{AA701219-6D4C-47CA-BAAA-DC23BF5DD3D4}" destId="{7F58D1B6-246D-4301-AF0D-EC3810D66C4D}" srcOrd="0" destOrd="0" presId="urn:microsoft.com/office/officeart/2005/8/layout/process1"/>
    <dgm:cxn modelId="{9E631A87-3B64-496E-8F28-5D119D8C9555}" type="presOf" srcId="{194F48D3-BFB4-4F7E-BE86-D91543444C18}" destId="{E92FCCD0-28C3-4DE9-8F22-7530162E6294}" srcOrd="1" destOrd="0" presId="urn:microsoft.com/office/officeart/2005/8/layout/process1"/>
    <dgm:cxn modelId="{DF7F5E8C-90B5-4C23-9F2A-702450CF8AE4}" srcId="{F258D9C7-B6A6-4F06-96F5-8EE5B5134043}" destId="{4824377A-296C-4548-9ED1-21B40BD7D3E6}" srcOrd="1" destOrd="0" parTransId="{FEFE3A4C-E5C4-47A5-B7E6-FB933642C9D5}" sibTransId="{194F48D3-BFB4-4F7E-BE86-D91543444C18}"/>
    <dgm:cxn modelId="{29C63FA6-85C9-440B-9ACD-FA88DC263CD8}" type="presOf" srcId="{E5CCFCF9-D461-4853-ACCE-FA1989BF2642}" destId="{432CC142-9CFF-420B-907C-B153FAF16994}" srcOrd="0" destOrd="0" presId="urn:microsoft.com/office/officeart/2005/8/layout/process1"/>
    <dgm:cxn modelId="{D2F63ECE-AFED-46F7-9163-A68AEA8B31B8}" type="presOf" srcId="{194F48D3-BFB4-4F7E-BE86-D91543444C18}" destId="{FFEC762E-8826-4D89-8AFB-DA36158945CE}" srcOrd="0" destOrd="0" presId="urn:microsoft.com/office/officeart/2005/8/layout/process1"/>
    <dgm:cxn modelId="{DB7EDCCE-565B-4136-8DC5-78BD1BBB60B4}" srcId="{F258D9C7-B6A6-4F06-96F5-8EE5B5134043}" destId="{0810081F-AF59-481C-9D30-F8D922E32C95}" srcOrd="2" destOrd="0" parTransId="{7F4CCB84-8587-483E-B43F-8F893A2C0470}" sibTransId="{3852FF0A-4229-4053-8E59-FFA2F9C256ED}"/>
    <dgm:cxn modelId="{C3CB11ED-1416-47B1-B876-167C1B222AC7}" type="presOf" srcId="{F258D9C7-B6A6-4F06-96F5-8EE5B5134043}" destId="{E403FD35-25C3-40F7-9934-C84D5BA2BCBF}" srcOrd="0" destOrd="0" presId="urn:microsoft.com/office/officeart/2005/8/layout/process1"/>
    <dgm:cxn modelId="{A6875DF1-76C1-40BA-ACE7-1AFB7C31E8E7}" type="presOf" srcId="{59B3128C-D2FA-4581-9972-BDFD0B02808C}" destId="{3D0B9225-CCF4-4C75-8A60-4C92B094D78B}" srcOrd="1" destOrd="0" presId="urn:microsoft.com/office/officeart/2005/8/layout/process1"/>
    <dgm:cxn modelId="{E302B7F5-0B82-4AB8-A8DC-8A3D16E9EFF1}" srcId="{F258D9C7-B6A6-4F06-96F5-8EE5B5134043}" destId="{E5CCFCF9-D461-4853-ACCE-FA1989BF2642}" srcOrd="0" destOrd="0" parTransId="{3EA3E940-01DE-415F-ADCD-17C229350263}" sibTransId="{59B3128C-D2FA-4581-9972-BDFD0B02808C}"/>
    <dgm:cxn modelId="{D76AB1FA-2FDC-4B34-A8B6-5EE3899F5D72}" type="presOf" srcId="{4824377A-296C-4548-9ED1-21B40BD7D3E6}" destId="{99FD109F-3DF4-4B6B-922B-F92B0AD6AB0A}" srcOrd="0" destOrd="0" presId="urn:microsoft.com/office/officeart/2005/8/layout/process1"/>
    <dgm:cxn modelId="{D42789BF-7422-4FF6-89E9-EF47402D9E2E}" type="presParOf" srcId="{E403FD35-25C3-40F7-9934-C84D5BA2BCBF}" destId="{432CC142-9CFF-420B-907C-B153FAF16994}" srcOrd="0" destOrd="0" presId="urn:microsoft.com/office/officeart/2005/8/layout/process1"/>
    <dgm:cxn modelId="{A5E01E28-1EDD-4797-87FB-62A62747374D}" type="presParOf" srcId="{E403FD35-25C3-40F7-9934-C84D5BA2BCBF}" destId="{7732DE3E-FB05-4B4E-8941-0FD443669E6D}" srcOrd="1" destOrd="0" presId="urn:microsoft.com/office/officeart/2005/8/layout/process1"/>
    <dgm:cxn modelId="{6867B72F-399E-437D-8784-DB973DA9FB73}" type="presParOf" srcId="{7732DE3E-FB05-4B4E-8941-0FD443669E6D}" destId="{3D0B9225-CCF4-4C75-8A60-4C92B094D78B}" srcOrd="0" destOrd="0" presId="urn:microsoft.com/office/officeart/2005/8/layout/process1"/>
    <dgm:cxn modelId="{3ED13E6A-4FD4-4CF2-B386-5838FF374558}" type="presParOf" srcId="{E403FD35-25C3-40F7-9934-C84D5BA2BCBF}" destId="{99FD109F-3DF4-4B6B-922B-F92B0AD6AB0A}" srcOrd="2" destOrd="0" presId="urn:microsoft.com/office/officeart/2005/8/layout/process1"/>
    <dgm:cxn modelId="{1B0B0073-F6D8-45CC-9B42-08F40CE905C8}" type="presParOf" srcId="{E403FD35-25C3-40F7-9934-C84D5BA2BCBF}" destId="{FFEC762E-8826-4D89-8AFB-DA36158945CE}" srcOrd="3" destOrd="0" presId="urn:microsoft.com/office/officeart/2005/8/layout/process1"/>
    <dgm:cxn modelId="{CC735F14-86F0-4A03-B4A8-FD2BA8D6FEB5}" type="presParOf" srcId="{FFEC762E-8826-4D89-8AFB-DA36158945CE}" destId="{E92FCCD0-28C3-4DE9-8F22-7530162E6294}" srcOrd="0" destOrd="0" presId="urn:microsoft.com/office/officeart/2005/8/layout/process1"/>
    <dgm:cxn modelId="{5AF7896A-FA8C-4690-8E9E-A6632E80A65D}" type="presParOf" srcId="{E403FD35-25C3-40F7-9934-C84D5BA2BCBF}" destId="{2632858B-8F70-423E-8B50-693A93855921}" srcOrd="4" destOrd="0" presId="urn:microsoft.com/office/officeart/2005/8/layout/process1"/>
    <dgm:cxn modelId="{C48F5655-0365-46C6-A79C-E7B9CAB33B28}" type="presParOf" srcId="{E403FD35-25C3-40F7-9934-C84D5BA2BCBF}" destId="{EEB22C38-03ED-47E6-A5BF-0178788B4803}" srcOrd="5" destOrd="0" presId="urn:microsoft.com/office/officeart/2005/8/layout/process1"/>
    <dgm:cxn modelId="{6E9403D5-05DE-429B-B693-6B6C53174BB5}" type="presParOf" srcId="{EEB22C38-03ED-47E6-A5BF-0178788B4803}" destId="{0761339F-C4E1-46E4-AB36-53DB59217A5C}" srcOrd="0" destOrd="0" presId="urn:microsoft.com/office/officeart/2005/8/layout/process1"/>
    <dgm:cxn modelId="{C956890D-06EA-4CE4-94D9-54646EA5C733}" type="presParOf" srcId="{E403FD35-25C3-40F7-9934-C84D5BA2BCBF}" destId="{7F58D1B6-246D-4301-AF0D-EC3810D66C4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7D988-C5A6-4404-9FD5-46223393D49A}"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8B66C2AC-38A3-486E-9861-FC5256C8D68B}">
      <dgm:prSet phldrT="[Text]"/>
      <dgm:spPr/>
      <dgm:t>
        <a:bodyPr/>
        <a:lstStyle/>
        <a:p>
          <a:r>
            <a:rPr lang="en-IN" dirty="0"/>
            <a:t>SHM Methods</a:t>
          </a:r>
        </a:p>
      </dgm:t>
    </dgm:pt>
    <dgm:pt modelId="{34734781-C0BB-42C0-8B0E-2B7DE2FD9C72}" type="parTrans" cxnId="{626CB628-D6EC-485B-8518-6747C2460B1E}">
      <dgm:prSet/>
      <dgm:spPr/>
      <dgm:t>
        <a:bodyPr/>
        <a:lstStyle/>
        <a:p>
          <a:endParaRPr lang="en-IN"/>
        </a:p>
      </dgm:t>
    </dgm:pt>
    <dgm:pt modelId="{783454CC-853A-403D-B2E8-2A7891551ABA}" type="sibTrans" cxnId="{626CB628-D6EC-485B-8518-6747C2460B1E}">
      <dgm:prSet/>
      <dgm:spPr/>
      <dgm:t>
        <a:bodyPr/>
        <a:lstStyle/>
        <a:p>
          <a:endParaRPr lang="en-IN"/>
        </a:p>
      </dgm:t>
    </dgm:pt>
    <dgm:pt modelId="{37C5579D-EF9B-436F-9D8C-CA38A321F1B4}">
      <dgm:prSet phldrT="[Text]"/>
      <dgm:spPr/>
      <dgm:t>
        <a:bodyPr/>
        <a:lstStyle/>
        <a:p>
          <a:r>
            <a:rPr lang="en-IN" dirty="0"/>
            <a:t>Traditional Methods</a:t>
          </a:r>
        </a:p>
      </dgm:t>
    </dgm:pt>
    <dgm:pt modelId="{90010FEF-7DC7-4122-992A-DB6C62142547}" type="parTrans" cxnId="{7A43E4CE-E7B4-4BF4-B015-92C9FF39092C}">
      <dgm:prSet/>
      <dgm:spPr/>
      <dgm:t>
        <a:bodyPr/>
        <a:lstStyle/>
        <a:p>
          <a:endParaRPr lang="en-IN"/>
        </a:p>
      </dgm:t>
    </dgm:pt>
    <dgm:pt modelId="{4C2D5448-CA1D-4D84-8BF3-63E230EE375F}" type="sibTrans" cxnId="{7A43E4CE-E7B4-4BF4-B015-92C9FF39092C}">
      <dgm:prSet/>
      <dgm:spPr/>
      <dgm:t>
        <a:bodyPr/>
        <a:lstStyle/>
        <a:p>
          <a:endParaRPr lang="en-IN"/>
        </a:p>
      </dgm:t>
    </dgm:pt>
    <dgm:pt modelId="{91E5A3C4-D853-4D9B-A089-1868484F393B}">
      <dgm:prSet phldrT="[Text]"/>
      <dgm:spPr/>
      <dgm:t>
        <a:bodyPr/>
        <a:lstStyle/>
        <a:p>
          <a:r>
            <a:rPr lang="en-IN" dirty="0"/>
            <a:t>Model driven SHM – FEM Model</a:t>
          </a:r>
        </a:p>
      </dgm:t>
    </dgm:pt>
    <dgm:pt modelId="{28C1779B-F0FC-48DC-87AB-9599A594855E}" type="parTrans" cxnId="{BDD4CE11-6456-4FD4-8DB1-098A698857A4}">
      <dgm:prSet/>
      <dgm:spPr/>
      <dgm:t>
        <a:bodyPr/>
        <a:lstStyle/>
        <a:p>
          <a:endParaRPr lang="en-IN"/>
        </a:p>
      </dgm:t>
    </dgm:pt>
    <dgm:pt modelId="{513836BC-A738-4F20-B7C7-8C65DC1CE940}" type="sibTrans" cxnId="{BDD4CE11-6456-4FD4-8DB1-098A698857A4}">
      <dgm:prSet/>
      <dgm:spPr/>
      <dgm:t>
        <a:bodyPr/>
        <a:lstStyle/>
        <a:p>
          <a:endParaRPr lang="en-IN"/>
        </a:p>
      </dgm:t>
    </dgm:pt>
    <dgm:pt modelId="{46F49B3E-A161-4530-95DF-ECD9BB85E955}">
      <dgm:prSet phldrT="[Text]"/>
      <dgm:spPr/>
      <dgm:t>
        <a:bodyPr/>
        <a:lstStyle/>
        <a:p>
          <a:r>
            <a:rPr lang="en-IN" dirty="0"/>
            <a:t>Data driven SHM – Machine Learning Approach</a:t>
          </a:r>
        </a:p>
      </dgm:t>
    </dgm:pt>
    <dgm:pt modelId="{693BFDB5-BF89-43EA-B0AE-3C481D0DCBE7}" type="parTrans" cxnId="{C4AFD70B-0EC6-4AE9-960F-F9FD4ADBFBE8}">
      <dgm:prSet/>
      <dgm:spPr/>
      <dgm:t>
        <a:bodyPr/>
        <a:lstStyle/>
        <a:p>
          <a:endParaRPr lang="en-IN"/>
        </a:p>
      </dgm:t>
    </dgm:pt>
    <dgm:pt modelId="{BAE991B1-943A-4CA0-98BF-A105FEC4BD4F}" type="sibTrans" cxnId="{C4AFD70B-0EC6-4AE9-960F-F9FD4ADBFBE8}">
      <dgm:prSet/>
      <dgm:spPr/>
      <dgm:t>
        <a:bodyPr/>
        <a:lstStyle/>
        <a:p>
          <a:endParaRPr lang="en-IN"/>
        </a:p>
      </dgm:t>
    </dgm:pt>
    <dgm:pt modelId="{C8FB26D4-8CB0-4933-98B5-280775915AAF}" type="pres">
      <dgm:prSet presAssocID="{CC77D988-C5A6-4404-9FD5-46223393D49A}" presName="Name0" presStyleCnt="0">
        <dgm:presLayoutVars>
          <dgm:orgChart val="1"/>
          <dgm:chPref val="1"/>
          <dgm:dir/>
          <dgm:animOne val="branch"/>
          <dgm:animLvl val="lvl"/>
          <dgm:resizeHandles/>
        </dgm:presLayoutVars>
      </dgm:prSet>
      <dgm:spPr/>
    </dgm:pt>
    <dgm:pt modelId="{59A1499E-F8D2-4FCF-B56C-1276002264A4}" type="pres">
      <dgm:prSet presAssocID="{8B66C2AC-38A3-486E-9861-FC5256C8D68B}" presName="hierRoot1" presStyleCnt="0">
        <dgm:presLayoutVars>
          <dgm:hierBranch val="init"/>
        </dgm:presLayoutVars>
      </dgm:prSet>
      <dgm:spPr/>
    </dgm:pt>
    <dgm:pt modelId="{DEC30FFB-109E-45F0-9291-61409DD1163E}" type="pres">
      <dgm:prSet presAssocID="{8B66C2AC-38A3-486E-9861-FC5256C8D68B}" presName="rootComposite1" presStyleCnt="0"/>
      <dgm:spPr/>
    </dgm:pt>
    <dgm:pt modelId="{6B9173F0-924F-4606-A7A3-B695D31BAF04}" type="pres">
      <dgm:prSet presAssocID="{8B66C2AC-38A3-486E-9861-FC5256C8D68B}" presName="rootText1" presStyleLbl="alignAcc1" presStyleIdx="0" presStyleCnt="0">
        <dgm:presLayoutVars>
          <dgm:chPref val="3"/>
        </dgm:presLayoutVars>
      </dgm:prSet>
      <dgm:spPr/>
    </dgm:pt>
    <dgm:pt modelId="{C41FB859-43F4-40FD-93C0-B6F8D656B1C6}" type="pres">
      <dgm:prSet presAssocID="{8B66C2AC-38A3-486E-9861-FC5256C8D68B}" presName="topArc1" presStyleLbl="parChTrans1D1" presStyleIdx="0" presStyleCnt="8"/>
      <dgm:spPr/>
    </dgm:pt>
    <dgm:pt modelId="{AFC8801D-7E96-4E73-B420-2BB00697BC9B}" type="pres">
      <dgm:prSet presAssocID="{8B66C2AC-38A3-486E-9861-FC5256C8D68B}" presName="bottomArc1" presStyleLbl="parChTrans1D1" presStyleIdx="1" presStyleCnt="8"/>
      <dgm:spPr/>
    </dgm:pt>
    <dgm:pt modelId="{B64515CD-A8E7-4069-B04D-B6696595CDB2}" type="pres">
      <dgm:prSet presAssocID="{8B66C2AC-38A3-486E-9861-FC5256C8D68B}" presName="topConnNode1" presStyleLbl="node1" presStyleIdx="0" presStyleCnt="0"/>
      <dgm:spPr/>
    </dgm:pt>
    <dgm:pt modelId="{0690C3C9-A665-4552-A2C5-6BE7FADBCE6B}" type="pres">
      <dgm:prSet presAssocID="{8B66C2AC-38A3-486E-9861-FC5256C8D68B}" presName="hierChild2" presStyleCnt="0"/>
      <dgm:spPr/>
    </dgm:pt>
    <dgm:pt modelId="{39B3F0A7-3F38-4F33-9C9F-740159726BA9}" type="pres">
      <dgm:prSet presAssocID="{90010FEF-7DC7-4122-992A-DB6C62142547}" presName="Name28" presStyleLbl="parChTrans1D2" presStyleIdx="0" presStyleCnt="3"/>
      <dgm:spPr/>
    </dgm:pt>
    <dgm:pt modelId="{9A65B6B1-913C-4480-BE65-BDF8D95C1802}" type="pres">
      <dgm:prSet presAssocID="{37C5579D-EF9B-436F-9D8C-CA38A321F1B4}" presName="hierRoot2" presStyleCnt="0">
        <dgm:presLayoutVars>
          <dgm:hierBranch val="init"/>
        </dgm:presLayoutVars>
      </dgm:prSet>
      <dgm:spPr/>
    </dgm:pt>
    <dgm:pt modelId="{DC033AF8-0B5E-45BF-848E-129E200A2CB0}" type="pres">
      <dgm:prSet presAssocID="{37C5579D-EF9B-436F-9D8C-CA38A321F1B4}" presName="rootComposite2" presStyleCnt="0"/>
      <dgm:spPr/>
    </dgm:pt>
    <dgm:pt modelId="{49BF1007-ADEE-41BA-9873-B4C877FDF236}" type="pres">
      <dgm:prSet presAssocID="{37C5579D-EF9B-436F-9D8C-CA38A321F1B4}" presName="rootText2" presStyleLbl="alignAcc1" presStyleIdx="0" presStyleCnt="0">
        <dgm:presLayoutVars>
          <dgm:chPref val="3"/>
        </dgm:presLayoutVars>
      </dgm:prSet>
      <dgm:spPr/>
    </dgm:pt>
    <dgm:pt modelId="{77B72367-818B-4513-BE77-2ECE802F7EEE}" type="pres">
      <dgm:prSet presAssocID="{37C5579D-EF9B-436F-9D8C-CA38A321F1B4}" presName="topArc2" presStyleLbl="parChTrans1D1" presStyleIdx="2" presStyleCnt="8"/>
      <dgm:spPr/>
    </dgm:pt>
    <dgm:pt modelId="{639D5EDA-7B75-4C87-86B9-55DDA50C7DB3}" type="pres">
      <dgm:prSet presAssocID="{37C5579D-EF9B-436F-9D8C-CA38A321F1B4}" presName="bottomArc2" presStyleLbl="parChTrans1D1" presStyleIdx="3" presStyleCnt="8"/>
      <dgm:spPr/>
    </dgm:pt>
    <dgm:pt modelId="{369488B3-774F-48E0-948D-6E9C96C7BC16}" type="pres">
      <dgm:prSet presAssocID="{37C5579D-EF9B-436F-9D8C-CA38A321F1B4}" presName="topConnNode2" presStyleLbl="node2" presStyleIdx="0" presStyleCnt="0"/>
      <dgm:spPr/>
    </dgm:pt>
    <dgm:pt modelId="{E7840DE9-B764-4086-AFA5-010E3382FF66}" type="pres">
      <dgm:prSet presAssocID="{37C5579D-EF9B-436F-9D8C-CA38A321F1B4}" presName="hierChild4" presStyleCnt="0"/>
      <dgm:spPr/>
    </dgm:pt>
    <dgm:pt modelId="{0B53BE57-0196-49E5-B8F6-836CFEEC25D8}" type="pres">
      <dgm:prSet presAssocID="{37C5579D-EF9B-436F-9D8C-CA38A321F1B4}" presName="hierChild5" presStyleCnt="0"/>
      <dgm:spPr/>
    </dgm:pt>
    <dgm:pt modelId="{9241D43E-C8F2-47AF-B9AE-068ACA26E8DF}" type="pres">
      <dgm:prSet presAssocID="{28C1779B-F0FC-48DC-87AB-9599A594855E}" presName="Name28" presStyleLbl="parChTrans1D2" presStyleIdx="1" presStyleCnt="3"/>
      <dgm:spPr/>
    </dgm:pt>
    <dgm:pt modelId="{D9A5D881-5AC4-4194-BACA-D03C5523D688}" type="pres">
      <dgm:prSet presAssocID="{91E5A3C4-D853-4D9B-A089-1868484F393B}" presName="hierRoot2" presStyleCnt="0">
        <dgm:presLayoutVars>
          <dgm:hierBranch val="init"/>
        </dgm:presLayoutVars>
      </dgm:prSet>
      <dgm:spPr/>
    </dgm:pt>
    <dgm:pt modelId="{A76A20C0-3EB0-49F5-B7BD-43A46E1AA162}" type="pres">
      <dgm:prSet presAssocID="{91E5A3C4-D853-4D9B-A089-1868484F393B}" presName="rootComposite2" presStyleCnt="0"/>
      <dgm:spPr/>
    </dgm:pt>
    <dgm:pt modelId="{081B0E19-1361-4D9A-86F7-E29F9473F44A}" type="pres">
      <dgm:prSet presAssocID="{91E5A3C4-D853-4D9B-A089-1868484F393B}" presName="rootText2" presStyleLbl="alignAcc1" presStyleIdx="0" presStyleCnt="0">
        <dgm:presLayoutVars>
          <dgm:chPref val="3"/>
        </dgm:presLayoutVars>
      </dgm:prSet>
      <dgm:spPr/>
    </dgm:pt>
    <dgm:pt modelId="{67ADBE73-A7C5-4688-AC42-E24F72D7BC5E}" type="pres">
      <dgm:prSet presAssocID="{91E5A3C4-D853-4D9B-A089-1868484F393B}" presName="topArc2" presStyleLbl="parChTrans1D1" presStyleIdx="4" presStyleCnt="8"/>
      <dgm:spPr/>
    </dgm:pt>
    <dgm:pt modelId="{75D12594-261A-4FF4-821A-2CA5E6300A22}" type="pres">
      <dgm:prSet presAssocID="{91E5A3C4-D853-4D9B-A089-1868484F393B}" presName="bottomArc2" presStyleLbl="parChTrans1D1" presStyleIdx="5" presStyleCnt="8"/>
      <dgm:spPr/>
    </dgm:pt>
    <dgm:pt modelId="{17AFE822-86AE-4176-88CF-011378511CCB}" type="pres">
      <dgm:prSet presAssocID="{91E5A3C4-D853-4D9B-A089-1868484F393B}" presName="topConnNode2" presStyleLbl="node2" presStyleIdx="0" presStyleCnt="0"/>
      <dgm:spPr/>
    </dgm:pt>
    <dgm:pt modelId="{26964D34-804D-4180-A150-C5BC1A88A0B1}" type="pres">
      <dgm:prSet presAssocID="{91E5A3C4-D853-4D9B-A089-1868484F393B}" presName="hierChild4" presStyleCnt="0"/>
      <dgm:spPr/>
    </dgm:pt>
    <dgm:pt modelId="{69545A63-2D65-4A98-BFDB-CAF5C78A1AAC}" type="pres">
      <dgm:prSet presAssocID="{91E5A3C4-D853-4D9B-A089-1868484F393B}" presName="hierChild5" presStyleCnt="0"/>
      <dgm:spPr/>
    </dgm:pt>
    <dgm:pt modelId="{2B720565-BD9B-4A5E-BE04-732BB7133A66}" type="pres">
      <dgm:prSet presAssocID="{693BFDB5-BF89-43EA-B0AE-3C481D0DCBE7}" presName="Name28" presStyleLbl="parChTrans1D2" presStyleIdx="2" presStyleCnt="3"/>
      <dgm:spPr/>
    </dgm:pt>
    <dgm:pt modelId="{8F6068C7-5232-4F72-887B-16850C6BB606}" type="pres">
      <dgm:prSet presAssocID="{46F49B3E-A161-4530-95DF-ECD9BB85E955}" presName="hierRoot2" presStyleCnt="0">
        <dgm:presLayoutVars>
          <dgm:hierBranch val="init"/>
        </dgm:presLayoutVars>
      </dgm:prSet>
      <dgm:spPr/>
    </dgm:pt>
    <dgm:pt modelId="{9272CAE3-FA40-4DC3-89E2-CE11680C778B}" type="pres">
      <dgm:prSet presAssocID="{46F49B3E-A161-4530-95DF-ECD9BB85E955}" presName="rootComposite2" presStyleCnt="0"/>
      <dgm:spPr/>
    </dgm:pt>
    <dgm:pt modelId="{5218A9EB-6E76-406C-983E-EF7167D08A5B}" type="pres">
      <dgm:prSet presAssocID="{46F49B3E-A161-4530-95DF-ECD9BB85E955}" presName="rootText2" presStyleLbl="alignAcc1" presStyleIdx="0" presStyleCnt="0">
        <dgm:presLayoutVars>
          <dgm:chPref val="3"/>
        </dgm:presLayoutVars>
      </dgm:prSet>
      <dgm:spPr/>
    </dgm:pt>
    <dgm:pt modelId="{0DCFB115-38EE-4D98-B68C-C1DDE51EB4D3}" type="pres">
      <dgm:prSet presAssocID="{46F49B3E-A161-4530-95DF-ECD9BB85E955}" presName="topArc2" presStyleLbl="parChTrans1D1" presStyleIdx="6" presStyleCnt="8"/>
      <dgm:spPr/>
    </dgm:pt>
    <dgm:pt modelId="{C9BE6A8B-2E95-41BF-A63C-79420999637A}" type="pres">
      <dgm:prSet presAssocID="{46F49B3E-A161-4530-95DF-ECD9BB85E955}" presName="bottomArc2" presStyleLbl="parChTrans1D1" presStyleIdx="7" presStyleCnt="8"/>
      <dgm:spPr/>
    </dgm:pt>
    <dgm:pt modelId="{58D9208C-E0B8-43C6-A078-5EF5347899BC}" type="pres">
      <dgm:prSet presAssocID="{46F49B3E-A161-4530-95DF-ECD9BB85E955}" presName="topConnNode2" presStyleLbl="node2" presStyleIdx="0" presStyleCnt="0"/>
      <dgm:spPr/>
    </dgm:pt>
    <dgm:pt modelId="{E8D187DD-0F71-40A0-A995-D4E6396DE6A3}" type="pres">
      <dgm:prSet presAssocID="{46F49B3E-A161-4530-95DF-ECD9BB85E955}" presName="hierChild4" presStyleCnt="0"/>
      <dgm:spPr/>
    </dgm:pt>
    <dgm:pt modelId="{5040E620-2DFF-4CCD-BE15-27932E024026}" type="pres">
      <dgm:prSet presAssocID="{46F49B3E-A161-4530-95DF-ECD9BB85E955}" presName="hierChild5" presStyleCnt="0"/>
      <dgm:spPr/>
    </dgm:pt>
    <dgm:pt modelId="{E73C45D0-3421-46CD-9147-8CD111F7702B}" type="pres">
      <dgm:prSet presAssocID="{8B66C2AC-38A3-486E-9861-FC5256C8D68B}" presName="hierChild3" presStyleCnt="0"/>
      <dgm:spPr/>
    </dgm:pt>
  </dgm:ptLst>
  <dgm:cxnLst>
    <dgm:cxn modelId="{C4AFD70B-0EC6-4AE9-960F-F9FD4ADBFBE8}" srcId="{8B66C2AC-38A3-486E-9861-FC5256C8D68B}" destId="{46F49B3E-A161-4530-95DF-ECD9BB85E955}" srcOrd="2" destOrd="0" parTransId="{693BFDB5-BF89-43EA-B0AE-3C481D0DCBE7}" sibTransId="{BAE991B1-943A-4CA0-98BF-A105FEC4BD4F}"/>
    <dgm:cxn modelId="{BDD4CE11-6456-4FD4-8DB1-098A698857A4}" srcId="{8B66C2AC-38A3-486E-9861-FC5256C8D68B}" destId="{91E5A3C4-D853-4D9B-A089-1868484F393B}" srcOrd="1" destOrd="0" parTransId="{28C1779B-F0FC-48DC-87AB-9599A594855E}" sibTransId="{513836BC-A738-4F20-B7C7-8C65DC1CE940}"/>
    <dgm:cxn modelId="{8C96711A-6906-4057-994F-153B785CDF85}" type="presOf" srcId="{46F49B3E-A161-4530-95DF-ECD9BB85E955}" destId="{58D9208C-E0B8-43C6-A078-5EF5347899BC}" srcOrd="1" destOrd="0" presId="urn:microsoft.com/office/officeart/2008/layout/HalfCircleOrganizationChart"/>
    <dgm:cxn modelId="{AE8D241C-ED25-4E9B-82EB-E92B83A1D12C}" type="presOf" srcId="{91E5A3C4-D853-4D9B-A089-1868484F393B}" destId="{17AFE822-86AE-4176-88CF-011378511CCB}" srcOrd="1" destOrd="0" presId="urn:microsoft.com/office/officeart/2008/layout/HalfCircleOrganizationChart"/>
    <dgm:cxn modelId="{626CB628-D6EC-485B-8518-6747C2460B1E}" srcId="{CC77D988-C5A6-4404-9FD5-46223393D49A}" destId="{8B66C2AC-38A3-486E-9861-FC5256C8D68B}" srcOrd="0" destOrd="0" parTransId="{34734781-C0BB-42C0-8B0E-2B7DE2FD9C72}" sibTransId="{783454CC-853A-403D-B2E8-2A7891551ABA}"/>
    <dgm:cxn modelId="{90B2865E-3C71-4967-BDE9-4BC3058617DF}" type="presOf" srcId="{91E5A3C4-D853-4D9B-A089-1868484F393B}" destId="{081B0E19-1361-4D9A-86F7-E29F9473F44A}" srcOrd="0" destOrd="0" presId="urn:microsoft.com/office/officeart/2008/layout/HalfCircleOrganizationChart"/>
    <dgm:cxn modelId="{CC3FA669-3F02-4B65-91F2-7A71BD3EE9D8}" type="presOf" srcId="{46F49B3E-A161-4530-95DF-ECD9BB85E955}" destId="{5218A9EB-6E76-406C-983E-EF7167D08A5B}" srcOrd="0" destOrd="0" presId="urn:microsoft.com/office/officeart/2008/layout/HalfCircleOrganizationChart"/>
    <dgm:cxn modelId="{4F5F367E-48DF-4941-974F-D89205F51572}" type="presOf" srcId="{8B66C2AC-38A3-486E-9861-FC5256C8D68B}" destId="{6B9173F0-924F-4606-A7A3-B695D31BAF04}" srcOrd="0" destOrd="0" presId="urn:microsoft.com/office/officeart/2008/layout/HalfCircleOrganizationChart"/>
    <dgm:cxn modelId="{DEA8EC87-FEC1-4BCB-AB59-0B41163E0734}" type="presOf" srcId="{693BFDB5-BF89-43EA-B0AE-3C481D0DCBE7}" destId="{2B720565-BD9B-4A5E-BE04-732BB7133A66}" srcOrd="0" destOrd="0" presId="urn:microsoft.com/office/officeart/2008/layout/HalfCircleOrganizationChart"/>
    <dgm:cxn modelId="{67BB65AD-6C4C-4ECB-8922-758DBDEE9F7C}" type="presOf" srcId="{8B66C2AC-38A3-486E-9861-FC5256C8D68B}" destId="{B64515CD-A8E7-4069-B04D-B6696595CDB2}" srcOrd="1" destOrd="0" presId="urn:microsoft.com/office/officeart/2008/layout/HalfCircleOrganizationChart"/>
    <dgm:cxn modelId="{9CEDC8C7-7BBC-4DE1-8FD3-EE7C73B35E91}" type="presOf" srcId="{28C1779B-F0FC-48DC-87AB-9599A594855E}" destId="{9241D43E-C8F2-47AF-B9AE-068ACA26E8DF}" srcOrd="0" destOrd="0" presId="urn:microsoft.com/office/officeart/2008/layout/HalfCircleOrganizationChart"/>
    <dgm:cxn modelId="{7A43E4CE-E7B4-4BF4-B015-92C9FF39092C}" srcId="{8B66C2AC-38A3-486E-9861-FC5256C8D68B}" destId="{37C5579D-EF9B-436F-9D8C-CA38A321F1B4}" srcOrd="0" destOrd="0" parTransId="{90010FEF-7DC7-4122-992A-DB6C62142547}" sibTransId="{4C2D5448-CA1D-4D84-8BF3-63E230EE375F}"/>
    <dgm:cxn modelId="{FFB62BE8-BEE0-4976-8622-E9F59F448497}" type="presOf" srcId="{90010FEF-7DC7-4122-992A-DB6C62142547}" destId="{39B3F0A7-3F38-4F33-9C9F-740159726BA9}" srcOrd="0" destOrd="0" presId="urn:microsoft.com/office/officeart/2008/layout/HalfCircleOrganizationChart"/>
    <dgm:cxn modelId="{33DEBBEF-E917-4412-9CDC-CDCDFAC884A3}" type="presOf" srcId="{CC77D988-C5A6-4404-9FD5-46223393D49A}" destId="{C8FB26D4-8CB0-4933-98B5-280775915AAF}" srcOrd="0" destOrd="0" presId="urn:microsoft.com/office/officeart/2008/layout/HalfCircleOrganizationChart"/>
    <dgm:cxn modelId="{46C771F8-9C23-4F6B-95EF-C5334218A041}" type="presOf" srcId="{37C5579D-EF9B-436F-9D8C-CA38A321F1B4}" destId="{49BF1007-ADEE-41BA-9873-B4C877FDF236}" srcOrd="0" destOrd="0" presId="urn:microsoft.com/office/officeart/2008/layout/HalfCircleOrganizationChart"/>
    <dgm:cxn modelId="{86CE89FB-E7A8-4B37-876C-035FAC3B9C16}" type="presOf" srcId="{37C5579D-EF9B-436F-9D8C-CA38A321F1B4}" destId="{369488B3-774F-48E0-948D-6E9C96C7BC16}" srcOrd="1" destOrd="0" presId="urn:microsoft.com/office/officeart/2008/layout/HalfCircleOrganizationChart"/>
    <dgm:cxn modelId="{EEBB4F54-F528-4E4B-8287-CD741700C334}" type="presParOf" srcId="{C8FB26D4-8CB0-4933-98B5-280775915AAF}" destId="{59A1499E-F8D2-4FCF-B56C-1276002264A4}" srcOrd="0" destOrd="0" presId="urn:microsoft.com/office/officeart/2008/layout/HalfCircleOrganizationChart"/>
    <dgm:cxn modelId="{0C72CD1D-89E4-4C12-9D7A-23A78B1C35DE}" type="presParOf" srcId="{59A1499E-F8D2-4FCF-B56C-1276002264A4}" destId="{DEC30FFB-109E-45F0-9291-61409DD1163E}" srcOrd="0" destOrd="0" presId="urn:microsoft.com/office/officeart/2008/layout/HalfCircleOrganizationChart"/>
    <dgm:cxn modelId="{72976968-D1B6-4743-BFBC-78E239CC01EB}" type="presParOf" srcId="{DEC30FFB-109E-45F0-9291-61409DD1163E}" destId="{6B9173F0-924F-4606-A7A3-B695D31BAF04}" srcOrd="0" destOrd="0" presId="urn:microsoft.com/office/officeart/2008/layout/HalfCircleOrganizationChart"/>
    <dgm:cxn modelId="{7D9B640A-9C14-4502-BC5B-4C526AC7DC91}" type="presParOf" srcId="{DEC30FFB-109E-45F0-9291-61409DD1163E}" destId="{C41FB859-43F4-40FD-93C0-B6F8D656B1C6}" srcOrd="1" destOrd="0" presId="urn:microsoft.com/office/officeart/2008/layout/HalfCircleOrganizationChart"/>
    <dgm:cxn modelId="{4D7A3A9C-A14A-4B1A-9A69-EBEBC2858E42}" type="presParOf" srcId="{DEC30FFB-109E-45F0-9291-61409DD1163E}" destId="{AFC8801D-7E96-4E73-B420-2BB00697BC9B}" srcOrd="2" destOrd="0" presId="urn:microsoft.com/office/officeart/2008/layout/HalfCircleOrganizationChart"/>
    <dgm:cxn modelId="{04C4230E-2F71-438F-A028-C2A8B76D15C9}" type="presParOf" srcId="{DEC30FFB-109E-45F0-9291-61409DD1163E}" destId="{B64515CD-A8E7-4069-B04D-B6696595CDB2}" srcOrd="3" destOrd="0" presId="urn:microsoft.com/office/officeart/2008/layout/HalfCircleOrganizationChart"/>
    <dgm:cxn modelId="{8D6FED51-8163-461B-915A-77B1A97CA098}" type="presParOf" srcId="{59A1499E-F8D2-4FCF-B56C-1276002264A4}" destId="{0690C3C9-A665-4552-A2C5-6BE7FADBCE6B}" srcOrd="1" destOrd="0" presId="urn:microsoft.com/office/officeart/2008/layout/HalfCircleOrganizationChart"/>
    <dgm:cxn modelId="{8B9A68EE-C9C4-4C6E-8FD8-055987F6993B}" type="presParOf" srcId="{0690C3C9-A665-4552-A2C5-6BE7FADBCE6B}" destId="{39B3F0A7-3F38-4F33-9C9F-740159726BA9}" srcOrd="0" destOrd="0" presId="urn:microsoft.com/office/officeart/2008/layout/HalfCircleOrganizationChart"/>
    <dgm:cxn modelId="{BC21CEC4-4179-4C16-B3A4-9E804790A19A}" type="presParOf" srcId="{0690C3C9-A665-4552-A2C5-6BE7FADBCE6B}" destId="{9A65B6B1-913C-4480-BE65-BDF8D95C1802}" srcOrd="1" destOrd="0" presId="urn:microsoft.com/office/officeart/2008/layout/HalfCircleOrganizationChart"/>
    <dgm:cxn modelId="{32F10918-CA02-4053-9710-6A34B1FB3CDD}" type="presParOf" srcId="{9A65B6B1-913C-4480-BE65-BDF8D95C1802}" destId="{DC033AF8-0B5E-45BF-848E-129E200A2CB0}" srcOrd="0" destOrd="0" presId="urn:microsoft.com/office/officeart/2008/layout/HalfCircleOrganizationChart"/>
    <dgm:cxn modelId="{30BA0443-249B-4879-935B-D5D1EB264C40}" type="presParOf" srcId="{DC033AF8-0B5E-45BF-848E-129E200A2CB0}" destId="{49BF1007-ADEE-41BA-9873-B4C877FDF236}" srcOrd="0" destOrd="0" presId="urn:microsoft.com/office/officeart/2008/layout/HalfCircleOrganizationChart"/>
    <dgm:cxn modelId="{4BA4821B-22AE-4B35-808E-8321684F0FAD}" type="presParOf" srcId="{DC033AF8-0B5E-45BF-848E-129E200A2CB0}" destId="{77B72367-818B-4513-BE77-2ECE802F7EEE}" srcOrd="1" destOrd="0" presId="urn:microsoft.com/office/officeart/2008/layout/HalfCircleOrganizationChart"/>
    <dgm:cxn modelId="{ED9BF05D-101E-4271-819D-FC04E77C8B0A}" type="presParOf" srcId="{DC033AF8-0B5E-45BF-848E-129E200A2CB0}" destId="{639D5EDA-7B75-4C87-86B9-55DDA50C7DB3}" srcOrd="2" destOrd="0" presId="urn:microsoft.com/office/officeart/2008/layout/HalfCircleOrganizationChart"/>
    <dgm:cxn modelId="{473C0EDC-4B0A-4107-A224-4D9447CBC441}" type="presParOf" srcId="{DC033AF8-0B5E-45BF-848E-129E200A2CB0}" destId="{369488B3-774F-48E0-948D-6E9C96C7BC16}" srcOrd="3" destOrd="0" presId="urn:microsoft.com/office/officeart/2008/layout/HalfCircleOrganizationChart"/>
    <dgm:cxn modelId="{AF30410E-8659-4E86-92A8-65B05E7E0875}" type="presParOf" srcId="{9A65B6B1-913C-4480-BE65-BDF8D95C1802}" destId="{E7840DE9-B764-4086-AFA5-010E3382FF66}" srcOrd="1" destOrd="0" presId="urn:microsoft.com/office/officeart/2008/layout/HalfCircleOrganizationChart"/>
    <dgm:cxn modelId="{4CC75D28-A4D9-4EDE-AA20-403958F868FF}" type="presParOf" srcId="{9A65B6B1-913C-4480-BE65-BDF8D95C1802}" destId="{0B53BE57-0196-49E5-B8F6-836CFEEC25D8}" srcOrd="2" destOrd="0" presId="urn:microsoft.com/office/officeart/2008/layout/HalfCircleOrganizationChart"/>
    <dgm:cxn modelId="{03081E21-9CCC-40E4-9439-E5FB6F2D03F8}" type="presParOf" srcId="{0690C3C9-A665-4552-A2C5-6BE7FADBCE6B}" destId="{9241D43E-C8F2-47AF-B9AE-068ACA26E8DF}" srcOrd="2" destOrd="0" presId="urn:microsoft.com/office/officeart/2008/layout/HalfCircleOrganizationChart"/>
    <dgm:cxn modelId="{C3BDC9F8-1EEB-4D1D-AEB8-7A6A3AB7D2C1}" type="presParOf" srcId="{0690C3C9-A665-4552-A2C5-6BE7FADBCE6B}" destId="{D9A5D881-5AC4-4194-BACA-D03C5523D688}" srcOrd="3" destOrd="0" presId="urn:microsoft.com/office/officeart/2008/layout/HalfCircleOrganizationChart"/>
    <dgm:cxn modelId="{E02B82B6-715D-4505-B537-6BD2784E2FB8}" type="presParOf" srcId="{D9A5D881-5AC4-4194-BACA-D03C5523D688}" destId="{A76A20C0-3EB0-49F5-B7BD-43A46E1AA162}" srcOrd="0" destOrd="0" presId="urn:microsoft.com/office/officeart/2008/layout/HalfCircleOrganizationChart"/>
    <dgm:cxn modelId="{9722C8E1-FE80-4180-A4EF-EB884ABFBB8F}" type="presParOf" srcId="{A76A20C0-3EB0-49F5-B7BD-43A46E1AA162}" destId="{081B0E19-1361-4D9A-86F7-E29F9473F44A}" srcOrd="0" destOrd="0" presId="urn:microsoft.com/office/officeart/2008/layout/HalfCircleOrganizationChart"/>
    <dgm:cxn modelId="{F4F52DE7-B01E-40BA-A36C-8B69150EE06B}" type="presParOf" srcId="{A76A20C0-3EB0-49F5-B7BD-43A46E1AA162}" destId="{67ADBE73-A7C5-4688-AC42-E24F72D7BC5E}" srcOrd="1" destOrd="0" presId="urn:microsoft.com/office/officeart/2008/layout/HalfCircleOrganizationChart"/>
    <dgm:cxn modelId="{5106CB2E-A2FE-43B2-B446-078E541628C4}" type="presParOf" srcId="{A76A20C0-3EB0-49F5-B7BD-43A46E1AA162}" destId="{75D12594-261A-4FF4-821A-2CA5E6300A22}" srcOrd="2" destOrd="0" presId="urn:microsoft.com/office/officeart/2008/layout/HalfCircleOrganizationChart"/>
    <dgm:cxn modelId="{BA99F5EE-EAC2-407E-8833-B3074DD2CE27}" type="presParOf" srcId="{A76A20C0-3EB0-49F5-B7BD-43A46E1AA162}" destId="{17AFE822-86AE-4176-88CF-011378511CCB}" srcOrd="3" destOrd="0" presId="urn:microsoft.com/office/officeart/2008/layout/HalfCircleOrganizationChart"/>
    <dgm:cxn modelId="{817F09DB-5D9D-4E42-8A1F-FBF8781694B3}" type="presParOf" srcId="{D9A5D881-5AC4-4194-BACA-D03C5523D688}" destId="{26964D34-804D-4180-A150-C5BC1A88A0B1}" srcOrd="1" destOrd="0" presId="urn:microsoft.com/office/officeart/2008/layout/HalfCircleOrganizationChart"/>
    <dgm:cxn modelId="{AD9280CA-0E64-4FE6-97C1-17B45ADC61DB}" type="presParOf" srcId="{D9A5D881-5AC4-4194-BACA-D03C5523D688}" destId="{69545A63-2D65-4A98-BFDB-CAF5C78A1AAC}" srcOrd="2" destOrd="0" presId="urn:microsoft.com/office/officeart/2008/layout/HalfCircleOrganizationChart"/>
    <dgm:cxn modelId="{9898941F-7A08-4251-902C-DCA4B586A3AF}" type="presParOf" srcId="{0690C3C9-A665-4552-A2C5-6BE7FADBCE6B}" destId="{2B720565-BD9B-4A5E-BE04-732BB7133A66}" srcOrd="4" destOrd="0" presId="urn:microsoft.com/office/officeart/2008/layout/HalfCircleOrganizationChart"/>
    <dgm:cxn modelId="{D6C75C8B-ADCC-4E74-88A3-9B83885C8843}" type="presParOf" srcId="{0690C3C9-A665-4552-A2C5-6BE7FADBCE6B}" destId="{8F6068C7-5232-4F72-887B-16850C6BB606}" srcOrd="5" destOrd="0" presId="urn:microsoft.com/office/officeart/2008/layout/HalfCircleOrganizationChart"/>
    <dgm:cxn modelId="{1972B67B-0067-40CF-8C8D-B39E15ACA800}" type="presParOf" srcId="{8F6068C7-5232-4F72-887B-16850C6BB606}" destId="{9272CAE3-FA40-4DC3-89E2-CE11680C778B}" srcOrd="0" destOrd="0" presId="urn:microsoft.com/office/officeart/2008/layout/HalfCircleOrganizationChart"/>
    <dgm:cxn modelId="{EA32006C-3ED6-4B89-B27A-6737017C09F3}" type="presParOf" srcId="{9272CAE3-FA40-4DC3-89E2-CE11680C778B}" destId="{5218A9EB-6E76-406C-983E-EF7167D08A5B}" srcOrd="0" destOrd="0" presId="urn:microsoft.com/office/officeart/2008/layout/HalfCircleOrganizationChart"/>
    <dgm:cxn modelId="{9C12CCB7-074B-463E-BD51-3A5B3EDA8103}" type="presParOf" srcId="{9272CAE3-FA40-4DC3-89E2-CE11680C778B}" destId="{0DCFB115-38EE-4D98-B68C-C1DDE51EB4D3}" srcOrd="1" destOrd="0" presId="urn:microsoft.com/office/officeart/2008/layout/HalfCircleOrganizationChart"/>
    <dgm:cxn modelId="{2EA2AA4F-0FAE-4225-8111-051CC378BD43}" type="presParOf" srcId="{9272CAE3-FA40-4DC3-89E2-CE11680C778B}" destId="{C9BE6A8B-2E95-41BF-A63C-79420999637A}" srcOrd="2" destOrd="0" presId="urn:microsoft.com/office/officeart/2008/layout/HalfCircleOrganizationChart"/>
    <dgm:cxn modelId="{B218F5EF-E082-465B-B90C-BD5D5A5A51B4}" type="presParOf" srcId="{9272CAE3-FA40-4DC3-89E2-CE11680C778B}" destId="{58D9208C-E0B8-43C6-A078-5EF5347899BC}" srcOrd="3" destOrd="0" presId="urn:microsoft.com/office/officeart/2008/layout/HalfCircleOrganizationChart"/>
    <dgm:cxn modelId="{C56DDE93-191A-47FF-BEAA-428CECA3C78C}" type="presParOf" srcId="{8F6068C7-5232-4F72-887B-16850C6BB606}" destId="{E8D187DD-0F71-40A0-A995-D4E6396DE6A3}" srcOrd="1" destOrd="0" presId="urn:microsoft.com/office/officeart/2008/layout/HalfCircleOrganizationChart"/>
    <dgm:cxn modelId="{A78EA6B0-9ECC-488E-B75A-869DC26E1B32}" type="presParOf" srcId="{8F6068C7-5232-4F72-887B-16850C6BB606}" destId="{5040E620-2DFF-4CCD-BE15-27932E024026}" srcOrd="2" destOrd="0" presId="urn:microsoft.com/office/officeart/2008/layout/HalfCircleOrganizationChart"/>
    <dgm:cxn modelId="{E5AEF65A-B30A-4D67-A81E-248D2F2833A1}" type="presParOf" srcId="{59A1499E-F8D2-4FCF-B56C-1276002264A4}" destId="{E73C45D0-3421-46CD-9147-8CD111F7702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DEE4F9-F170-874D-828C-549733DC8A54}" type="doc">
      <dgm:prSet loTypeId="urn:microsoft.com/office/officeart/2005/8/layout/cycle7" loCatId="" qsTypeId="urn:microsoft.com/office/officeart/2005/8/quickstyle/simple1" qsCatId="simple" csTypeId="urn:microsoft.com/office/officeart/2005/8/colors/colorful1" csCatId="colorful" phldr="1"/>
      <dgm:spPr/>
      <dgm:t>
        <a:bodyPr/>
        <a:lstStyle/>
        <a:p>
          <a:endParaRPr lang="en-US"/>
        </a:p>
      </dgm:t>
    </dgm:pt>
    <dgm:pt modelId="{6827081A-0CD6-644C-96D9-356FFD23F789}">
      <dgm:prSet phldrT="[Text]"/>
      <dgm:spPr/>
      <dgm:t>
        <a:bodyPr/>
        <a:lstStyle/>
        <a:p>
          <a:r>
            <a:rPr lang="en-US" dirty="0"/>
            <a:t>Excitation Methods</a:t>
          </a:r>
        </a:p>
      </dgm:t>
    </dgm:pt>
    <dgm:pt modelId="{F73CD08A-9A85-BA4C-AA91-C00FCCB8D438}" type="parTrans" cxnId="{FE6C3E57-9BAB-E64B-BC19-6AE4FC84CEB6}">
      <dgm:prSet/>
      <dgm:spPr/>
      <dgm:t>
        <a:bodyPr/>
        <a:lstStyle/>
        <a:p>
          <a:endParaRPr lang="en-US"/>
        </a:p>
      </dgm:t>
    </dgm:pt>
    <dgm:pt modelId="{43AFC074-D124-7944-B77D-A9CEA1ADCA3B}" type="sibTrans" cxnId="{FE6C3E57-9BAB-E64B-BC19-6AE4FC84CEB6}">
      <dgm:prSet/>
      <dgm:spPr/>
      <dgm:t>
        <a:bodyPr/>
        <a:lstStyle/>
        <a:p>
          <a:endParaRPr lang="en-US"/>
        </a:p>
      </dgm:t>
    </dgm:pt>
    <dgm:pt modelId="{6331D952-B384-2D46-A3A1-6416B2730818}">
      <dgm:prSet phldrT="[Text]"/>
      <dgm:spPr/>
      <dgm:t>
        <a:bodyPr/>
        <a:lstStyle/>
        <a:p>
          <a:r>
            <a:rPr lang="en-US" dirty="0"/>
            <a:t>Data Acquisition </a:t>
          </a:r>
        </a:p>
      </dgm:t>
    </dgm:pt>
    <dgm:pt modelId="{4308CF0C-8F02-9E45-AB82-EECE6501AA04}" type="parTrans" cxnId="{95ADF2FF-CEFF-1D4F-955B-A1260384F5B7}">
      <dgm:prSet/>
      <dgm:spPr/>
      <dgm:t>
        <a:bodyPr/>
        <a:lstStyle/>
        <a:p>
          <a:endParaRPr lang="en-US"/>
        </a:p>
      </dgm:t>
    </dgm:pt>
    <dgm:pt modelId="{58ABD9B2-4DF6-654A-915A-61A085B92AEA}" type="sibTrans" cxnId="{95ADF2FF-CEFF-1D4F-955B-A1260384F5B7}">
      <dgm:prSet/>
      <dgm:spPr/>
      <dgm:t>
        <a:bodyPr/>
        <a:lstStyle/>
        <a:p>
          <a:endParaRPr lang="en-US"/>
        </a:p>
      </dgm:t>
    </dgm:pt>
    <dgm:pt modelId="{38C0E69C-9694-294A-B1FD-57D682A1DD54}">
      <dgm:prSet phldrT="[Text]"/>
      <dgm:spPr/>
      <dgm:t>
        <a:bodyPr/>
        <a:lstStyle/>
        <a:p>
          <a:r>
            <a:rPr lang="en-US" dirty="0"/>
            <a:t>Data Analysis</a:t>
          </a:r>
        </a:p>
      </dgm:t>
    </dgm:pt>
    <dgm:pt modelId="{C5302BBF-288F-8248-8671-72A5DB837EF6}" type="parTrans" cxnId="{60418B41-12E6-4542-A3EF-B72C18452BF0}">
      <dgm:prSet/>
      <dgm:spPr/>
      <dgm:t>
        <a:bodyPr/>
        <a:lstStyle/>
        <a:p>
          <a:endParaRPr lang="en-US"/>
        </a:p>
      </dgm:t>
    </dgm:pt>
    <dgm:pt modelId="{BBC2E477-8BA1-964F-8ACA-0499ED6AAFA8}" type="sibTrans" cxnId="{60418B41-12E6-4542-A3EF-B72C18452BF0}">
      <dgm:prSet/>
      <dgm:spPr/>
      <dgm:t>
        <a:bodyPr/>
        <a:lstStyle/>
        <a:p>
          <a:endParaRPr lang="en-US"/>
        </a:p>
      </dgm:t>
    </dgm:pt>
    <dgm:pt modelId="{C6B526F0-CD06-BA4E-89FB-B1779B79CBDA}">
      <dgm:prSet phldrT="[Text]"/>
      <dgm:spPr/>
      <dgm:t>
        <a:bodyPr/>
        <a:lstStyle/>
        <a:p>
          <a:r>
            <a:rPr lang="en-US" dirty="0"/>
            <a:t>Model Development and Evaluation</a:t>
          </a:r>
        </a:p>
      </dgm:t>
    </dgm:pt>
    <dgm:pt modelId="{C0C47CA1-546A-3D4D-9386-D33273F4C962}" type="sibTrans" cxnId="{7362C071-6F61-C049-83F2-BDC0AD6DF911}">
      <dgm:prSet/>
      <dgm:spPr/>
      <dgm:t>
        <a:bodyPr/>
        <a:lstStyle/>
        <a:p>
          <a:endParaRPr lang="en-US"/>
        </a:p>
      </dgm:t>
    </dgm:pt>
    <dgm:pt modelId="{6A955128-E29B-A94F-BEC3-12F24A46F584}" type="parTrans" cxnId="{7362C071-6F61-C049-83F2-BDC0AD6DF911}">
      <dgm:prSet/>
      <dgm:spPr/>
      <dgm:t>
        <a:bodyPr/>
        <a:lstStyle/>
        <a:p>
          <a:endParaRPr lang="en-US"/>
        </a:p>
      </dgm:t>
    </dgm:pt>
    <dgm:pt modelId="{A077038D-1091-6F4B-9992-22C515A5112D}">
      <dgm:prSet/>
      <dgm:spPr/>
      <dgm:t>
        <a:bodyPr/>
        <a:lstStyle/>
        <a:p>
          <a:r>
            <a:rPr lang="en-US" dirty="0"/>
            <a:t>Data Pre-processing</a:t>
          </a:r>
        </a:p>
      </dgm:t>
    </dgm:pt>
    <dgm:pt modelId="{A9C6130E-1F6F-D342-A9D3-046AB9D77C03}" type="sibTrans" cxnId="{A485AABA-E1CA-8A44-B810-1D5A569DADD2}">
      <dgm:prSet/>
      <dgm:spPr/>
      <dgm:t>
        <a:bodyPr/>
        <a:lstStyle/>
        <a:p>
          <a:endParaRPr lang="en-US"/>
        </a:p>
      </dgm:t>
    </dgm:pt>
    <dgm:pt modelId="{F5A82671-CAF6-0F41-BB3D-6D7E096DB205}" type="parTrans" cxnId="{A485AABA-E1CA-8A44-B810-1D5A569DADD2}">
      <dgm:prSet/>
      <dgm:spPr/>
      <dgm:t>
        <a:bodyPr/>
        <a:lstStyle/>
        <a:p>
          <a:endParaRPr lang="en-US"/>
        </a:p>
      </dgm:t>
    </dgm:pt>
    <dgm:pt modelId="{9E35B0D7-5CC8-6941-9B18-D9C152E30E46}" type="pres">
      <dgm:prSet presAssocID="{EBDEE4F9-F170-874D-828C-549733DC8A54}" presName="Name0" presStyleCnt="0">
        <dgm:presLayoutVars>
          <dgm:dir/>
          <dgm:resizeHandles val="exact"/>
        </dgm:presLayoutVars>
      </dgm:prSet>
      <dgm:spPr/>
    </dgm:pt>
    <dgm:pt modelId="{958348B2-D2D2-0143-9B2D-A2A011102E46}" type="pres">
      <dgm:prSet presAssocID="{6827081A-0CD6-644C-96D9-356FFD23F789}" presName="node" presStyleLbl="node1" presStyleIdx="0" presStyleCnt="5">
        <dgm:presLayoutVars>
          <dgm:bulletEnabled val="1"/>
        </dgm:presLayoutVars>
      </dgm:prSet>
      <dgm:spPr/>
    </dgm:pt>
    <dgm:pt modelId="{633BBCA7-217C-6A47-9563-75C4F75651EA}" type="pres">
      <dgm:prSet presAssocID="{43AFC074-D124-7944-B77D-A9CEA1ADCA3B}" presName="sibTrans" presStyleLbl="sibTrans2D1" presStyleIdx="0" presStyleCnt="5" custLinFactNeighborX="15716" custLinFactNeighborY="-55187"/>
      <dgm:spPr/>
    </dgm:pt>
    <dgm:pt modelId="{930633C2-CB48-454A-94A3-3352913FD584}" type="pres">
      <dgm:prSet presAssocID="{43AFC074-D124-7944-B77D-A9CEA1ADCA3B}" presName="connectorText" presStyleLbl="sibTrans2D1" presStyleIdx="0" presStyleCnt="5"/>
      <dgm:spPr/>
    </dgm:pt>
    <dgm:pt modelId="{AB7CDEAB-14FD-EA45-AF30-8E6B50CD60B2}" type="pres">
      <dgm:prSet presAssocID="{6331D952-B384-2D46-A3A1-6416B2730818}" presName="node" presStyleLbl="node1" presStyleIdx="1" presStyleCnt="5" custRadScaleRad="98501" custRadScaleInc="18707">
        <dgm:presLayoutVars>
          <dgm:bulletEnabled val="1"/>
        </dgm:presLayoutVars>
      </dgm:prSet>
      <dgm:spPr/>
    </dgm:pt>
    <dgm:pt modelId="{FDA639FF-F469-1D42-945B-0AC6DDC41832}" type="pres">
      <dgm:prSet presAssocID="{58ABD9B2-4DF6-654A-915A-61A085B92AEA}" presName="sibTrans" presStyleLbl="sibTrans2D1" presStyleIdx="1" presStyleCnt="5"/>
      <dgm:spPr/>
    </dgm:pt>
    <dgm:pt modelId="{5FD5380B-5205-3947-98F8-4CC622B19CC8}" type="pres">
      <dgm:prSet presAssocID="{58ABD9B2-4DF6-654A-915A-61A085B92AEA}" presName="connectorText" presStyleLbl="sibTrans2D1" presStyleIdx="1" presStyleCnt="5"/>
      <dgm:spPr/>
    </dgm:pt>
    <dgm:pt modelId="{3EC3895E-FE1C-C146-85F8-E09D9A6ED6D5}" type="pres">
      <dgm:prSet presAssocID="{38C0E69C-9694-294A-B1FD-57D682A1DD54}" presName="node" presStyleLbl="node1" presStyleIdx="2" presStyleCnt="5">
        <dgm:presLayoutVars>
          <dgm:bulletEnabled val="1"/>
        </dgm:presLayoutVars>
      </dgm:prSet>
      <dgm:spPr/>
    </dgm:pt>
    <dgm:pt modelId="{87B74E7C-A0FD-E549-955B-BBF80B23765C}" type="pres">
      <dgm:prSet presAssocID="{BBC2E477-8BA1-964F-8ACA-0499ED6AAFA8}" presName="sibTrans" presStyleLbl="sibTrans2D1" presStyleIdx="2" presStyleCnt="5"/>
      <dgm:spPr/>
    </dgm:pt>
    <dgm:pt modelId="{6DA35B38-B093-E04D-9039-F356FA5A46AE}" type="pres">
      <dgm:prSet presAssocID="{BBC2E477-8BA1-964F-8ACA-0499ED6AAFA8}" presName="connectorText" presStyleLbl="sibTrans2D1" presStyleIdx="2" presStyleCnt="5"/>
      <dgm:spPr/>
    </dgm:pt>
    <dgm:pt modelId="{914FCC23-9F12-A543-BF32-253E03656B93}" type="pres">
      <dgm:prSet presAssocID="{A077038D-1091-6F4B-9992-22C515A5112D}" presName="node" presStyleLbl="node1" presStyleIdx="3" presStyleCnt="5">
        <dgm:presLayoutVars>
          <dgm:bulletEnabled val="1"/>
        </dgm:presLayoutVars>
      </dgm:prSet>
      <dgm:spPr/>
    </dgm:pt>
    <dgm:pt modelId="{47A103BD-529E-E046-A757-6167C93308F7}" type="pres">
      <dgm:prSet presAssocID="{A9C6130E-1F6F-D342-A9D3-046AB9D77C03}" presName="sibTrans" presStyleLbl="sibTrans2D1" presStyleIdx="3" presStyleCnt="5"/>
      <dgm:spPr/>
    </dgm:pt>
    <dgm:pt modelId="{99B0F6F6-7CE0-F548-A271-59A0EF4E234C}" type="pres">
      <dgm:prSet presAssocID="{A9C6130E-1F6F-D342-A9D3-046AB9D77C03}" presName="connectorText" presStyleLbl="sibTrans2D1" presStyleIdx="3" presStyleCnt="5"/>
      <dgm:spPr/>
    </dgm:pt>
    <dgm:pt modelId="{D5D4742F-497B-C44D-8032-B2742BB588DE}" type="pres">
      <dgm:prSet presAssocID="{C6B526F0-CD06-BA4E-89FB-B1779B79CBDA}" presName="node" presStyleLbl="node1" presStyleIdx="4" presStyleCnt="5">
        <dgm:presLayoutVars>
          <dgm:bulletEnabled val="1"/>
        </dgm:presLayoutVars>
      </dgm:prSet>
      <dgm:spPr/>
    </dgm:pt>
    <dgm:pt modelId="{6479D637-4CD8-6B4E-B6CB-F2BB3AB7256D}" type="pres">
      <dgm:prSet presAssocID="{C0C47CA1-546A-3D4D-9386-D33273F4C962}" presName="sibTrans" presStyleLbl="sibTrans2D1" presStyleIdx="4" presStyleCnt="5" custLinFactNeighborX="-44120" custLinFactNeighborY="-26251"/>
      <dgm:spPr/>
    </dgm:pt>
    <dgm:pt modelId="{E70D2393-3501-C34B-9701-F3228C893D6F}" type="pres">
      <dgm:prSet presAssocID="{C0C47CA1-546A-3D4D-9386-D33273F4C962}" presName="connectorText" presStyleLbl="sibTrans2D1" presStyleIdx="4" presStyleCnt="5"/>
      <dgm:spPr/>
    </dgm:pt>
  </dgm:ptLst>
  <dgm:cxnLst>
    <dgm:cxn modelId="{AA34CE08-4A47-6C4B-A19F-3A11B3493F1C}" type="presOf" srcId="{58ABD9B2-4DF6-654A-915A-61A085B92AEA}" destId="{FDA639FF-F469-1D42-945B-0AC6DDC41832}" srcOrd="0" destOrd="0" presId="urn:microsoft.com/office/officeart/2005/8/layout/cycle7"/>
    <dgm:cxn modelId="{73032520-2B4E-A440-90C6-6DFDD994726D}" type="presOf" srcId="{6331D952-B384-2D46-A3A1-6416B2730818}" destId="{AB7CDEAB-14FD-EA45-AF30-8E6B50CD60B2}" srcOrd="0" destOrd="0" presId="urn:microsoft.com/office/officeart/2005/8/layout/cycle7"/>
    <dgm:cxn modelId="{47FD222B-F9E8-8447-9A16-6FCBFF8CB9EB}" type="presOf" srcId="{6827081A-0CD6-644C-96D9-356FFD23F789}" destId="{958348B2-D2D2-0143-9B2D-A2A011102E46}" srcOrd="0" destOrd="0" presId="urn:microsoft.com/office/officeart/2005/8/layout/cycle7"/>
    <dgm:cxn modelId="{C09E7E32-648F-2448-8265-E18B7AE17424}" type="presOf" srcId="{C0C47CA1-546A-3D4D-9386-D33273F4C962}" destId="{6479D637-4CD8-6B4E-B6CB-F2BB3AB7256D}" srcOrd="0" destOrd="0" presId="urn:microsoft.com/office/officeart/2005/8/layout/cycle7"/>
    <dgm:cxn modelId="{5985553A-CB8A-454B-BB9D-B8D82FC6BEBE}" type="presOf" srcId="{58ABD9B2-4DF6-654A-915A-61A085B92AEA}" destId="{5FD5380B-5205-3947-98F8-4CC622B19CC8}" srcOrd="1" destOrd="0" presId="urn:microsoft.com/office/officeart/2005/8/layout/cycle7"/>
    <dgm:cxn modelId="{60418B41-12E6-4542-A3EF-B72C18452BF0}" srcId="{EBDEE4F9-F170-874D-828C-549733DC8A54}" destId="{38C0E69C-9694-294A-B1FD-57D682A1DD54}" srcOrd="2" destOrd="0" parTransId="{C5302BBF-288F-8248-8671-72A5DB837EF6}" sibTransId="{BBC2E477-8BA1-964F-8ACA-0499ED6AAFA8}"/>
    <dgm:cxn modelId="{16AF0746-B23D-8A45-B50C-357DB97A75E0}" type="presOf" srcId="{38C0E69C-9694-294A-B1FD-57D682A1DD54}" destId="{3EC3895E-FE1C-C146-85F8-E09D9A6ED6D5}" srcOrd="0" destOrd="0" presId="urn:microsoft.com/office/officeart/2005/8/layout/cycle7"/>
    <dgm:cxn modelId="{F1C02167-A7D3-C542-A5DA-8297EB776A49}" type="presOf" srcId="{BBC2E477-8BA1-964F-8ACA-0499ED6AAFA8}" destId="{87B74E7C-A0FD-E549-955B-BBF80B23765C}" srcOrd="0" destOrd="0" presId="urn:microsoft.com/office/officeart/2005/8/layout/cycle7"/>
    <dgm:cxn modelId="{E3615370-09E6-7645-9D88-2143E75426DE}" type="presOf" srcId="{43AFC074-D124-7944-B77D-A9CEA1ADCA3B}" destId="{633BBCA7-217C-6A47-9563-75C4F75651EA}" srcOrd="0" destOrd="0" presId="urn:microsoft.com/office/officeart/2005/8/layout/cycle7"/>
    <dgm:cxn modelId="{710B7D50-1F96-BC4A-A734-15491D56D034}" type="presOf" srcId="{A9C6130E-1F6F-D342-A9D3-046AB9D77C03}" destId="{47A103BD-529E-E046-A757-6167C93308F7}" srcOrd="0" destOrd="0" presId="urn:microsoft.com/office/officeart/2005/8/layout/cycle7"/>
    <dgm:cxn modelId="{7362C071-6F61-C049-83F2-BDC0AD6DF911}" srcId="{EBDEE4F9-F170-874D-828C-549733DC8A54}" destId="{C6B526F0-CD06-BA4E-89FB-B1779B79CBDA}" srcOrd="4" destOrd="0" parTransId="{6A955128-E29B-A94F-BEC3-12F24A46F584}" sibTransId="{C0C47CA1-546A-3D4D-9386-D33273F4C962}"/>
    <dgm:cxn modelId="{494AA853-D0A8-CE43-BC6A-9048BCBEDABE}" type="presOf" srcId="{43AFC074-D124-7944-B77D-A9CEA1ADCA3B}" destId="{930633C2-CB48-454A-94A3-3352913FD584}" srcOrd="1" destOrd="0" presId="urn:microsoft.com/office/officeart/2005/8/layout/cycle7"/>
    <dgm:cxn modelId="{4EA9AD53-D9A0-0B4A-9F41-22B16E88EEF0}" type="presOf" srcId="{C0C47CA1-546A-3D4D-9386-D33273F4C962}" destId="{E70D2393-3501-C34B-9701-F3228C893D6F}" srcOrd="1" destOrd="0" presId="urn:microsoft.com/office/officeart/2005/8/layout/cycle7"/>
    <dgm:cxn modelId="{01E16856-818C-5844-B88C-D804B61EDC92}" type="presOf" srcId="{C6B526F0-CD06-BA4E-89FB-B1779B79CBDA}" destId="{D5D4742F-497B-C44D-8032-B2742BB588DE}" srcOrd="0" destOrd="0" presId="urn:microsoft.com/office/officeart/2005/8/layout/cycle7"/>
    <dgm:cxn modelId="{2605A156-42BE-8446-9107-6F4AFA51ED86}" type="presOf" srcId="{A077038D-1091-6F4B-9992-22C515A5112D}" destId="{914FCC23-9F12-A543-BF32-253E03656B93}" srcOrd="0" destOrd="0" presId="urn:microsoft.com/office/officeart/2005/8/layout/cycle7"/>
    <dgm:cxn modelId="{FE6C3E57-9BAB-E64B-BC19-6AE4FC84CEB6}" srcId="{EBDEE4F9-F170-874D-828C-549733DC8A54}" destId="{6827081A-0CD6-644C-96D9-356FFD23F789}" srcOrd="0" destOrd="0" parTransId="{F73CD08A-9A85-BA4C-AA91-C00FCCB8D438}" sibTransId="{43AFC074-D124-7944-B77D-A9CEA1ADCA3B}"/>
    <dgm:cxn modelId="{0EC7DE87-DF2E-7E42-AA07-19419B65A2AB}" type="presOf" srcId="{BBC2E477-8BA1-964F-8ACA-0499ED6AAFA8}" destId="{6DA35B38-B093-E04D-9039-F356FA5A46AE}" srcOrd="1" destOrd="0" presId="urn:microsoft.com/office/officeart/2005/8/layout/cycle7"/>
    <dgm:cxn modelId="{B67F3B8A-B9CA-E34E-9587-17FF3AB5AB89}" type="presOf" srcId="{EBDEE4F9-F170-874D-828C-549733DC8A54}" destId="{9E35B0D7-5CC8-6941-9B18-D9C152E30E46}" srcOrd="0" destOrd="0" presId="urn:microsoft.com/office/officeart/2005/8/layout/cycle7"/>
    <dgm:cxn modelId="{A485AABA-E1CA-8A44-B810-1D5A569DADD2}" srcId="{EBDEE4F9-F170-874D-828C-549733DC8A54}" destId="{A077038D-1091-6F4B-9992-22C515A5112D}" srcOrd="3" destOrd="0" parTransId="{F5A82671-CAF6-0F41-BB3D-6D7E096DB205}" sibTransId="{A9C6130E-1F6F-D342-A9D3-046AB9D77C03}"/>
    <dgm:cxn modelId="{988256CC-E38E-074D-963F-8BA93F978ED0}" type="presOf" srcId="{A9C6130E-1F6F-D342-A9D3-046AB9D77C03}" destId="{99B0F6F6-7CE0-F548-A271-59A0EF4E234C}" srcOrd="1" destOrd="0" presId="urn:microsoft.com/office/officeart/2005/8/layout/cycle7"/>
    <dgm:cxn modelId="{95ADF2FF-CEFF-1D4F-955B-A1260384F5B7}" srcId="{EBDEE4F9-F170-874D-828C-549733DC8A54}" destId="{6331D952-B384-2D46-A3A1-6416B2730818}" srcOrd="1" destOrd="0" parTransId="{4308CF0C-8F02-9E45-AB82-EECE6501AA04}" sibTransId="{58ABD9B2-4DF6-654A-915A-61A085B92AEA}"/>
    <dgm:cxn modelId="{65E6CC11-865B-D542-939C-4CF84486002C}" type="presParOf" srcId="{9E35B0D7-5CC8-6941-9B18-D9C152E30E46}" destId="{958348B2-D2D2-0143-9B2D-A2A011102E46}" srcOrd="0" destOrd="0" presId="urn:microsoft.com/office/officeart/2005/8/layout/cycle7"/>
    <dgm:cxn modelId="{424D398B-EFB1-074D-8A02-A116FDC53A78}" type="presParOf" srcId="{9E35B0D7-5CC8-6941-9B18-D9C152E30E46}" destId="{633BBCA7-217C-6A47-9563-75C4F75651EA}" srcOrd="1" destOrd="0" presId="urn:microsoft.com/office/officeart/2005/8/layout/cycle7"/>
    <dgm:cxn modelId="{B145D056-5A48-C045-A086-B368F5753D28}" type="presParOf" srcId="{633BBCA7-217C-6A47-9563-75C4F75651EA}" destId="{930633C2-CB48-454A-94A3-3352913FD584}" srcOrd="0" destOrd="0" presId="urn:microsoft.com/office/officeart/2005/8/layout/cycle7"/>
    <dgm:cxn modelId="{4809C1D2-7182-8040-B507-241E8EF596E2}" type="presParOf" srcId="{9E35B0D7-5CC8-6941-9B18-D9C152E30E46}" destId="{AB7CDEAB-14FD-EA45-AF30-8E6B50CD60B2}" srcOrd="2" destOrd="0" presId="urn:microsoft.com/office/officeart/2005/8/layout/cycle7"/>
    <dgm:cxn modelId="{C0D4B135-193B-7F48-AF87-6C84F116F261}" type="presParOf" srcId="{9E35B0D7-5CC8-6941-9B18-D9C152E30E46}" destId="{FDA639FF-F469-1D42-945B-0AC6DDC41832}" srcOrd="3" destOrd="0" presId="urn:microsoft.com/office/officeart/2005/8/layout/cycle7"/>
    <dgm:cxn modelId="{E31323EE-3FF3-B447-92ED-D66696DD268D}" type="presParOf" srcId="{FDA639FF-F469-1D42-945B-0AC6DDC41832}" destId="{5FD5380B-5205-3947-98F8-4CC622B19CC8}" srcOrd="0" destOrd="0" presId="urn:microsoft.com/office/officeart/2005/8/layout/cycle7"/>
    <dgm:cxn modelId="{878C4696-C18D-8448-9EB4-7F1AB6C7C1D2}" type="presParOf" srcId="{9E35B0D7-5CC8-6941-9B18-D9C152E30E46}" destId="{3EC3895E-FE1C-C146-85F8-E09D9A6ED6D5}" srcOrd="4" destOrd="0" presId="urn:microsoft.com/office/officeart/2005/8/layout/cycle7"/>
    <dgm:cxn modelId="{59BFFA32-9AC5-A941-BBA6-A576BA818443}" type="presParOf" srcId="{9E35B0D7-5CC8-6941-9B18-D9C152E30E46}" destId="{87B74E7C-A0FD-E549-955B-BBF80B23765C}" srcOrd="5" destOrd="0" presId="urn:microsoft.com/office/officeart/2005/8/layout/cycle7"/>
    <dgm:cxn modelId="{2FB0FD26-C76F-F246-BBDB-EBB870ADFE75}" type="presParOf" srcId="{87B74E7C-A0FD-E549-955B-BBF80B23765C}" destId="{6DA35B38-B093-E04D-9039-F356FA5A46AE}" srcOrd="0" destOrd="0" presId="urn:microsoft.com/office/officeart/2005/8/layout/cycle7"/>
    <dgm:cxn modelId="{C607A941-3286-0B4F-9B36-10D170943FAA}" type="presParOf" srcId="{9E35B0D7-5CC8-6941-9B18-D9C152E30E46}" destId="{914FCC23-9F12-A543-BF32-253E03656B93}" srcOrd="6" destOrd="0" presId="urn:microsoft.com/office/officeart/2005/8/layout/cycle7"/>
    <dgm:cxn modelId="{5444E5B3-10D2-1841-B449-606C8E2051FE}" type="presParOf" srcId="{9E35B0D7-5CC8-6941-9B18-D9C152E30E46}" destId="{47A103BD-529E-E046-A757-6167C93308F7}" srcOrd="7" destOrd="0" presId="urn:microsoft.com/office/officeart/2005/8/layout/cycle7"/>
    <dgm:cxn modelId="{008BB468-1AD5-1E43-9F33-78C56B202CD9}" type="presParOf" srcId="{47A103BD-529E-E046-A757-6167C93308F7}" destId="{99B0F6F6-7CE0-F548-A271-59A0EF4E234C}" srcOrd="0" destOrd="0" presId="urn:microsoft.com/office/officeart/2005/8/layout/cycle7"/>
    <dgm:cxn modelId="{07CD38C5-9D82-AA45-A581-63ED4FC758D8}" type="presParOf" srcId="{9E35B0D7-5CC8-6941-9B18-D9C152E30E46}" destId="{D5D4742F-497B-C44D-8032-B2742BB588DE}" srcOrd="8" destOrd="0" presId="urn:microsoft.com/office/officeart/2005/8/layout/cycle7"/>
    <dgm:cxn modelId="{D83BEF43-D0DB-B748-93D6-B977B60BA9B6}" type="presParOf" srcId="{9E35B0D7-5CC8-6941-9B18-D9C152E30E46}" destId="{6479D637-4CD8-6B4E-B6CB-F2BB3AB7256D}" srcOrd="9" destOrd="0" presId="urn:microsoft.com/office/officeart/2005/8/layout/cycle7"/>
    <dgm:cxn modelId="{06E68C78-48D9-7748-870C-BD031F41164C}" type="presParOf" srcId="{6479D637-4CD8-6B4E-B6CB-F2BB3AB7256D}" destId="{E70D2393-3501-C34B-9701-F3228C893D6F}"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3FF150-2F74-4174-9D1F-C811BE48FE30}" type="doc">
      <dgm:prSet loTypeId="urn:microsoft.com/office/officeart/2005/8/layout/bList2" loCatId="list" qsTypeId="urn:microsoft.com/office/officeart/2005/8/quickstyle/simple1" qsCatId="simple" csTypeId="urn:microsoft.com/office/officeart/2005/8/colors/colorful1" csCatId="colorful" phldr="1"/>
      <dgm:spPr/>
    </dgm:pt>
    <dgm:pt modelId="{7D5AE994-CB4D-4134-A3F8-22138F4AD6DB}">
      <dgm:prSet phldrT="[Text]"/>
      <dgm:spPr/>
      <dgm:t>
        <a:bodyPr/>
        <a:lstStyle/>
        <a:p>
          <a:r>
            <a:rPr lang="en-US" dirty="0"/>
            <a:t>Bagging</a:t>
          </a:r>
          <a:endParaRPr lang="en-IN" dirty="0"/>
        </a:p>
      </dgm:t>
    </dgm:pt>
    <dgm:pt modelId="{F814A958-88C5-4336-AD8B-D19E38AB4014}" type="parTrans" cxnId="{9282F37D-ADDE-4430-9783-982C8E5138F8}">
      <dgm:prSet/>
      <dgm:spPr/>
      <dgm:t>
        <a:bodyPr/>
        <a:lstStyle/>
        <a:p>
          <a:endParaRPr lang="en-IN"/>
        </a:p>
      </dgm:t>
    </dgm:pt>
    <dgm:pt modelId="{DC1CE106-BD07-48EC-B495-3C47406D9A89}" type="sibTrans" cxnId="{9282F37D-ADDE-4430-9783-982C8E5138F8}">
      <dgm:prSet/>
      <dgm:spPr/>
      <dgm:t>
        <a:bodyPr/>
        <a:lstStyle/>
        <a:p>
          <a:endParaRPr lang="en-IN"/>
        </a:p>
      </dgm:t>
    </dgm:pt>
    <dgm:pt modelId="{7EE38BA6-B765-4942-97DF-19C16C53BB2C}">
      <dgm:prSet phldrT="[Text]"/>
      <dgm:spPr/>
      <dgm:t>
        <a:bodyPr/>
        <a:lstStyle/>
        <a:p>
          <a:r>
            <a:rPr lang="en-US" dirty="0"/>
            <a:t>Boosting</a:t>
          </a:r>
          <a:endParaRPr lang="en-IN" dirty="0"/>
        </a:p>
      </dgm:t>
    </dgm:pt>
    <dgm:pt modelId="{64CCB100-C1E4-41F7-8C8F-D016F7F85689}" type="parTrans" cxnId="{EE7D73C1-36F4-4E64-AD48-099D3C110B7D}">
      <dgm:prSet/>
      <dgm:spPr/>
      <dgm:t>
        <a:bodyPr/>
        <a:lstStyle/>
        <a:p>
          <a:endParaRPr lang="en-IN"/>
        </a:p>
      </dgm:t>
    </dgm:pt>
    <dgm:pt modelId="{DC758868-B98E-4223-8463-20C60BDB1DB5}" type="sibTrans" cxnId="{EE7D73C1-36F4-4E64-AD48-099D3C110B7D}">
      <dgm:prSet/>
      <dgm:spPr/>
      <dgm:t>
        <a:bodyPr/>
        <a:lstStyle/>
        <a:p>
          <a:endParaRPr lang="en-IN"/>
        </a:p>
      </dgm:t>
    </dgm:pt>
    <dgm:pt modelId="{D2D9ED4B-423E-4A35-8FD0-E339CB371592}">
      <dgm:prSet phldrT="[Text]"/>
      <dgm:spPr/>
      <dgm:t>
        <a:bodyPr/>
        <a:lstStyle/>
        <a:p>
          <a:r>
            <a:rPr lang="en-US" dirty="0"/>
            <a:t>Stacking</a:t>
          </a:r>
          <a:endParaRPr lang="en-IN" dirty="0"/>
        </a:p>
      </dgm:t>
    </dgm:pt>
    <dgm:pt modelId="{EF0E0DF8-42D4-4A80-8091-A401F863305B}" type="parTrans" cxnId="{240C3A89-E5E1-42BD-AA80-B0295C30BCE2}">
      <dgm:prSet/>
      <dgm:spPr/>
      <dgm:t>
        <a:bodyPr/>
        <a:lstStyle/>
        <a:p>
          <a:endParaRPr lang="en-IN"/>
        </a:p>
      </dgm:t>
    </dgm:pt>
    <dgm:pt modelId="{D5FB9A58-6A75-439D-B53A-F46CC7613B81}" type="sibTrans" cxnId="{240C3A89-E5E1-42BD-AA80-B0295C30BCE2}">
      <dgm:prSet/>
      <dgm:spPr/>
      <dgm:t>
        <a:bodyPr/>
        <a:lstStyle/>
        <a:p>
          <a:endParaRPr lang="en-IN"/>
        </a:p>
      </dgm:t>
    </dgm:pt>
    <dgm:pt modelId="{78D33932-413E-4BCF-B85A-D9588011D302}">
      <dgm:prSet/>
      <dgm:spPr/>
      <dgm:t>
        <a:bodyPr/>
        <a:lstStyle/>
        <a:p>
          <a:r>
            <a:rPr lang="en-US" dirty="0"/>
            <a:t>Decrease Variance</a:t>
          </a:r>
          <a:endParaRPr lang="en-IN" dirty="0"/>
        </a:p>
      </dgm:t>
    </dgm:pt>
    <dgm:pt modelId="{A11378DE-1210-4436-A524-00FB40DDD44B}" type="parTrans" cxnId="{26B0A390-417E-4310-A7AC-5F0E0AEB42EE}">
      <dgm:prSet/>
      <dgm:spPr/>
      <dgm:t>
        <a:bodyPr/>
        <a:lstStyle/>
        <a:p>
          <a:endParaRPr lang="en-IN"/>
        </a:p>
      </dgm:t>
    </dgm:pt>
    <dgm:pt modelId="{B5D6E5F3-825B-46EB-A30B-9C8732D6D177}" type="sibTrans" cxnId="{26B0A390-417E-4310-A7AC-5F0E0AEB42EE}">
      <dgm:prSet/>
      <dgm:spPr/>
      <dgm:t>
        <a:bodyPr/>
        <a:lstStyle/>
        <a:p>
          <a:endParaRPr lang="en-IN"/>
        </a:p>
      </dgm:t>
    </dgm:pt>
    <dgm:pt modelId="{4D6DEB5A-E472-4D14-BB9B-849B121B39EA}">
      <dgm:prSet/>
      <dgm:spPr/>
      <dgm:t>
        <a:bodyPr/>
        <a:lstStyle/>
        <a:p>
          <a:r>
            <a:rPr lang="en-US" dirty="0"/>
            <a:t>Decrease Bias</a:t>
          </a:r>
          <a:endParaRPr lang="en-IN" dirty="0"/>
        </a:p>
      </dgm:t>
    </dgm:pt>
    <dgm:pt modelId="{4F34419C-094A-408A-B14A-315B4928BD36}" type="parTrans" cxnId="{4BF6C1C3-E846-405A-A3AE-0260248DA65C}">
      <dgm:prSet/>
      <dgm:spPr/>
      <dgm:t>
        <a:bodyPr/>
        <a:lstStyle/>
        <a:p>
          <a:endParaRPr lang="en-IN"/>
        </a:p>
      </dgm:t>
    </dgm:pt>
    <dgm:pt modelId="{9E497FC3-E2CD-446A-AC35-9EE97AB27E84}" type="sibTrans" cxnId="{4BF6C1C3-E846-405A-A3AE-0260248DA65C}">
      <dgm:prSet/>
      <dgm:spPr/>
      <dgm:t>
        <a:bodyPr/>
        <a:lstStyle/>
        <a:p>
          <a:endParaRPr lang="en-IN"/>
        </a:p>
      </dgm:t>
    </dgm:pt>
    <dgm:pt modelId="{A7261DEE-63A1-471B-B36A-23774E7A3960}">
      <dgm:prSet/>
      <dgm:spPr/>
      <dgm:t>
        <a:bodyPr/>
        <a:lstStyle/>
        <a:p>
          <a:r>
            <a:rPr lang="en-US" dirty="0"/>
            <a:t>Improve Prediction</a:t>
          </a:r>
          <a:endParaRPr lang="en-IN" dirty="0"/>
        </a:p>
      </dgm:t>
    </dgm:pt>
    <dgm:pt modelId="{93200951-9643-4FDE-A392-CDD21666F766}" type="parTrans" cxnId="{F36E3274-94FA-4904-9596-0B216073433B}">
      <dgm:prSet/>
      <dgm:spPr/>
      <dgm:t>
        <a:bodyPr/>
        <a:lstStyle/>
        <a:p>
          <a:endParaRPr lang="en-IN"/>
        </a:p>
      </dgm:t>
    </dgm:pt>
    <dgm:pt modelId="{75BF7023-7AA9-4590-9A2A-FDD69B00F4C5}" type="sibTrans" cxnId="{F36E3274-94FA-4904-9596-0B216073433B}">
      <dgm:prSet/>
      <dgm:spPr/>
      <dgm:t>
        <a:bodyPr/>
        <a:lstStyle/>
        <a:p>
          <a:endParaRPr lang="en-IN"/>
        </a:p>
      </dgm:t>
    </dgm:pt>
    <dgm:pt modelId="{73DA8B97-B6A6-4BFE-BA62-BC7DE597509B}" type="pres">
      <dgm:prSet presAssocID="{6B3FF150-2F74-4174-9D1F-C811BE48FE30}" presName="diagram" presStyleCnt="0">
        <dgm:presLayoutVars>
          <dgm:dir/>
          <dgm:animLvl val="lvl"/>
          <dgm:resizeHandles val="exact"/>
        </dgm:presLayoutVars>
      </dgm:prSet>
      <dgm:spPr/>
    </dgm:pt>
    <dgm:pt modelId="{9BDE6CA8-3128-4832-8E34-2D41A73ADF8C}" type="pres">
      <dgm:prSet presAssocID="{7D5AE994-CB4D-4134-A3F8-22138F4AD6DB}" presName="compNode" presStyleCnt="0"/>
      <dgm:spPr/>
    </dgm:pt>
    <dgm:pt modelId="{168911A6-1431-495E-A5EC-B9544AA1988B}" type="pres">
      <dgm:prSet presAssocID="{7D5AE994-CB4D-4134-A3F8-22138F4AD6DB}" presName="childRect" presStyleLbl="bgAcc1" presStyleIdx="0" presStyleCnt="3">
        <dgm:presLayoutVars>
          <dgm:bulletEnabled val="1"/>
        </dgm:presLayoutVars>
      </dgm:prSet>
      <dgm:spPr/>
    </dgm:pt>
    <dgm:pt modelId="{8A4FA184-AD3E-4BA5-8BAF-F50E2E408323}" type="pres">
      <dgm:prSet presAssocID="{7D5AE994-CB4D-4134-A3F8-22138F4AD6DB}" presName="parentText" presStyleLbl="node1" presStyleIdx="0" presStyleCnt="0">
        <dgm:presLayoutVars>
          <dgm:chMax val="0"/>
          <dgm:bulletEnabled val="1"/>
        </dgm:presLayoutVars>
      </dgm:prSet>
      <dgm:spPr/>
    </dgm:pt>
    <dgm:pt modelId="{03C63133-FF5E-4AC2-B8D3-D3F8A9A76466}" type="pres">
      <dgm:prSet presAssocID="{7D5AE994-CB4D-4134-A3F8-22138F4AD6DB}" presName="parentRect" presStyleLbl="alignNode1" presStyleIdx="0" presStyleCnt="3"/>
      <dgm:spPr/>
    </dgm:pt>
    <dgm:pt modelId="{70787B37-0BF0-4284-9C16-FDB919033B30}" type="pres">
      <dgm:prSet presAssocID="{7D5AE994-CB4D-4134-A3F8-22138F4AD6DB}"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ears"/>
        </a:ext>
      </dgm:extLst>
    </dgm:pt>
    <dgm:pt modelId="{FA49D633-A683-49D2-B838-2DA319B498B1}" type="pres">
      <dgm:prSet presAssocID="{DC1CE106-BD07-48EC-B495-3C47406D9A89}" presName="sibTrans" presStyleLbl="sibTrans2D1" presStyleIdx="0" presStyleCnt="0"/>
      <dgm:spPr/>
    </dgm:pt>
    <dgm:pt modelId="{D66006A6-0605-4482-AB94-D2D18167876A}" type="pres">
      <dgm:prSet presAssocID="{7EE38BA6-B765-4942-97DF-19C16C53BB2C}" presName="compNode" presStyleCnt="0"/>
      <dgm:spPr/>
    </dgm:pt>
    <dgm:pt modelId="{60ADC169-8A52-4DB4-BA18-FA8D9E600310}" type="pres">
      <dgm:prSet presAssocID="{7EE38BA6-B765-4942-97DF-19C16C53BB2C}" presName="childRect" presStyleLbl="bgAcc1" presStyleIdx="1" presStyleCnt="3">
        <dgm:presLayoutVars>
          <dgm:bulletEnabled val="1"/>
        </dgm:presLayoutVars>
      </dgm:prSet>
      <dgm:spPr/>
    </dgm:pt>
    <dgm:pt modelId="{18CEBA31-E06D-4085-B144-1B83FA530181}" type="pres">
      <dgm:prSet presAssocID="{7EE38BA6-B765-4942-97DF-19C16C53BB2C}" presName="parentText" presStyleLbl="node1" presStyleIdx="0" presStyleCnt="0">
        <dgm:presLayoutVars>
          <dgm:chMax val="0"/>
          <dgm:bulletEnabled val="1"/>
        </dgm:presLayoutVars>
      </dgm:prSet>
      <dgm:spPr/>
    </dgm:pt>
    <dgm:pt modelId="{5D5DE0B7-1439-4254-A7B2-08E3EB829C55}" type="pres">
      <dgm:prSet presAssocID="{7EE38BA6-B765-4942-97DF-19C16C53BB2C}" presName="parentRect" presStyleLbl="alignNode1" presStyleIdx="1" presStyleCnt="3"/>
      <dgm:spPr/>
    </dgm:pt>
    <dgm:pt modelId="{EB116C3D-0F32-4DC7-9F43-E80CBBCD7208}" type="pres">
      <dgm:prSet presAssocID="{7EE38BA6-B765-4942-97DF-19C16C53BB2C}" presName="adorn" presStyleLbl="fgAccFollow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ears"/>
        </a:ext>
      </dgm:extLst>
    </dgm:pt>
    <dgm:pt modelId="{BF75CD52-9F67-401C-8F75-3F3661EE4F15}" type="pres">
      <dgm:prSet presAssocID="{DC758868-B98E-4223-8463-20C60BDB1DB5}" presName="sibTrans" presStyleLbl="sibTrans2D1" presStyleIdx="0" presStyleCnt="0"/>
      <dgm:spPr/>
    </dgm:pt>
    <dgm:pt modelId="{BA2BE339-3C0E-446D-8F94-46CE0705D93A}" type="pres">
      <dgm:prSet presAssocID="{D2D9ED4B-423E-4A35-8FD0-E339CB371592}" presName="compNode" presStyleCnt="0"/>
      <dgm:spPr/>
    </dgm:pt>
    <dgm:pt modelId="{E9B1EFCB-FC57-425B-B564-8F7600817DCA}" type="pres">
      <dgm:prSet presAssocID="{D2D9ED4B-423E-4A35-8FD0-E339CB371592}" presName="childRect" presStyleLbl="bgAcc1" presStyleIdx="2" presStyleCnt="3">
        <dgm:presLayoutVars>
          <dgm:bulletEnabled val="1"/>
        </dgm:presLayoutVars>
      </dgm:prSet>
      <dgm:spPr/>
    </dgm:pt>
    <dgm:pt modelId="{2E60E524-A717-4D52-B3FB-450BBFA33DFF}" type="pres">
      <dgm:prSet presAssocID="{D2D9ED4B-423E-4A35-8FD0-E339CB371592}" presName="parentText" presStyleLbl="node1" presStyleIdx="0" presStyleCnt="0">
        <dgm:presLayoutVars>
          <dgm:chMax val="0"/>
          <dgm:bulletEnabled val="1"/>
        </dgm:presLayoutVars>
      </dgm:prSet>
      <dgm:spPr/>
    </dgm:pt>
    <dgm:pt modelId="{1C4F688B-0D17-4FC6-AB56-D1C8F65C7870}" type="pres">
      <dgm:prSet presAssocID="{D2D9ED4B-423E-4A35-8FD0-E339CB371592}" presName="parentRect" presStyleLbl="alignNode1" presStyleIdx="2" presStyleCnt="3"/>
      <dgm:spPr/>
    </dgm:pt>
    <dgm:pt modelId="{D9565B30-B57C-4AEB-A067-F55E12472527}" type="pres">
      <dgm:prSet presAssocID="{D2D9ED4B-423E-4A35-8FD0-E339CB371592}" presName="adorn" presStyleLbl="fgAccFollow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ears"/>
        </a:ext>
      </dgm:extLst>
    </dgm:pt>
  </dgm:ptLst>
  <dgm:cxnLst>
    <dgm:cxn modelId="{AE23B907-4F41-4D65-8566-28DF24FCC697}" type="presOf" srcId="{4D6DEB5A-E472-4D14-BB9B-849B121B39EA}" destId="{60ADC169-8A52-4DB4-BA18-FA8D9E600310}" srcOrd="0" destOrd="0" presId="urn:microsoft.com/office/officeart/2005/8/layout/bList2"/>
    <dgm:cxn modelId="{92F9230D-54B4-44BC-B561-E96B84F13D20}" type="presOf" srcId="{DC1CE106-BD07-48EC-B495-3C47406D9A89}" destId="{FA49D633-A683-49D2-B838-2DA319B498B1}" srcOrd="0" destOrd="0" presId="urn:microsoft.com/office/officeart/2005/8/layout/bList2"/>
    <dgm:cxn modelId="{C74ADE29-7931-4DB0-BB16-AB17266227FC}" type="presOf" srcId="{7EE38BA6-B765-4942-97DF-19C16C53BB2C}" destId="{18CEBA31-E06D-4085-B144-1B83FA530181}" srcOrd="0" destOrd="0" presId="urn:microsoft.com/office/officeart/2005/8/layout/bList2"/>
    <dgm:cxn modelId="{8F8BC537-1763-44E2-8589-2BF2201C1DF4}" type="presOf" srcId="{78D33932-413E-4BCF-B85A-D9588011D302}" destId="{168911A6-1431-495E-A5EC-B9544AA1988B}" srcOrd="0" destOrd="0" presId="urn:microsoft.com/office/officeart/2005/8/layout/bList2"/>
    <dgm:cxn modelId="{17CB8040-F097-4023-B52C-3CBFC39AA384}" type="presOf" srcId="{A7261DEE-63A1-471B-B36A-23774E7A3960}" destId="{E9B1EFCB-FC57-425B-B564-8F7600817DCA}" srcOrd="0" destOrd="0" presId="urn:microsoft.com/office/officeart/2005/8/layout/bList2"/>
    <dgm:cxn modelId="{69604568-2CB9-47DE-BDB5-CF2DB1976EBB}" type="presOf" srcId="{7D5AE994-CB4D-4134-A3F8-22138F4AD6DB}" destId="{8A4FA184-AD3E-4BA5-8BAF-F50E2E408323}" srcOrd="0" destOrd="0" presId="urn:microsoft.com/office/officeart/2005/8/layout/bList2"/>
    <dgm:cxn modelId="{273A3A52-2C6A-4E94-ACB9-ED33D40106DA}" type="presOf" srcId="{6B3FF150-2F74-4174-9D1F-C811BE48FE30}" destId="{73DA8B97-B6A6-4BFE-BA62-BC7DE597509B}" srcOrd="0" destOrd="0" presId="urn:microsoft.com/office/officeart/2005/8/layout/bList2"/>
    <dgm:cxn modelId="{F36E3274-94FA-4904-9596-0B216073433B}" srcId="{D2D9ED4B-423E-4A35-8FD0-E339CB371592}" destId="{A7261DEE-63A1-471B-B36A-23774E7A3960}" srcOrd="0" destOrd="0" parTransId="{93200951-9643-4FDE-A392-CDD21666F766}" sibTransId="{75BF7023-7AA9-4590-9A2A-FDD69B00F4C5}"/>
    <dgm:cxn modelId="{D40DBC7A-6F01-45F3-B60E-55E18ACF23C9}" type="presOf" srcId="{DC758868-B98E-4223-8463-20C60BDB1DB5}" destId="{BF75CD52-9F67-401C-8F75-3F3661EE4F15}" srcOrd="0" destOrd="0" presId="urn:microsoft.com/office/officeart/2005/8/layout/bList2"/>
    <dgm:cxn modelId="{9282F37D-ADDE-4430-9783-982C8E5138F8}" srcId="{6B3FF150-2F74-4174-9D1F-C811BE48FE30}" destId="{7D5AE994-CB4D-4134-A3F8-22138F4AD6DB}" srcOrd="0" destOrd="0" parTransId="{F814A958-88C5-4336-AD8B-D19E38AB4014}" sibTransId="{DC1CE106-BD07-48EC-B495-3C47406D9A89}"/>
    <dgm:cxn modelId="{240C3A89-E5E1-42BD-AA80-B0295C30BCE2}" srcId="{6B3FF150-2F74-4174-9D1F-C811BE48FE30}" destId="{D2D9ED4B-423E-4A35-8FD0-E339CB371592}" srcOrd="2" destOrd="0" parTransId="{EF0E0DF8-42D4-4A80-8091-A401F863305B}" sibTransId="{D5FB9A58-6A75-439D-B53A-F46CC7613B81}"/>
    <dgm:cxn modelId="{26B0A390-417E-4310-A7AC-5F0E0AEB42EE}" srcId="{7D5AE994-CB4D-4134-A3F8-22138F4AD6DB}" destId="{78D33932-413E-4BCF-B85A-D9588011D302}" srcOrd="0" destOrd="0" parTransId="{A11378DE-1210-4436-A524-00FB40DDD44B}" sibTransId="{B5D6E5F3-825B-46EB-A30B-9C8732D6D177}"/>
    <dgm:cxn modelId="{84F9F1AA-F279-4B1A-9B08-DFB700E54FCF}" type="presOf" srcId="{D2D9ED4B-423E-4A35-8FD0-E339CB371592}" destId="{1C4F688B-0D17-4FC6-AB56-D1C8F65C7870}" srcOrd="1" destOrd="0" presId="urn:microsoft.com/office/officeart/2005/8/layout/bList2"/>
    <dgm:cxn modelId="{793287BC-5C3C-46A9-BF17-1BC062F65F24}" type="presOf" srcId="{7D5AE994-CB4D-4134-A3F8-22138F4AD6DB}" destId="{03C63133-FF5E-4AC2-B8D3-D3F8A9A76466}" srcOrd="1" destOrd="0" presId="urn:microsoft.com/office/officeart/2005/8/layout/bList2"/>
    <dgm:cxn modelId="{EE7D73C1-36F4-4E64-AD48-099D3C110B7D}" srcId="{6B3FF150-2F74-4174-9D1F-C811BE48FE30}" destId="{7EE38BA6-B765-4942-97DF-19C16C53BB2C}" srcOrd="1" destOrd="0" parTransId="{64CCB100-C1E4-41F7-8C8F-D016F7F85689}" sibTransId="{DC758868-B98E-4223-8463-20C60BDB1DB5}"/>
    <dgm:cxn modelId="{4BF6C1C3-E846-405A-A3AE-0260248DA65C}" srcId="{7EE38BA6-B765-4942-97DF-19C16C53BB2C}" destId="{4D6DEB5A-E472-4D14-BB9B-849B121B39EA}" srcOrd="0" destOrd="0" parTransId="{4F34419C-094A-408A-B14A-315B4928BD36}" sibTransId="{9E497FC3-E2CD-446A-AC35-9EE97AB27E84}"/>
    <dgm:cxn modelId="{0562E8DC-6F9F-4EB5-844A-4466C9E46960}" type="presOf" srcId="{D2D9ED4B-423E-4A35-8FD0-E339CB371592}" destId="{2E60E524-A717-4D52-B3FB-450BBFA33DFF}" srcOrd="0" destOrd="0" presId="urn:microsoft.com/office/officeart/2005/8/layout/bList2"/>
    <dgm:cxn modelId="{A36ED8FB-220C-4577-B83F-01B6228AD0E9}" type="presOf" srcId="{7EE38BA6-B765-4942-97DF-19C16C53BB2C}" destId="{5D5DE0B7-1439-4254-A7B2-08E3EB829C55}" srcOrd="1" destOrd="0" presId="urn:microsoft.com/office/officeart/2005/8/layout/bList2"/>
    <dgm:cxn modelId="{563933B6-E20D-4478-8736-C7780F26C1B8}" type="presParOf" srcId="{73DA8B97-B6A6-4BFE-BA62-BC7DE597509B}" destId="{9BDE6CA8-3128-4832-8E34-2D41A73ADF8C}" srcOrd="0" destOrd="0" presId="urn:microsoft.com/office/officeart/2005/8/layout/bList2"/>
    <dgm:cxn modelId="{FC283F78-631E-495A-B7F2-AC8F78D82D4E}" type="presParOf" srcId="{9BDE6CA8-3128-4832-8E34-2D41A73ADF8C}" destId="{168911A6-1431-495E-A5EC-B9544AA1988B}" srcOrd="0" destOrd="0" presId="urn:microsoft.com/office/officeart/2005/8/layout/bList2"/>
    <dgm:cxn modelId="{9E621B24-A614-431C-9515-B60F46DA2A38}" type="presParOf" srcId="{9BDE6CA8-3128-4832-8E34-2D41A73ADF8C}" destId="{8A4FA184-AD3E-4BA5-8BAF-F50E2E408323}" srcOrd="1" destOrd="0" presId="urn:microsoft.com/office/officeart/2005/8/layout/bList2"/>
    <dgm:cxn modelId="{C84177FB-18F6-4011-9445-FDC7CA69286B}" type="presParOf" srcId="{9BDE6CA8-3128-4832-8E34-2D41A73ADF8C}" destId="{03C63133-FF5E-4AC2-B8D3-D3F8A9A76466}" srcOrd="2" destOrd="0" presId="urn:microsoft.com/office/officeart/2005/8/layout/bList2"/>
    <dgm:cxn modelId="{7CDB9658-3DF0-4790-B888-7891FD777057}" type="presParOf" srcId="{9BDE6CA8-3128-4832-8E34-2D41A73ADF8C}" destId="{70787B37-0BF0-4284-9C16-FDB919033B30}" srcOrd="3" destOrd="0" presId="urn:microsoft.com/office/officeart/2005/8/layout/bList2"/>
    <dgm:cxn modelId="{41F7525C-E096-43A1-BAE4-62CEEAFF73B5}" type="presParOf" srcId="{73DA8B97-B6A6-4BFE-BA62-BC7DE597509B}" destId="{FA49D633-A683-49D2-B838-2DA319B498B1}" srcOrd="1" destOrd="0" presId="urn:microsoft.com/office/officeart/2005/8/layout/bList2"/>
    <dgm:cxn modelId="{CF58EECA-AA41-41D7-B1B6-3BB243432E8C}" type="presParOf" srcId="{73DA8B97-B6A6-4BFE-BA62-BC7DE597509B}" destId="{D66006A6-0605-4482-AB94-D2D18167876A}" srcOrd="2" destOrd="0" presId="urn:microsoft.com/office/officeart/2005/8/layout/bList2"/>
    <dgm:cxn modelId="{82015CF4-2375-4038-8F85-CFDB39683BE4}" type="presParOf" srcId="{D66006A6-0605-4482-AB94-D2D18167876A}" destId="{60ADC169-8A52-4DB4-BA18-FA8D9E600310}" srcOrd="0" destOrd="0" presId="urn:microsoft.com/office/officeart/2005/8/layout/bList2"/>
    <dgm:cxn modelId="{4C771CBD-69ED-4922-80C9-DA3CA39F2CD3}" type="presParOf" srcId="{D66006A6-0605-4482-AB94-D2D18167876A}" destId="{18CEBA31-E06D-4085-B144-1B83FA530181}" srcOrd="1" destOrd="0" presId="urn:microsoft.com/office/officeart/2005/8/layout/bList2"/>
    <dgm:cxn modelId="{CBDFE3EB-AC3E-42E6-8FFC-4EB8DE0B369E}" type="presParOf" srcId="{D66006A6-0605-4482-AB94-D2D18167876A}" destId="{5D5DE0B7-1439-4254-A7B2-08E3EB829C55}" srcOrd="2" destOrd="0" presId="urn:microsoft.com/office/officeart/2005/8/layout/bList2"/>
    <dgm:cxn modelId="{54A937E3-D29F-4D5C-9DD8-BF56AE2216A0}" type="presParOf" srcId="{D66006A6-0605-4482-AB94-D2D18167876A}" destId="{EB116C3D-0F32-4DC7-9F43-E80CBBCD7208}" srcOrd="3" destOrd="0" presId="urn:microsoft.com/office/officeart/2005/8/layout/bList2"/>
    <dgm:cxn modelId="{159B2921-E038-42E3-BF85-2B6558DB57E9}" type="presParOf" srcId="{73DA8B97-B6A6-4BFE-BA62-BC7DE597509B}" destId="{BF75CD52-9F67-401C-8F75-3F3661EE4F15}" srcOrd="3" destOrd="0" presId="urn:microsoft.com/office/officeart/2005/8/layout/bList2"/>
    <dgm:cxn modelId="{034B08D2-97CE-418B-91EC-FA2DCC4841BE}" type="presParOf" srcId="{73DA8B97-B6A6-4BFE-BA62-BC7DE597509B}" destId="{BA2BE339-3C0E-446D-8F94-46CE0705D93A}" srcOrd="4" destOrd="0" presId="urn:microsoft.com/office/officeart/2005/8/layout/bList2"/>
    <dgm:cxn modelId="{5EBF00A4-2D07-4351-B28E-FDC08889801B}" type="presParOf" srcId="{BA2BE339-3C0E-446D-8F94-46CE0705D93A}" destId="{E9B1EFCB-FC57-425B-B564-8F7600817DCA}" srcOrd="0" destOrd="0" presId="urn:microsoft.com/office/officeart/2005/8/layout/bList2"/>
    <dgm:cxn modelId="{92CA910B-D53C-44CF-B11F-A603E7966D07}" type="presParOf" srcId="{BA2BE339-3C0E-446D-8F94-46CE0705D93A}" destId="{2E60E524-A717-4D52-B3FB-450BBFA33DFF}" srcOrd="1" destOrd="0" presId="urn:microsoft.com/office/officeart/2005/8/layout/bList2"/>
    <dgm:cxn modelId="{04AF4F4F-FBC4-4CC5-9BFA-0951A49AC746}" type="presParOf" srcId="{BA2BE339-3C0E-446D-8F94-46CE0705D93A}" destId="{1C4F688B-0D17-4FC6-AB56-D1C8F65C7870}" srcOrd="2" destOrd="0" presId="urn:microsoft.com/office/officeart/2005/8/layout/bList2"/>
    <dgm:cxn modelId="{B3572538-6AB1-4BBB-961B-72097B577C8F}" type="presParOf" srcId="{BA2BE339-3C0E-446D-8F94-46CE0705D93A}" destId="{D9565B30-B57C-4AEB-A067-F55E12472527}"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4F1847-586B-48AB-A9CB-9A0DDE3C1EAD}" type="doc">
      <dgm:prSet loTypeId="urn:diagrams.loki3.com/BracketList" loCatId="list" qsTypeId="urn:microsoft.com/office/officeart/2005/8/quickstyle/simple1" qsCatId="simple" csTypeId="urn:microsoft.com/office/officeart/2005/8/colors/colorful1" csCatId="colorful" phldr="1"/>
      <dgm:spPr/>
      <dgm:t>
        <a:bodyPr/>
        <a:lstStyle/>
        <a:p>
          <a:endParaRPr lang="en-IN"/>
        </a:p>
      </dgm:t>
    </dgm:pt>
    <dgm:pt modelId="{0632A0E9-BDE9-4E98-8E93-8346C94871AE}">
      <dgm:prSet phldrT="[Text]"/>
      <dgm:spPr/>
      <dgm:t>
        <a:bodyPr/>
        <a:lstStyle/>
        <a:p>
          <a:r>
            <a:rPr lang="en-US" dirty="0"/>
            <a:t>Singular Models are Ineffective</a:t>
          </a:r>
          <a:endParaRPr lang="en-IN" dirty="0"/>
        </a:p>
      </dgm:t>
    </dgm:pt>
    <dgm:pt modelId="{53721D5E-62BB-45F9-8B0C-222710EDAC75}" type="parTrans" cxnId="{9EF696D5-5157-4DB1-AEDB-58BCB99A6810}">
      <dgm:prSet/>
      <dgm:spPr/>
      <dgm:t>
        <a:bodyPr/>
        <a:lstStyle/>
        <a:p>
          <a:endParaRPr lang="en-IN"/>
        </a:p>
      </dgm:t>
    </dgm:pt>
    <dgm:pt modelId="{444D2B13-D583-4288-8B5E-BB673058CCB4}" type="sibTrans" cxnId="{9EF696D5-5157-4DB1-AEDB-58BCB99A6810}">
      <dgm:prSet/>
      <dgm:spPr/>
      <dgm:t>
        <a:bodyPr/>
        <a:lstStyle/>
        <a:p>
          <a:endParaRPr lang="en-IN"/>
        </a:p>
      </dgm:t>
    </dgm:pt>
    <dgm:pt modelId="{BE926D9F-0DE6-4E89-A5DD-3921106434C8}">
      <dgm:prSet phldrT="[Text]"/>
      <dgm:spPr/>
      <dgm:t>
        <a:bodyPr/>
        <a:lstStyle/>
        <a:p>
          <a:r>
            <a:rPr lang="en-US" dirty="0"/>
            <a:t>Certain models do well in modeling one aspect of the data, while others do well in modeling another</a:t>
          </a:r>
          <a:endParaRPr lang="en-IN" dirty="0"/>
        </a:p>
      </dgm:t>
    </dgm:pt>
    <dgm:pt modelId="{5EA4E239-45CF-49C5-B562-B7EDC0D2A2D3}" type="parTrans" cxnId="{4C673BF9-27CE-41D7-B1FE-13E504DEA5A7}">
      <dgm:prSet/>
      <dgm:spPr/>
      <dgm:t>
        <a:bodyPr/>
        <a:lstStyle/>
        <a:p>
          <a:endParaRPr lang="en-IN"/>
        </a:p>
      </dgm:t>
    </dgm:pt>
    <dgm:pt modelId="{D3DD880B-AC77-45D3-92EC-BDBCC922DBCE}" type="sibTrans" cxnId="{4C673BF9-27CE-41D7-B1FE-13E504DEA5A7}">
      <dgm:prSet/>
      <dgm:spPr/>
      <dgm:t>
        <a:bodyPr/>
        <a:lstStyle/>
        <a:p>
          <a:endParaRPr lang="en-IN"/>
        </a:p>
      </dgm:t>
    </dgm:pt>
    <dgm:pt modelId="{4ADEAAAA-0DD1-4EC3-9161-E0AFBD503767}">
      <dgm:prSet phldrT="[Text]"/>
      <dgm:spPr/>
      <dgm:t>
        <a:bodyPr/>
        <a:lstStyle/>
        <a:p>
          <a:r>
            <a:rPr lang="en-US" dirty="0"/>
            <a:t>Combine Results</a:t>
          </a:r>
        </a:p>
      </dgm:t>
    </dgm:pt>
    <dgm:pt modelId="{AAAD5483-9225-4D27-A624-B8EFFA68719E}" type="parTrans" cxnId="{94EE14C4-F01A-492B-920E-E3E69441D107}">
      <dgm:prSet/>
      <dgm:spPr/>
      <dgm:t>
        <a:bodyPr/>
        <a:lstStyle/>
        <a:p>
          <a:endParaRPr lang="en-IN"/>
        </a:p>
      </dgm:t>
    </dgm:pt>
    <dgm:pt modelId="{AB0031CC-B04A-4F96-89EB-7C4FFEF0C7DB}" type="sibTrans" cxnId="{94EE14C4-F01A-492B-920E-E3E69441D107}">
      <dgm:prSet/>
      <dgm:spPr/>
      <dgm:t>
        <a:bodyPr/>
        <a:lstStyle/>
        <a:p>
          <a:endParaRPr lang="en-IN"/>
        </a:p>
      </dgm:t>
    </dgm:pt>
    <dgm:pt modelId="{832B51B4-3782-4E70-A11D-4179480BC95E}">
      <dgm:prSet phldrT="[Text]"/>
      <dgm:spPr/>
      <dgm:t>
        <a:bodyPr/>
        <a:lstStyle/>
        <a:p>
          <a:r>
            <a:rPr lang="en-US" dirty="0"/>
            <a:t>Learn several simple models and combine their output to produce the final decision</a:t>
          </a:r>
          <a:endParaRPr lang="en-IN" dirty="0"/>
        </a:p>
      </dgm:t>
    </dgm:pt>
    <dgm:pt modelId="{59B3C9D3-E1C7-4F96-AC7E-793D86116FA4}" type="parTrans" cxnId="{5B1FE208-2C00-4352-BCD4-9057AC32E0EB}">
      <dgm:prSet/>
      <dgm:spPr/>
      <dgm:t>
        <a:bodyPr/>
        <a:lstStyle/>
        <a:p>
          <a:endParaRPr lang="en-IN"/>
        </a:p>
      </dgm:t>
    </dgm:pt>
    <dgm:pt modelId="{1C77EE0E-CA02-48AA-AEC5-DE703DDE73E7}" type="sibTrans" cxnId="{5B1FE208-2C00-4352-BCD4-9057AC32E0EB}">
      <dgm:prSet/>
      <dgm:spPr/>
      <dgm:t>
        <a:bodyPr/>
        <a:lstStyle/>
        <a:p>
          <a:endParaRPr lang="en-IN"/>
        </a:p>
      </dgm:t>
    </dgm:pt>
    <dgm:pt modelId="{2492C6DB-5C5D-4AAE-A2A9-1AD068856DD6}">
      <dgm:prSet phldrT="[Text]"/>
      <dgm:spPr/>
      <dgm:t>
        <a:bodyPr/>
        <a:lstStyle/>
        <a:p>
          <a:r>
            <a:rPr lang="en-US" dirty="0"/>
            <a:t>This provides a composite prediction where the final accuracy is better than the accuracy of individual models</a:t>
          </a:r>
          <a:endParaRPr lang="en-IN" dirty="0"/>
        </a:p>
      </dgm:t>
    </dgm:pt>
    <dgm:pt modelId="{09C96D2B-F2CA-48E6-8063-07012A1425B4}" type="parTrans" cxnId="{7B3BD961-A8C3-4DF4-BD9D-0E59A0167A7E}">
      <dgm:prSet/>
      <dgm:spPr/>
      <dgm:t>
        <a:bodyPr/>
        <a:lstStyle/>
        <a:p>
          <a:endParaRPr lang="en-IN"/>
        </a:p>
      </dgm:t>
    </dgm:pt>
    <dgm:pt modelId="{33B39103-6FE0-4EF3-9FB0-D561D5182D4B}" type="sibTrans" cxnId="{7B3BD961-A8C3-4DF4-BD9D-0E59A0167A7E}">
      <dgm:prSet/>
      <dgm:spPr/>
      <dgm:t>
        <a:bodyPr/>
        <a:lstStyle/>
        <a:p>
          <a:endParaRPr lang="en-IN"/>
        </a:p>
      </dgm:t>
    </dgm:pt>
    <dgm:pt modelId="{F3858568-F40C-4E14-9FFD-A151B1A1512A}">
      <dgm:prSet phldrT="[Text]"/>
      <dgm:spPr/>
      <dgm:t>
        <a:bodyPr/>
        <a:lstStyle/>
        <a:p>
          <a:r>
            <a:rPr lang="en-US" dirty="0"/>
            <a:t>Improve Variance and Bias</a:t>
          </a:r>
          <a:endParaRPr lang="en-IN" dirty="0"/>
        </a:p>
      </dgm:t>
    </dgm:pt>
    <dgm:pt modelId="{BBE89B81-66F0-4D4B-8F2F-FCBB33F19426}" type="parTrans" cxnId="{5F47984F-A13C-4141-B6C5-350DB86C81B3}">
      <dgm:prSet/>
      <dgm:spPr/>
      <dgm:t>
        <a:bodyPr/>
        <a:lstStyle/>
        <a:p>
          <a:endParaRPr lang="en-IN"/>
        </a:p>
      </dgm:t>
    </dgm:pt>
    <dgm:pt modelId="{6492C704-4F48-46DE-84DE-E4F1CC407B19}" type="sibTrans" cxnId="{5F47984F-A13C-4141-B6C5-350DB86C81B3}">
      <dgm:prSet/>
      <dgm:spPr/>
      <dgm:t>
        <a:bodyPr/>
        <a:lstStyle/>
        <a:p>
          <a:endParaRPr lang="en-IN"/>
        </a:p>
      </dgm:t>
    </dgm:pt>
    <dgm:pt modelId="{31B72E8F-260B-46D0-81F9-605FBEB1119D}">
      <dgm:prSet phldrT="[Text]"/>
      <dgm:spPr/>
      <dgm:t>
        <a:bodyPr/>
        <a:lstStyle/>
        <a:p>
          <a:r>
            <a:rPr lang="en-US" dirty="0"/>
            <a:t>The combined strength of the models offsets individual model variances and biases</a:t>
          </a:r>
          <a:endParaRPr lang="en-IN" dirty="0"/>
        </a:p>
      </dgm:t>
    </dgm:pt>
    <dgm:pt modelId="{30FC7FF5-6BE3-49E3-B90A-E3C170B17CA3}" type="parTrans" cxnId="{A743FC64-611F-4935-AA57-80878595F2BE}">
      <dgm:prSet/>
      <dgm:spPr/>
      <dgm:t>
        <a:bodyPr/>
        <a:lstStyle/>
        <a:p>
          <a:endParaRPr lang="en-IN"/>
        </a:p>
      </dgm:t>
    </dgm:pt>
    <dgm:pt modelId="{F01110D2-1EB9-4CF8-83CC-99D946C48255}" type="sibTrans" cxnId="{A743FC64-611F-4935-AA57-80878595F2BE}">
      <dgm:prSet/>
      <dgm:spPr/>
      <dgm:t>
        <a:bodyPr/>
        <a:lstStyle/>
        <a:p>
          <a:endParaRPr lang="en-IN"/>
        </a:p>
      </dgm:t>
    </dgm:pt>
    <dgm:pt modelId="{4AA58CC3-27BD-41F4-8B01-601E00B93F79}">
      <dgm:prSet phldrT="[Text]"/>
      <dgm:spPr/>
      <dgm:t>
        <a:bodyPr/>
        <a:lstStyle/>
        <a:p>
          <a:r>
            <a:rPr lang="en-US" dirty="0"/>
            <a:t>Composite Accuracy</a:t>
          </a:r>
          <a:endParaRPr lang="en-IN" dirty="0"/>
        </a:p>
      </dgm:t>
    </dgm:pt>
    <dgm:pt modelId="{AA62E4EA-5945-43CC-A60D-DD9D401FD91B}" type="parTrans" cxnId="{DF849A2E-BA44-42BA-A675-594DC836FC31}">
      <dgm:prSet/>
      <dgm:spPr/>
      <dgm:t>
        <a:bodyPr/>
        <a:lstStyle/>
        <a:p>
          <a:endParaRPr lang="en-IN"/>
        </a:p>
      </dgm:t>
    </dgm:pt>
    <dgm:pt modelId="{9298BDB0-642C-4AAC-8847-39A892603930}" type="sibTrans" cxnId="{DF849A2E-BA44-42BA-A675-594DC836FC31}">
      <dgm:prSet/>
      <dgm:spPr/>
      <dgm:t>
        <a:bodyPr/>
        <a:lstStyle/>
        <a:p>
          <a:endParaRPr lang="en-IN"/>
        </a:p>
      </dgm:t>
    </dgm:pt>
    <dgm:pt modelId="{3CE667CC-ADCC-4738-B8B6-31E01C3DE578}" type="pres">
      <dgm:prSet presAssocID="{8B4F1847-586B-48AB-A9CB-9A0DDE3C1EAD}" presName="Name0" presStyleCnt="0">
        <dgm:presLayoutVars>
          <dgm:dir/>
          <dgm:animLvl val="lvl"/>
          <dgm:resizeHandles val="exact"/>
        </dgm:presLayoutVars>
      </dgm:prSet>
      <dgm:spPr/>
    </dgm:pt>
    <dgm:pt modelId="{C387ED8E-0BA6-4AC6-A5CC-AF38B2731F38}" type="pres">
      <dgm:prSet presAssocID="{0632A0E9-BDE9-4E98-8E93-8346C94871AE}" presName="linNode" presStyleCnt="0"/>
      <dgm:spPr/>
    </dgm:pt>
    <dgm:pt modelId="{65ED2E35-1A56-4B1D-B3BB-62CDFEC42446}" type="pres">
      <dgm:prSet presAssocID="{0632A0E9-BDE9-4E98-8E93-8346C94871AE}" presName="parTx" presStyleLbl="revTx" presStyleIdx="0" presStyleCnt="4">
        <dgm:presLayoutVars>
          <dgm:chMax val="1"/>
          <dgm:bulletEnabled val="1"/>
        </dgm:presLayoutVars>
      </dgm:prSet>
      <dgm:spPr/>
    </dgm:pt>
    <dgm:pt modelId="{27B28BF0-4EFB-4520-99F8-8C771F6D9EF3}" type="pres">
      <dgm:prSet presAssocID="{0632A0E9-BDE9-4E98-8E93-8346C94871AE}" presName="bracket" presStyleLbl="parChTrans1D1" presStyleIdx="0" presStyleCnt="4"/>
      <dgm:spPr/>
    </dgm:pt>
    <dgm:pt modelId="{E7A87CE7-D359-4F1A-9B2D-B2299DF31B47}" type="pres">
      <dgm:prSet presAssocID="{0632A0E9-BDE9-4E98-8E93-8346C94871AE}" presName="spH" presStyleCnt="0"/>
      <dgm:spPr/>
    </dgm:pt>
    <dgm:pt modelId="{1B9DD840-F675-4495-9AD6-5460DAC863FB}" type="pres">
      <dgm:prSet presAssocID="{0632A0E9-BDE9-4E98-8E93-8346C94871AE}" presName="desTx" presStyleLbl="node1" presStyleIdx="0" presStyleCnt="4">
        <dgm:presLayoutVars>
          <dgm:bulletEnabled val="1"/>
        </dgm:presLayoutVars>
      </dgm:prSet>
      <dgm:spPr/>
    </dgm:pt>
    <dgm:pt modelId="{3AE16DB5-EA1F-4B3F-86CD-527918BB45DD}" type="pres">
      <dgm:prSet presAssocID="{444D2B13-D583-4288-8B5E-BB673058CCB4}" presName="spV" presStyleCnt="0"/>
      <dgm:spPr/>
    </dgm:pt>
    <dgm:pt modelId="{834E526F-92D1-4E24-BB4E-8069346F7B4A}" type="pres">
      <dgm:prSet presAssocID="{4ADEAAAA-0DD1-4EC3-9161-E0AFBD503767}" presName="linNode" presStyleCnt="0"/>
      <dgm:spPr/>
    </dgm:pt>
    <dgm:pt modelId="{1F2EC23A-69CB-4145-888D-22F956687DBE}" type="pres">
      <dgm:prSet presAssocID="{4ADEAAAA-0DD1-4EC3-9161-E0AFBD503767}" presName="parTx" presStyleLbl="revTx" presStyleIdx="1" presStyleCnt="4">
        <dgm:presLayoutVars>
          <dgm:chMax val="1"/>
          <dgm:bulletEnabled val="1"/>
        </dgm:presLayoutVars>
      </dgm:prSet>
      <dgm:spPr/>
    </dgm:pt>
    <dgm:pt modelId="{2CBFFAAE-D182-4739-BCEB-67E7EB8EA593}" type="pres">
      <dgm:prSet presAssocID="{4ADEAAAA-0DD1-4EC3-9161-E0AFBD503767}" presName="bracket" presStyleLbl="parChTrans1D1" presStyleIdx="1" presStyleCnt="4"/>
      <dgm:spPr/>
    </dgm:pt>
    <dgm:pt modelId="{788A56C4-33EF-41B2-BE9A-6893AC399572}" type="pres">
      <dgm:prSet presAssocID="{4ADEAAAA-0DD1-4EC3-9161-E0AFBD503767}" presName="spH" presStyleCnt="0"/>
      <dgm:spPr/>
    </dgm:pt>
    <dgm:pt modelId="{F33CF2AE-20A2-4D88-BC3D-B83A7BBF56CF}" type="pres">
      <dgm:prSet presAssocID="{4ADEAAAA-0DD1-4EC3-9161-E0AFBD503767}" presName="desTx" presStyleLbl="node1" presStyleIdx="1" presStyleCnt="4" custLinFactNeighborX="2444" custLinFactNeighborY="-3572">
        <dgm:presLayoutVars>
          <dgm:bulletEnabled val="1"/>
        </dgm:presLayoutVars>
      </dgm:prSet>
      <dgm:spPr/>
    </dgm:pt>
    <dgm:pt modelId="{E4A567DC-E128-4B47-98C5-C2A51C4E80C4}" type="pres">
      <dgm:prSet presAssocID="{AB0031CC-B04A-4F96-89EB-7C4FFEF0C7DB}" presName="spV" presStyleCnt="0"/>
      <dgm:spPr/>
    </dgm:pt>
    <dgm:pt modelId="{FDB99033-8964-4A14-8476-723B733EA40C}" type="pres">
      <dgm:prSet presAssocID="{F3858568-F40C-4E14-9FFD-A151B1A1512A}" presName="linNode" presStyleCnt="0"/>
      <dgm:spPr/>
    </dgm:pt>
    <dgm:pt modelId="{33278857-79B5-4754-9B48-B98C2DD1A3A3}" type="pres">
      <dgm:prSet presAssocID="{F3858568-F40C-4E14-9FFD-A151B1A1512A}" presName="parTx" presStyleLbl="revTx" presStyleIdx="2" presStyleCnt="4">
        <dgm:presLayoutVars>
          <dgm:chMax val="1"/>
          <dgm:bulletEnabled val="1"/>
        </dgm:presLayoutVars>
      </dgm:prSet>
      <dgm:spPr/>
    </dgm:pt>
    <dgm:pt modelId="{B8E6605B-A7E8-4776-86BE-163DFA78CD6E}" type="pres">
      <dgm:prSet presAssocID="{F3858568-F40C-4E14-9FFD-A151B1A1512A}" presName="bracket" presStyleLbl="parChTrans1D1" presStyleIdx="2" presStyleCnt="4"/>
      <dgm:spPr/>
    </dgm:pt>
    <dgm:pt modelId="{1D47DB6C-2D92-40E6-AF22-D7C5F7BBA586}" type="pres">
      <dgm:prSet presAssocID="{F3858568-F40C-4E14-9FFD-A151B1A1512A}" presName="spH" presStyleCnt="0"/>
      <dgm:spPr/>
    </dgm:pt>
    <dgm:pt modelId="{F9D2491F-904D-49F7-9C2D-08C554CB2B38}" type="pres">
      <dgm:prSet presAssocID="{F3858568-F40C-4E14-9FFD-A151B1A1512A}" presName="desTx" presStyleLbl="node1" presStyleIdx="2" presStyleCnt="4">
        <dgm:presLayoutVars>
          <dgm:bulletEnabled val="1"/>
        </dgm:presLayoutVars>
      </dgm:prSet>
      <dgm:spPr/>
    </dgm:pt>
    <dgm:pt modelId="{2A521CFF-AEBF-4D55-9F67-F48448EFC582}" type="pres">
      <dgm:prSet presAssocID="{6492C704-4F48-46DE-84DE-E4F1CC407B19}" presName="spV" presStyleCnt="0"/>
      <dgm:spPr/>
    </dgm:pt>
    <dgm:pt modelId="{7B4ADD30-1121-4CFD-B0E0-6EC03A82B06E}" type="pres">
      <dgm:prSet presAssocID="{4AA58CC3-27BD-41F4-8B01-601E00B93F79}" presName="linNode" presStyleCnt="0"/>
      <dgm:spPr/>
    </dgm:pt>
    <dgm:pt modelId="{98616932-F02C-418A-BF19-5671C2453975}" type="pres">
      <dgm:prSet presAssocID="{4AA58CC3-27BD-41F4-8B01-601E00B93F79}" presName="parTx" presStyleLbl="revTx" presStyleIdx="3" presStyleCnt="4">
        <dgm:presLayoutVars>
          <dgm:chMax val="1"/>
          <dgm:bulletEnabled val="1"/>
        </dgm:presLayoutVars>
      </dgm:prSet>
      <dgm:spPr/>
    </dgm:pt>
    <dgm:pt modelId="{DD853EB0-0A4A-435D-9B98-E12DCC6B30CF}" type="pres">
      <dgm:prSet presAssocID="{4AA58CC3-27BD-41F4-8B01-601E00B93F79}" presName="bracket" presStyleLbl="parChTrans1D1" presStyleIdx="3" presStyleCnt="4"/>
      <dgm:spPr/>
    </dgm:pt>
    <dgm:pt modelId="{F7F8C8DD-2A87-4C16-9645-8A83D8CB5115}" type="pres">
      <dgm:prSet presAssocID="{4AA58CC3-27BD-41F4-8B01-601E00B93F79}" presName="spH" presStyleCnt="0"/>
      <dgm:spPr/>
    </dgm:pt>
    <dgm:pt modelId="{F4ABF334-FDB3-4616-8450-A50EF3B10127}" type="pres">
      <dgm:prSet presAssocID="{4AA58CC3-27BD-41F4-8B01-601E00B93F79}" presName="desTx" presStyleLbl="node1" presStyleIdx="3" presStyleCnt="4">
        <dgm:presLayoutVars>
          <dgm:bulletEnabled val="1"/>
        </dgm:presLayoutVars>
      </dgm:prSet>
      <dgm:spPr/>
    </dgm:pt>
  </dgm:ptLst>
  <dgm:cxnLst>
    <dgm:cxn modelId="{5B1FE208-2C00-4352-BCD4-9057AC32E0EB}" srcId="{4ADEAAAA-0DD1-4EC3-9161-E0AFBD503767}" destId="{832B51B4-3782-4E70-A11D-4179480BC95E}" srcOrd="0" destOrd="0" parTransId="{59B3C9D3-E1C7-4F96-AC7E-793D86116FA4}" sibTransId="{1C77EE0E-CA02-48AA-AEC5-DE703DDE73E7}"/>
    <dgm:cxn modelId="{343BD50A-92D7-4410-B53D-EA28AC37C594}" type="presOf" srcId="{4AA58CC3-27BD-41F4-8B01-601E00B93F79}" destId="{98616932-F02C-418A-BF19-5671C2453975}" srcOrd="0" destOrd="0" presId="urn:diagrams.loki3.com/BracketList"/>
    <dgm:cxn modelId="{DF849A2E-BA44-42BA-A675-594DC836FC31}" srcId="{8B4F1847-586B-48AB-A9CB-9A0DDE3C1EAD}" destId="{4AA58CC3-27BD-41F4-8B01-601E00B93F79}" srcOrd="3" destOrd="0" parTransId="{AA62E4EA-5945-43CC-A60D-DD9D401FD91B}" sibTransId="{9298BDB0-642C-4AAC-8847-39A892603930}"/>
    <dgm:cxn modelId="{7B3BD961-A8C3-4DF4-BD9D-0E59A0167A7E}" srcId="{4AA58CC3-27BD-41F4-8B01-601E00B93F79}" destId="{2492C6DB-5C5D-4AAE-A2A9-1AD068856DD6}" srcOrd="0" destOrd="0" parTransId="{09C96D2B-F2CA-48E6-8063-07012A1425B4}" sibTransId="{33B39103-6FE0-4EF3-9FB0-D561D5182D4B}"/>
    <dgm:cxn modelId="{A743FC64-611F-4935-AA57-80878595F2BE}" srcId="{F3858568-F40C-4E14-9FFD-A151B1A1512A}" destId="{31B72E8F-260B-46D0-81F9-605FBEB1119D}" srcOrd="0" destOrd="0" parTransId="{30FC7FF5-6BE3-49E3-B90A-E3C170B17CA3}" sibTransId="{F01110D2-1EB9-4CF8-83CC-99D946C48255}"/>
    <dgm:cxn modelId="{5F47984F-A13C-4141-B6C5-350DB86C81B3}" srcId="{8B4F1847-586B-48AB-A9CB-9A0DDE3C1EAD}" destId="{F3858568-F40C-4E14-9FFD-A151B1A1512A}" srcOrd="2" destOrd="0" parTransId="{BBE89B81-66F0-4D4B-8F2F-FCBB33F19426}" sibTransId="{6492C704-4F48-46DE-84DE-E4F1CC407B19}"/>
    <dgm:cxn modelId="{8C08BF72-C10F-4875-8263-7F2A539009DD}" type="presOf" srcId="{BE926D9F-0DE6-4E89-A5DD-3921106434C8}" destId="{1B9DD840-F675-4495-9AD6-5460DAC863FB}" srcOrd="0" destOrd="0" presId="urn:diagrams.loki3.com/BracketList"/>
    <dgm:cxn modelId="{D6B46058-19FA-4657-945E-DDEEC1CFCA29}" type="presOf" srcId="{832B51B4-3782-4E70-A11D-4179480BC95E}" destId="{F33CF2AE-20A2-4D88-BC3D-B83A7BBF56CF}" srcOrd="0" destOrd="0" presId="urn:diagrams.loki3.com/BracketList"/>
    <dgm:cxn modelId="{FD5E4778-98CE-4FDE-A34A-1C408BF1610C}" type="presOf" srcId="{8B4F1847-586B-48AB-A9CB-9A0DDE3C1EAD}" destId="{3CE667CC-ADCC-4738-B8B6-31E01C3DE578}" srcOrd="0" destOrd="0" presId="urn:diagrams.loki3.com/BracketList"/>
    <dgm:cxn modelId="{C8EFAC8F-0508-4F5C-84B3-65EC56D658B0}" type="presOf" srcId="{2492C6DB-5C5D-4AAE-A2A9-1AD068856DD6}" destId="{F4ABF334-FDB3-4616-8450-A50EF3B10127}" srcOrd="0" destOrd="0" presId="urn:diagrams.loki3.com/BracketList"/>
    <dgm:cxn modelId="{0045BB97-AD8F-4BB9-BEB9-C1C45651FC26}" type="presOf" srcId="{0632A0E9-BDE9-4E98-8E93-8346C94871AE}" destId="{65ED2E35-1A56-4B1D-B3BB-62CDFEC42446}" srcOrd="0" destOrd="0" presId="urn:diagrams.loki3.com/BracketList"/>
    <dgm:cxn modelId="{B5462AA7-D2ED-4D66-B395-904D8D707920}" type="presOf" srcId="{F3858568-F40C-4E14-9FFD-A151B1A1512A}" destId="{33278857-79B5-4754-9B48-B98C2DD1A3A3}" srcOrd="0" destOrd="0" presId="urn:diagrams.loki3.com/BracketList"/>
    <dgm:cxn modelId="{593968C2-7363-4579-8D44-C2734D8BFAE7}" type="presOf" srcId="{31B72E8F-260B-46D0-81F9-605FBEB1119D}" destId="{F9D2491F-904D-49F7-9C2D-08C554CB2B38}" srcOrd="0" destOrd="0" presId="urn:diagrams.loki3.com/BracketList"/>
    <dgm:cxn modelId="{94EE14C4-F01A-492B-920E-E3E69441D107}" srcId="{8B4F1847-586B-48AB-A9CB-9A0DDE3C1EAD}" destId="{4ADEAAAA-0DD1-4EC3-9161-E0AFBD503767}" srcOrd="1" destOrd="0" parTransId="{AAAD5483-9225-4D27-A624-B8EFFA68719E}" sibTransId="{AB0031CC-B04A-4F96-89EB-7C4FFEF0C7DB}"/>
    <dgm:cxn modelId="{9EF696D5-5157-4DB1-AEDB-58BCB99A6810}" srcId="{8B4F1847-586B-48AB-A9CB-9A0DDE3C1EAD}" destId="{0632A0E9-BDE9-4E98-8E93-8346C94871AE}" srcOrd="0" destOrd="0" parTransId="{53721D5E-62BB-45F9-8B0C-222710EDAC75}" sibTransId="{444D2B13-D583-4288-8B5E-BB673058CCB4}"/>
    <dgm:cxn modelId="{EA836AF8-C7F8-4347-AEE0-DEB14D7B6829}" type="presOf" srcId="{4ADEAAAA-0DD1-4EC3-9161-E0AFBD503767}" destId="{1F2EC23A-69CB-4145-888D-22F956687DBE}" srcOrd="0" destOrd="0" presId="urn:diagrams.loki3.com/BracketList"/>
    <dgm:cxn modelId="{4C673BF9-27CE-41D7-B1FE-13E504DEA5A7}" srcId="{0632A0E9-BDE9-4E98-8E93-8346C94871AE}" destId="{BE926D9F-0DE6-4E89-A5DD-3921106434C8}" srcOrd="0" destOrd="0" parTransId="{5EA4E239-45CF-49C5-B562-B7EDC0D2A2D3}" sibTransId="{D3DD880B-AC77-45D3-92EC-BDBCC922DBCE}"/>
    <dgm:cxn modelId="{E14AA786-BB53-420E-B5AD-C7489E28DBD0}" type="presParOf" srcId="{3CE667CC-ADCC-4738-B8B6-31E01C3DE578}" destId="{C387ED8E-0BA6-4AC6-A5CC-AF38B2731F38}" srcOrd="0" destOrd="0" presId="urn:diagrams.loki3.com/BracketList"/>
    <dgm:cxn modelId="{7A491260-7712-4163-B685-50A5CCB44189}" type="presParOf" srcId="{C387ED8E-0BA6-4AC6-A5CC-AF38B2731F38}" destId="{65ED2E35-1A56-4B1D-B3BB-62CDFEC42446}" srcOrd="0" destOrd="0" presId="urn:diagrams.loki3.com/BracketList"/>
    <dgm:cxn modelId="{A830B48E-7CEB-4F26-AC4E-8784BDB7078E}" type="presParOf" srcId="{C387ED8E-0BA6-4AC6-A5CC-AF38B2731F38}" destId="{27B28BF0-4EFB-4520-99F8-8C771F6D9EF3}" srcOrd="1" destOrd="0" presId="urn:diagrams.loki3.com/BracketList"/>
    <dgm:cxn modelId="{C28631E0-6F95-4E9C-AF49-B4ADCA228993}" type="presParOf" srcId="{C387ED8E-0BA6-4AC6-A5CC-AF38B2731F38}" destId="{E7A87CE7-D359-4F1A-9B2D-B2299DF31B47}" srcOrd="2" destOrd="0" presId="urn:diagrams.loki3.com/BracketList"/>
    <dgm:cxn modelId="{58D82081-DF41-405A-93B2-414A0A4EC344}" type="presParOf" srcId="{C387ED8E-0BA6-4AC6-A5CC-AF38B2731F38}" destId="{1B9DD840-F675-4495-9AD6-5460DAC863FB}" srcOrd="3" destOrd="0" presId="urn:diagrams.loki3.com/BracketList"/>
    <dgm:cxn modelId="{DDE60EB2-BA73-470B-BE79-F6AF3EB8A242}" type="presParOf" srcId="{3CE667CC-ADCC-4738-B8B6-31E01C3DE578}" destId="{3AE16DB5-EA1F-4B3F-86CD-527918BB45DD}" srcOrd="1" destOrd="0" presId="urn:diagrams.loki3.com/BracketList"/>
    <dgm:cxn modelId="{A28A8E58-9472-4850-9E29-FE893522B6DA}" type="presParOf" srcId="{3CE667CC-ADCC-4738-B8B6-31E01C3DE578}" destId="{834E526F-92D1-4E24-BB4E-8069346F7B4A}" srcOrd="2" destOrd="0" presId="urn:diagrams.loki3.com/BracketList"/>
    <dgm:cxn modelId="{6EF53C85-E1E1-463B-A2F8-AAA765166D5F}" type="presParOf" srcId="{834E526F-92D1-4E24-BB4E-8069346F7B4A}" destId="{1F2EC23A-69CB-4145-888D-22F956687DBE}" srcOrd="0" destOrd="0" presId="urn:diagrams.loki3.com/BracketList"/>
    <dgm:cxn modelId="{29259D0F-0AD7-4897-83A4-34C31A166B07}" type="presParOf" srcId="{834E526F-92D1-4E24-BB4E-8069346F7B4A}" destId="{2CBFFAAE-D182-4739-BCEB-67E7EB8EA593}" srcOrd="1" destOrd="0" presId="urn:diagrams.loki3.com/BracketList"/>
    <dgm:cxn modelId="{6105347A-6532-42EF-A9CF-18C3E90A02BA}" type="presParOf" srcId="{834E526F-92D1-4E24-BB4E-8069346F7B4A}" destId="{788A56C4-33EF-41B2-BE9A-6893AC399572}" srcOrd="2" destOrd="0" presId="urn:diagrams.loki3.com/BracketList"/>
    <dgm:cxn modelId="{7B816688-7B4B-4AE0-97C2-E8F25F4799D9}" type="presParOf" srcId="{834E526F-92D1-4E24-BB4E-8069346F7B4A}" destId="{F33CF2AE-20A2-4D88-BC3D-B83A7BBF56CF}" srcOrd="3" destOrd="0" presId="urn:diagrams.loki3.com/BracketList"/>
    <dgm:cxn modelId="{11C0986B-ECAD-40C5-AADF-352F7431F2BD}" type="presParOf" srcId="{3CE667CC-ADCC-4738-B8B6-31E01C3DE578}" destId="{E4A567DC-E128-4B47-98C5-C2A51C4E80C4}" srcOrd="3" destOrd="0" presId="urn:diagrams.loki3.com/BracketList"/>
    <dgm:cxn modelId="{FD4E30BD-0E79-468E-93E3-5AC2864BDE18}" type="presParOf" srcId="{3CE667CC-ADCC-4738-B8B6-31E01C3DE578}" destId="{FDB99033-8964-4A14-8476-723B733EA40C}" srcOrd="4" destOrd="0" presId="urn:diagrams.loki3.com/BracketList"/>
    <dgm:cxn modelId="{C5FDE93C-2B78-412C-86A2-6926C2C745D4}" type="presParOf" srcId="{FDB99033-8964-4A14-8476-723B733EA40C}" destId="{33278857-79B5-4754-9B48-B98C2DD1A3A3}" srcOrd="0" destOrd="0" presId="urn:diagrams.loki3.com/BracketList"/>
    <dgm:cxn modelId="{3AF9B06E-9975-4655-9446-8A336B42ADDC}" type="presParOf" srcId="{FDB99033-8964-4A14-8476-723B733EA40C}" destId="{B8E6605B-A7E8-4776-86BE-163DFA78CD6E}" srcOrd="1" destOrd="0" presId="urn:diagrams.loki3.com/BracketList"/>
    <dgm:cxn modelId="{080BA9ED-2FDD-4C19-BFCD-757E43086BEC}" type="presParOf" srcId="{FDB99033-8964-4A14-8476-723B733EA40C}" destId="{1D47DB6C-2D92-40E6-AF22-D7C5F7BBA586}" srcOrd="2" destOrd="0" presId="urn:diagrams.loki3.com/BracketList"/>
    <dgm:cxn modelId="{C59B355A-F6A3-4729-92E3-4F4AB1875320}" type="presParOf" srcId="{FDB99033-8964-4A14-8476-723B733EA40C}" destId="{F9D2491F-904D-49F7-9C2D-08C554CB2B38}" srcOrd="3" destOrd="0" presId="urn:diagrams.loki3.com/BracketList"/>
    <dgm:cxn modelId="{267B6FEF-6813-40CA-B0B6-FA0A841279A3}" type="presParOf" srcId="{3CE667CC-ADCC-4738-B8B6-31E01C3DE578}" destId="{2A521CFF-AEBF-4D55-9F67-F48448EFC582}" srcOrd="5" destOrd="0" presId="urn:diagrams.loki3.com/BracketList"/>
    <dgm:cxn modelId="{A5372A1E-9C44-48B5-BC92-CF4F3338469C}" type="presParOf" srcId="{3CE667CC-ADCC-4738-B8B6-31E01C3DE578}" destId="{7B4ADD30-1121-4CFD-B0E0-6EC03A82B06E}" srcOrd="6" destOrd="0" presId="urn:diagrams.loki3.com/BracketList"/>
    <dgm:cxn modelId="{7BB2FF97-F650-41EE-881D-483CDC942A53}" type="presParOf" srcId="{7B4ADD30-1121-4CFD-B0E0-6EC03A82B06E}" destId="{98616932-F02C-418A-BF19-5671C2453975}" srcOrd="0" destOrd="0" presId="urn:diagrams.loki3.com/BracketList"/>
    <dgm:cxn modelId="{C54A633C-6BBF-49A4-B441-BBD16CF2948E}" type="presParOf" srcId="{7B4ADD30-1121-4CFD-B0E0-6EC03A82B06E}" destId="{DD853EB0-0A4A-435D-9B98-E12DCC6B30CF}" srcOrd="1" destOrd="0" presId="urn:diagrams.loki3.com/BracketList"/>
    <dgm:cxn modelId="{69D8338D-F465-49CE-9F80-26D8547ACD04}" type="presParOf" srcId="{7B4ADD30-1121-4CFD-B0E0-6EC03A82B06E}" destId="{F7F8C8DD-2A87-4C16-9645-8A83D8CB5115}" srcOrd="2" destOrd="0" presId="urn:diagrams.loki3.com/BracketList"/>
    <dgm:cxn modelId="{90FDB86A-68EB-4390-93C8-2FAAA5ADAEC3}" type="presParOf" srcId="{7B4ADD30-1121-4CFD-B0E0-6EC03A82B06E}" destId="{F4ABF334-FDB3-4616-8450-A50EF3B10127}"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CC142-9CFF-420B-907C-B153FAF16994}">
      <dsp:nvSpPr>
        <dsp:cNvPr id="0" name=""/>
        <dsp:cNvSpPr/>
      </dsp:nvSpPr>
      <dsp:spPr>
        <a:xfrm>
          <a:off x="3783" y="1255471"/>
          <a:ext cx="1654429" cy="99265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Detection (Existence of damage)</a:t>
          </a:r>
        </a:p>
      </dsp:txBody>
      <dsp:txXfrm>
        <a:off x="32857" y="1284545"/>
        <a:ext cx="1596281" cy="934509"/>
      </dsp:txXfrm>
    </dsp:sp>
    <dsp:sp modelId="{7732DE3E-FB05-4B4E-8941-0FD443669E6D}">
      <dsp:nvSpPr>
        <dsp:cNvPr id="0" name=""/>
        <dsp:cNvSpPr/>
      </dsp:nvSpPr>
      <dsp:spPr>
        <a:xfrm>
          <a:off x="1823656" y="1546650"/>
          <a:ext cx="350739" cy="4102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823656" y="1628710"/>
        <a:ext cx="245517" cy="246178"/>
      </dsp:txXfrm>
    </dsp:sp>
    <dsp:sp modelId="{99FD109F-3DF4-4B6B-922B-F92B0AD6AB0A}">
      <dsp:nvSpPr>
        <dsp:cNvPr id="0" name=""/>
        <dsp:cNvSpPr/>
      </dsp:nvSpPr>
      <dsp:spPr>
        <a:xfrm>
          <a:off x="2319984" y="1255471"/>
          <a:ext cx="1654429" cy="99265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Location(Position of damage)</a:t>
          </a:r>
        </a:p>
      </dsp:txBody>
      <dsp:txXfrm>
        <a:off x="2349058" y="1284545"/>
        <a:ext cx="1596281" cy="934509"/>
      </dsp:txXfrm>
    </dsp:sp>
    <dsp:sp modelId="{FFEC762E-8826-4D89-8AFB-DA36158945CE}">
      <dsp:nvSpPr>
        <dsp:cNvPr id="0" name=""/>
        <dsp:cNvSpPr/>
      </dsp:nvSpPr>
      <dsp:spPr>
        <a:xfrm rot="41158">
          <a:off x="4139492" y="1560626"/>
          <a:ext cx="350017" cy="4102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139496" y="1642057"/>
        <a:ext cx="245012" cy="246178"/>
      </dsp:txXfrm>
    </dsp:sp>
    <dsp:sp modelId="{2632858B-8F70-423E-8B50-693A93855921}">
      <dsp:nvSpPr>
        <dsp:cNvPr id="0" name=""/>
        <dsp:cNvSpPr/>
      </dsp:nvSpPr>
      <dsp:spPr>
        <a:xfrm>
          <a:off x="4634776" y="1283186"/>
          <a:ext cx="1654429" cy="9926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Extent (Severity of damage)</a:t>
          </a:r>
        </a:p>
      </dsp:txBody>
      <dsp:txXfrm>
        <a:off x="4663850" y="1312260"/>
        <a:ext cx="1596281" cy="934509"/>
      </dsp:txXfrm>
    </dsp:sp>
    <dsp:sp modelId="{EEB22C38-03ED-47E6-A5BF-0178788B4803}">
      <dsp:nvSpPr>
        <dsp:cNvPr id="0" name=""/>
        <dsp:cNvSpPr/>
      </dsp:nvSpPr>
      <dsp:spPr>
        <a:xfrm rot="21558892">
          <a:off x="6454988" y="1560389"/>
          <a:ext cx="351511" cy="41029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454992" y="1643079"/>
        <a:ext cx="246058" cy="246178"/>
      </dsp:txXfrm>
    </dsp:sp>
    <dsp:sp modelId="{7F58D1B6-246D-4301-AF0D-EC3810D66C4D}">
      <dsp:nvSpPr>
        <dsp:cNvPr id="0" name=""/>
        <dsp:cNvSpPr/>
      </dsp:nvSpPr>
      <dsp:spPr>
        <a:xfrm>
          <a:off x="6952386" y="1255471"/>
          <a:ext cx="1654429" cy="99265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Prediction(Prognosis of damage)</a:t>
          </a:r>
        </a:p>
      </dsp:txBody>
      <dsp:txXfrm>
        <a:off x="6981460" y="1284545"/>
        <a:ext cx="1596281" cy="93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20565-BD9B-4A5E-BE04-732BB7133A66}">
      <dsp:nvSpPr>
        <dsp:cNvPr id="0" name=""/>
        <dsp:cNvSpPr/>
      </dsp:nvSpPr>
      <dsp:spPr>
        <a:xfrm>
          <a:off x="4114800" y="2010352"/>
          <a:ext cx="2911251" cy="505258"/>
        </a:xfrm>
        <a:custGeom>
          <a:avLst/>
          <a:gdLst/>
          <a:ahLst/>
          <a:cxnLst/>
          <a:rect l="0" t="0" r="0" b="0"/>
          <a:pathLst>
            <a:path>
              <a:moveTo>
                <a:pt x="0" y="0"/>
              </a:moveTo>
              <a:lnTo>
                <a:pt x="0" y="252629"/>
              </a:lnTo>
              <a:lnTo>
                <a:pt x="2911251" y="252629"/>
              </a:lnTo>
              <a:lnTo>
                <a:pt x="2911251" y="5052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41D43E-C8F2-47AF-B9AE-068ACA26E8DF}">
      <dsp:nvSpPr>
        <dsp:cNvPr id="0" name=""/>
        <dsp:cNvSpPr/>
      </dsp:nvSpPr>
      <dsp:spPr>
        <a:xfrm>
          <a:off x="4069080" y="2010352"/>
          <a:ext cx="91440" cy="505258"/>
        </a:xfrm>
        <a:custGeom>
          <a:avLst/>
          <a:gdLst/>
          <a:ahLst/>
          <a:cxnLst/>
          <a:rect l="0" t="0" r="0" b="0"/>
          <a:pathLst>
            <a:path>
              <a:moveTo>
                <a:pt x="45720" y="0"/>
              </a:moveTo>
              <a:lnTo>
                <a:pt x="45720" y="5052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3F0A7-3F38-4F33-9C9F-740159726BA9}">
      <dsp:nvSpPr>
        <dsp:cNvPr id="0" name=""/>
        <dsp:cNvSpPr/>
      </dsp:nvSpPr>
      <dsp:spPr>
        <a:xfrm>
          <a:off x="1203548" y="2010352"/>
          <a:ext cx="2911251" cy="505258"/>
        </a:xfrm>
        <a:custGeom>
          <a:avLst/>
          <a:gdLst/>
          <a:ahLst/>
          <a:cxnLst/>
          <a:rect l="0" t="0" r="0" b="0"/>
          <a:pathLst>
            <a:path>
              <a:moveTo>
                <a:pt x="2911251" y="0"/>
              </a:moveTo>
              <a:lnTo>
                <a:pt x="2911251" y="252629"/>
              </a:lnTo>
              <a:lnTo>
                <a:pt x="0" y="252629"/>
              </a:lnTo>
              <a:lnTo>
                <a:pt x="0" y="5052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FB859-43F4-40FD-93C0-B6F8D656B1C6}">
      <dsp:nvSpPr>
        <dsp:cNvPr id="0" name=""/>
        <dsp:cNvSpPr/>
      </dsp:nvSpPr>
      <dsp:spPr>
        <a:xfrm>
          <a:off x="3513301" y="807355"/>
          <a:ext cx="1202996" cy="12029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C8801D-7E96-4E73-B420-2BB00697BC9B}">
      <dsp:nvSpPr>
        <dsp:cNvPr id="0" name=""/>
        <dsp:cNvSpPr/>
      </dsp:nvSpPr>
      <dsp:spPr>
        <a:xfrm>
          <a:off x="3513301" y="807355"/>
          <a:ext cx="1202996" cy="12029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9173F0-924F-4606-A7A3-B695D31BAF04}">
      <dsp:nvSpPr>
        <dsp:cNvPr id="0" name=""/>
        <dsp:cNvSpPr/>
      </dsp:nvSpPr>
      <dsp:spPr>
        <a:xfrm>
          <a:off x="2911803" y="1023895"/>
          <a:ext cx="2405992" cy="76991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SHM Methods</a:t>
          </a:r>
        </a:p>
      </dsp:txBody>
      <dsp:txXfrm>
        <a:off x="2911803" y="1023895"/>
        <a:ext cx="2405992" cy="769917"/>
      </dsp:txXfrm>
    </dsp:sp>
    <dsp:sp modelId="{77B72367-818B-4513-BE77-2ECE802F7EEE}">
      <dsp:nvSpPr>
        <dsp:cNvPr id="0" name=""/>
        <dsp:cNvSpPr/>
      </dsp:nvSpPr>
      <dsp:spPr>
        <a:xfrm>
          <a:off x="602050" y="2515610"/>
          <a:ext cx="1202996" cy="12029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9D5EDA-7B75-4C87-86B9-55DDA50C7DB3}">
      <dsp:nvSpPr>
        <dsp:cNvPr id="0" name=""/>
        <dsp:cNvSpPr/>
      </dsp:nvSpPr>
      <dsp:spPr>
        <a:xfrm>
          <a:off x="602050" y="2515610"/>
          <a:ext cx="1202996" cy="12029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F1007-ADEE-41BA-9873-B4C877FDF236}">
      <dsp:nvSpPr>
        <dsp:cNvPr id="0" name=""/>
        <dsp:cNvSpPr/>
      </dsp:nvSpPr>
      <dsp:spPr>
        <a:xfrm>
          <a:off x="552" y="2732150"/>
          <a:ext cx="2405992" cy="76991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Traditional Methods</a:t>
          </a:r>
        </a:p>
      </dsp:txBody>
      <dsp:txXfrm>
        <a:off x="552" y="2732150"/>
        <a:ext cx="2405992" cy="769917"/>
      </dsp:txXfrm>
    </dsp:sp>
    <dsp:sp modelId="{67ADBE73-A7C5-4688-AC42-E24F72D7BC5E}">
      <dsp:nvSpPr>
        <dsp:cNvPr id="0" name=""/>
        <dsp:cNvSpPr/>
      </dsp:nvSpPr>
      <dsp:spPr>
        <a:xfrm>
          <a:off x="3513301" y="2515610"/>
          <a:ext cx="1202996" cy="12029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12594-261A-4FF4-821A-2CA5E6300A22}">
      <dsp:nvSpPr>
        <dsp:cNvPr id="0" name=""/>
        <dsp:cNvSpPr/>
      </dsp:nvSpPr>
      <dsp:spPr>
        <a:xfrm>
          <a:off x="3513301" y="2515610"/>
          <a:ext cx="1202996" cy="12029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1B0E19-1361-4D9A-86F7-E29F9473F44A}">
      <dsp:nvSpPr>
        <dsp:cNvPr id="0" name=""/>
        <dsp:cNvSpPr/>
      </dsp:nvSpPr>
      <dsp:spPr>
        <a:xfrm>
          <a:off x="2911803" y="2732150"/>
          <a:ext cx="2405992" cy="76991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Model driven SHM – FEM Model</a:t>
          </a:r>
        </a:p>
      </dsp:txBody>
      <dsp:txXfrm>
        <a:off x="2911803" y="2732150"/>
        <a:ext cx="2405992" cy="769917"/>
      </dsp:txXfrm>
    </dsp:sp>
    <dsp:sp modelId="{0DCFB115-38EE-4D98-B68C-C1DDE51EB4D3}">
      <dsp:nvSpPr>
        <dsp:cNvPr id="0" name=""/>
        <dsp:cNvSpPr/>
      </dsp:nvSpPr>
      <dsp:spPr>
        <a:xfrm>
          <a:off x="6424552" y="2515610"/>
          <a:ext cx="1202996" cy="12029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BE6A8B-2E95-41BF-A63C-79420999637A}">
      <dsp:nvSpPr>
        <dsp:cNvPr id="0" name=""/>
        <dsp:cNvSpPr/>
      </dsp:nvSpPr>
      <dsp:spPr>
        <a:xfrm>
          <a:off x="6424552" y="2515610"/>
          <a:ext cx="1202996" cy="12029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18A9EB-6E76-406C-983E-EF7167D08A5B}">
      <dsp:nvSpPr>
        <dsp:cNvPr id="0" name=""/>
        <dsp:cNvSpPr/>
      </dsp:nvSpPr>
      <dsp:spPr>
        <a:xfrm>
          <a:off x="5823054" y="2732150"/>
          <a:ext cx="2405992" cy="76991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Data driven SHM – Machine Learning Approach</a:t>
          </a:r>
        </a:p>
      </dsp:txBody>
      <dsp:txXfrm>
        <a:off x="5823054" y="2732150"/>
        <a:ext cx="2405992" cy="7699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348B2-D2D2-0143-9B2D-A2A011102E46}">
      <dsp:nvSpPr>
        <dsp:cNvPr id="0" name=""/>
        <dsp:cNvSpPr/>
      </dsp:nvSpPr>
      <dsp:spPr>
        <a:xfrm>
          <a:off x="2725836" y="1365"/>
          <a:ext cx="836711" cy="4183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Excitation Methods</a:t>
          </a:r>
        </a:p>
      </dsp:txBody>
      <dsp:txXfrm>
        <a:off x="2738089" y="13618"/>
        <a:ext cx="812205" cy="393849"/>
      </dsp:txXfrm>
    </dsp:sp>
    <dsp:sp modelId="{633BBCA7-217C-6A47-9563-75C4F75651EA}">
      <dsp:nvSpPr>
        <dsp:cNvPr id="0" name=""/>
        <dsp:cNvSpPr/>
      </dsp:nvSpPr>
      <dsp:spPr>
        <a:xfrm rot="2393676">
          <a:off x="3562305" y="530806"/>
          <a:ext cx="435280" cy="146424"/>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606232" y="560091"/>
        <a:ext cx="347426" cy="87854"/>
      </dsp:txXfrm>
    </dsp:sp>
    <dsp:sp modelId="{AB7CDEAB-14FD-EA45-AF30-8E6B50CD60B2}">
      <dsp:nvSpPr>
        <dsp:cNvPr id="0" name=""/>
        <dsp:cNvSpPr/>
      </dsp:nvSpPr>
      <dsp:spPr>
        <a:xfrm>
          <a:off x="3860526" y="949931"/>
          <a:ext cx="836711" cy="41835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Data Acquisition </a:t>
          </a:r>
        </a:p>
      </dsp:txBody>
      <dsp:txXfrm>
        <a:off x="3872779" y="962184"/>
        <a:ext cx="812205" cy="393849"/>
      </dsp:txXfrm>
    </dsp:sp>
    <dsp:sp modelId="{FDA639FF-F469-1D42-945B-0AC6DDC41832}">
      <dsp:nvSpPr>
        <dsp:cNvPr id="0" name=""/>
        <dsp:cNvSpPr/>
      </dsp:nvSpPr>
      <dsp:spPr>
        <a:xfrm rot="6641495">
          <a:off x="3839100" y="1674040"/>
          <a:ext cx="435280" cy="146424"/>
        </a:xfrm>
        <a:prstGeom prst="lef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3883027" y="1703325"/>
        <a:ext cx="347426" cy="87854"/>
      </dsp:txXfrm>
    </dsp:sp>
    <dsp:sp modelId="{3EC3895E-FE1C-C146-85F8-E09D9A6ED6D5}">
      <dsp:nvSpPr>
        <dsp:cNvPr id="0" name=""/>
        <dsp:cNvSpPr/>
      </dsp:nvSpPr>
      <dsp:spPr>
        <a:xfrm>
          <a:off x="3416243" y="2126217"/>
          <a:ext cx="836711" cy="41835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Data Analysis</a:t>
          </a:r>
        </a:p>
      </dsp:txBody>
      <dsp:txXfrm>
        <a:off x="3428496" y="2138470"/>
        <a:ext cx="812205" cy="393849"/>
      </dsp:txXfrm>
    </dsp:sp>
    <dsp:sp modelId="{87B74E7C-A0FD-E549-955B-BBF80B23765C}">
      <dsp:nvSpPr>
        <dsp:cNvPr id="0" name=""/>
        <dsp:cNvSpPr/>
      </dsp:nvSpPr>
      <dsp:spPr>
        <a:xfrm rot="10800000">
          <a:off x="2926552" y="2262182"/>
          <a:ext cx="435280" cy="146424"/>
        </a:xfrm>
        <a:prstGeom prst="lef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2970479" y="2291467"/>
        <a:ext cx="347426" cy="87854"/>
      </dsp:txXfrm>
    </dsp:sp>
    <dsp:sp modelId="{914FCC23-9F12-A543-BF32-253E03656B93}">
      <dsp:nvSpPr>
        <dsp:cNvPr id="0" name=""/>
        <dsp:cNvSpPr/>
      </dsp:nvSpPr>
      <dsp:spPr>
        <a:xfrm>
          <a:off x="2035430" y="2126217"/>
          <a:ext cx="836711" cy="41835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Data Pre-processing</a:t>
          </a:r>
        </a:p>
      </dsp:txBody>
      <dsp:txXfrm>
        <a:off x="2047683" y="2138470"/>
        <a:ext cx="812205" cy="393849"/>
      </dsp:txXfrm>
    </dsp:sp>
    <dsp:sp modelId="{47A103BD-529E-E046-A757-6167C93308F7}">
      <dsp:nvSpPr>
        <dsp:cNvPr id="0" name=""/>
        <dsp:cNvSpPr/>
      </dsp:nvSpPr>
      <dsp:spPr>
        <a:xfrm rot="15120000">
          <a:off x="2022798" y="1605567"/>
          <a:ext cx="435280" cy="146424"/>
        </a:xfrm>
        <a:prstGeom prst="lef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2066725" y="1634852"/>
        <a:ext cx="347426" cy="87854"/>
      </dsp:txXfrm>
    </dsp:sp>
    <dsp:sp modelId="{D5D4742F-497B-C44D-8032-B2742BB588DE}">
      <dsp:nvSpPr>
        <dsp:cNvPr id="0" name=""/>
        <dsp:cNvSpPr/>
      </dsp:nvSpPr>
      <dsp:spPr>
        <a:xfrm>
          <a:off x="1608735" y="812986"/>
          <a:ext cx="836711" cy="4183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Model Development and Evaluation</a:t>
          </a:r>
        </a:p>
      </dsp:txBody>
      <dsp:txXfrm>
        <a:off x="1620988" y="825239"/>
        <a:ext cx="812205" cy="393849"/>
      </dsp:txXfrm>
    </dsp:sp>
    <dsp:sp modelId="{6479D637-4CD8-6B4E-B6CB-F2BB3AB7256D}">
      <dsp:nvSpPr>
        <dsp:cNvPr id="0" name=""/>
        <dsp:cNvSpPr/>
      </dsp:nvSpPr>
      <dsp:spPr>
        <a:xfrm rot="19440000">
          <a:off x="2175955" y="504703"/>
          <a:ext cx="435280" cy="146424"/>
        </a:xfrm>
        <a:prstGeom prst="lef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219882" y="533988"/>
        <a:ext cx="347426" cy="87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911A6-1431-495E-A5EC-B9544AA1988B}">
      <dsp:nvSpPr>
        <dsp:cNvPr id="0" name=""/>
        <dsp:cNvSpPr/>
      </dsp:nvSpPr>
      <dsp:spPr>
        <a:xfrm>
          <a:off x="4120" y="1011016"/>
          <a:ext cx="1779546" cy="132839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Decrease Variance</a:t>
          </a:r>
          <a:endParaRPr lang="en-IN" sz="2600" kern="1200" dirty="0"/>
        </a:p>
      </dsp:txBody>
      <dsp:txXfrm>
        <a:off x="35246" y="1042142"/>
        <a:ext cx="1717294" cy="1297267"/>
      </dsp:txXfrm>
    </dsp:sp>
    <dsp:sp modelId="{03C63133-FF5E-4AC2-B8D3-D3F8A9A76466}">
      <dsp:nvSpPr>
        <dsp:cNvPr id="0" name=""/>
        <dsp:cNvSpPr/>
      </dsp:nvSpPr>
      <dsp:spPr>
        <a:xfrm>
          <a:off x="4120" y="2339410"/>
          <a:ext cx="1779546" cy="57120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31750" bIns="0" numCol="1" spcCol="1270" anchor="ctr" anchorCtr="0">
          <a:noAutofit/>
        </a:bodyPr>
        <a:lstStyle/>
        <a:p>
          <a:pPr marL="0" lvl="0" indent="0" algn="l" defTabSz="1111250">
            <a:lnSpc>
              <a:spcPct val="90000"/>
            </a:lnSpc>
            <a:spcBef>
              <a:spcPct val="0"/>
            </a:spcBef>
            <a:spcAft>
              <a:spcPct val="35000"/>
            </a:spcAft>
            <a:buNone/>
          </a:pPr>
          <a:r>
            <a:rPr lang="en-US" sz="2500" kern="1200" dirty="0"/>
            <a:t>Bagging</a:t>
          </a:r>
          <a:endParaRPr lang="en-IN" sz="2500" kern="1200" dirty="0"/>
        </a:p>
      </dsp:txBody>
      <dsp:txXfrm>
        <a:off x="4120" y="2339410"/>
        <a:ext cx="1253201" cy="571209"/>
      </dsp:txXfrm>
    </dsp:sp>
    <dsp:sp modelId="{70787B37-0BF0-4284-9C16-FDB919033B30}">
      <dsp:nvSpPr>
        <dsp:cNvPr id="0" name=""/>
        <dsp:cNvSpPr/>
      </dsp:nvSpPr>
      <dsp:spPr>
        <a:xfrm>
          <a:off x="1307662" y="2430141"/>
          <a:ext cx="622841" cy="622841"/>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ADC169-8A52-4DB4-BA18-FA8D9E600310}">
      <dsp:nvSpPr>
        <dsp:cNvPr id="0" name=""/>
        <dsp:cNvSpPr/>
      </dsp:nvSpPr>
      <dsp:spPr>
        <a:xfrm>
          <a:off x="2084808" y="1011016"/>
          <a:ext cx="1779546" cy="132839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Decrease Bias</a:t>
          </a:r>
          <a:endParaRPr lang="en-IN" sz="2600" kern="1200" dirty="0"/>
        </a:p>
      </dsp:txBody>
      <dsp:txXfrm>
        <a:off x="2115934" y="1042142"/>
        <a:ext cx="1717294" cy="1297267"/>
      </dsp:txXfrm>
    </dsp:sp>
    <dsp:sp modelId="{5D5DE0B7-1439-4254-A7B2-08E3EB829C55}">
      <dsp:nvSpPr>
        <dsp:cNvPr id="0" name=""/>
        <dsp:cNvSpPr/>
      </dsp:nvSpPr>
      <dsp:spPr>
        <a:xfrm>
          <a:off x="2084808" y="2339410"/>
          <a:ext cx="1779546" cy="571209"/>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31750" bIns="0" numCol="1" spcCol="1270" anchor="ctr" anchorCtr="0">
          <a:noAutofit/>
        </a:bodyPr>
        <a:lstStyle/>
        <a:p>
          <a:pPr marL="0" lvl="0" indent="0" algn="l" defTabSz="1111250">
            <a:lnSpc>
              <a:spcPct val="90000"/>
            </a:lnSpc>
            <a:spcBef>
              <a:spcPct val="0"/>
            </a:spcBef>
            <a:spcAft>
              <a:spcPct val="35000"/>
            </a:spcAft>
            <a:buNone/>
          </a:pPr>
          <a:r>
            <a:rPr lang="en-US" sz="2500" kern="1200" dirty="0"/>
            <a:t>Boosting</a:t>
          </a:r>
          <a:endParaRPr lang="en-IN" sz="2500" kern="1200" dirty="0"/>
        </a:p>
      </dsp:txBody>
      <dsp:txXfrm>
        <a:off x="2084808" y="2339410"/>
        <a:ext cx="1253201" cy="571209"/>
      </dsp:txXfrm>
    </dsp:sp>
    <dsp:sp modelId="{EB116C3D-0F32-4DC7-9F43-E80CBBCD7208}">
      <dsp:nvSpPr>
        <dsp:cNvPr id="0" name=""/>
        <dsp:cNvSpPr/>
      </dsp:nvSpPr>
      <dsp:spPr>
        <a:xfrm>
          <a:off x="3388350" y="2430141"/>
          <a:ext cx="622841" cy="622841"/>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B1EFCB-FC57-425B-B564-8F7600817DCA}">
      <dsp:nvSpPr>
        <dsp:cNvPr id="0" name=""/>
        <dsp:cNvSpPr/>
      </dsp:nvSpPr>
      <dsp:spPr>
        <a:xfrm>
          <a:off x="4165496" y="1011016"/>
          <a:ext cx="1779546" cy="132839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Improve Prediction</a:t>
          </a:r>
          <a:endParaRPr lang="en-IN" sz="2600" kern="1200" dirty="0"/>
        </a:p>
      </dsp:txBody>
      <dsp:txXfrm>
        <a:off x="4196622" y="1042142"/>
        <a:ext cx="1717294" cy="1297267"/>
      </dsp:txXfrm>
    </dsp:sp>
    <dsp:sp modelId="{1C4F688B-0D17-4FC6-AB56-D1C8F65C7870}">
      <dsp:nvSpPr>
        <dsp:cNvPr id="0" name=""/>
        <dsp:cNvSpPr/>
      </dsp:nvSpPr>
      <dsp:spPr>
        <a:xfrm>
          <a:off x="4165496" y="2339410"/>
          <a:ext cx="1779546" cy="571209"/>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31750" bIns="0" numCol="1" spcCol="1270" anchor="ctr" anchorCtr="0">
          <a:noAutofit/>
        </a:bodyPr>
        <a:lstStyle/>
        <a:p>
          <a:pPr marL="0" lvl="0" indent="0" algn="l" defTabSz="1111250">
            <a:lnSpc>
              <a:spcPct val="90000"/>
            </a:lnSpc>
            <a:spcBef>
              <a:spcPct val="0"/>
            </a:spcBef>
            <a:spcAft>
              <a:spcPct val="35000"/>
            </a:spcAft>
            <a:buNone/>
          </a:pPr>
          <a:r>
            <a:rPr lang="en-US" sz="2500" kern="1200" dirty="0"/>
            <a:t>Stacking</a:t>
          </a:r>
          <a:endParaRPr lang="en-IN" sz="2500" kern="1200" dirty="0"/>
        </a:p>
      </dsp:txBody>
      <dsp:txXfrm>
        <a:off x="4165496" y="2339410"/>
        <a:ext cx="1253201" cy="571209"/>
      </dsp:txXfrm>
    </dsp:sp>
    <dsp:sp modelId="{D9565B30-B57C-4AEB-A067-F55E12472527}">
      <dsp:nvSpPr>
        <dsp:cNvPr id="0" name=""/>
        <dsp:cNvSpPr/>
      </dsp:nvSpPr>
      <dsp:spPr>
        <a:xfrm>
          <a:off x="5469038" y="2430141"/>
          <a:ext cx="622841" cy="62284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D2E35-1A56-4B1D-B3BB-62CDFEC42446}">
      <dsp:nvSpPr>
        <dsp:cNvPr id="0" name=""/>
        <dsp:cNvSpPr/>
      </dsp:nvSpPr>
      <dsp:spPr>
        <a:xfrm>
          <a:off x="3850" y="130878"/>
          <a:ext cx="1969749"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Singular Models are Ineffective</a:t>
          </a:r>
          <a:endParaRPr lang="en-IN" sz="1800" kern="1200" dirty="0"/>
        </a:p>
      </dsp:txBody>
      <dsp:txXfrm>
        <a:off x="3850" y="130878"/>
        <a:ext cx="1969749" cy="601425"/>
      </dsp:txXfrm>
    </dsp:sp>
    <dsp:sp modelId="{27B28BF0-4EFB-4520-99F8-8C771F6D9EF3}">
      <dsp:nvSpPr>
        <dsp:cNvPr id="0" name=""/>
        <dsp:cNvSpPr/>
      </dsp:nvSpPr>
      <dsp:spPr>
        <a:xfrm>
          <a:off x="1973600" y="102687"/>
          <a:ext cx="393949" cy="657808"/>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9DD840-F675-4495-9AD6-5460DAC863FB}">
      <dsp:nvSpPr>
        <dsp:cNvPr id="0" name=""/>
        <dsp:cNvSpPr/>
      </dsp:nvSpPr>
      <dsp:spPr>
        <a:xfrm>
          <a:off x="2525130" y="102687"/>
          <a:ext cx="5357718" cy="65780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Certain models do well in modeling one aspect of the data, while others do well in modeling another</a:t>
          </a:r>
          <a:endParaRPr lang="en-IN" sz="1800" kern="1200" dirty="0"/>
        </a:p>
      </dsp:txBody>
      <dsp:txXfrm>
        <a:off x="2525130" y="102687"/>
        <a:ext cx="5357718" cy="657808"/>
      </dsp:txXfrm>
    </dsp:sp>
    <dsp:sp modelId="{1F2EC23A-69CB-4145-888D-22F956687DBE}">
      <dsp:nvSpPr>
        <dsp:cNvPr id="0" name=""/>
        <dsp:cNvSpPr/>
      </dsp:nvSpPr>
      <dsp:spPr>
        <a:xfrm>
          <a:off x="3850" y="970083"/>
          <a:ext cx="1969749"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Combine Results</a:t>
          </a:r>
        </a:p>
      </dsp:txBody>
      <dsp:txXfrm>
        <a:off x="3850" y="970083"/>
        <a:ext cx="1969749" cy="356400"/>
      </dsp:txXfrm>
    </dsp:sp>
    <dsp:sp modelId="{2CBFFAAE-D182-4739-BCEB-67E7EB8EA593}">
      <dsp:nvSpPr>
        <dsp:cNvPr id="0" name=""/>
        <dsp:cNvSpPr/>
      </dsp:nvSpPr>
      <dsp:spPr>
        <a:xfrm>
          <a:off x="1973600" y="825295"/>
          <a:ext cx="393949" cy="645975"/>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3CF2AE-20A2-4D88-BC3D-B83A7BBF56CF}">
      <dsp:nvSpPr>
        <dsp:cNvPr id="0" name=""/>
        <dsp:cNvSpPr/>
      </dsp:nvSpPr>
      <dsp:spPr>
        <a:xfrm>
          <a:off x="2528981" y="802221"/>
          <a:ext cx="5357718" cy="6459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Learn several simple models and combine their output to produce the final decision</a:t>
          </a:r>
          <a:endParaRPr lang="en-IN" sz="1800" kern="1200" dirty="0"/>
        </a:p>
      </dsp:txBody>
      <dsp:txXfrm>
        <a:off x="2528981" y="802221"/>
        <a:ext cx="5357718" cy="645975"/>
      </dsp:txXfrm>
    </dsp:sp>
    <dsp:sp modelId="{33278857-79B5-4754-9B48-B98C2DD1A3A3}">
      <dsp:nvSpPr>
        <dsp:cNvPr id="0" name=""/>
        <dsp:cNvSpPr/>
      </dsp:nvSpPr>
      <dsp:spPr>
        <a:xfrm>
          <a:off x="3850" y="1564262"/>
          <a:ext cx="1969749"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Improve Variance and Bias</a:t>
          </a:r>
          <a:endParaRPr lang="en-IN" sz="1800" kern="1200" dirty="0"/>
        </a:p>
      </dsp:txBody>
      <dsp:txXfrm>
        <a:off x="3850" y="1564262"/>
        <a:ext cx="1969749" cy="601425"/>
      </dsp:txXfrm>
    </dsp:sp>
    <dsp:sp modelId="{B8E6605B-A7E8-4776-86BE-163DFA78CD6E}">
      <dsp:nvSpPr>
        <dsp:cNvPr id="0" name=""/>
        <dsp:cNvSpPr/>
      </dsp:nvSpPr>
      <dsp:spPr>
        <a:xfrm>
          <a:off x="1973600" y="1536070"/>
          <a:ext cx="393949" cy="657808"/>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D2491F-904D-49F7-9C2D-08C554CB2B38}">
      <dsp:nvSpPr>
        <dsp:cNvPr id="0" name=""/>
        <dsp:cNvSpPr/>
      </dsp:nvSpPr>
      <dsp:spPr>
        <a:xfrm>
          <a:off x="2525130" y="1536070"/>
          <a:ext cx="5357718" cy="65780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combined strength of the models offsets individual model variances and biases</a:t>
          </a:r>
          <a:endParaRPr lang="en-IN" sz="1800" kern="1200" dirty="0"/>
        </a:p>
      </dsp:txBody>
      <dsp:txXfrm>
        <a:off x="2525130" y="1536070"/>
        <a:ext cx="5357718" cy="657808"/>
      </dsp:txXfrm>
    </dsp:sp>
    <dsp:sp modelId="{98616932-F02C-418A-BF19-5671C2453975}">
      <dsp:nvSpPr>
        <dsp:cNvPr id="0" name=""/>
        <dsp:cNvSpPr/>
      </dsp:nvSpPr>
      <dsp:spPr>
        <a:xfrm>
          <a:off x="3850" y="2409035"/>
          <a:ext cx="1969749"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Composite Accuracy</a:t>
          </a:r>
          <a:endParaRPr lang="en-IN" sz="1800" kern="1200" dirty="0"/>
        </a:p>
      </dsp:txBody>
      <dsp:txXfrm>
        <a:off x="3850" y="2409035"/>
        <a:ext cx="1969749" cy="601425"/>
      </dsp:txXfrm>
    </dsp:sp>
    <dsp:sp modelId="{DD853EB0-0A4A-435D-9B98-E12DCC6B30CF}">
      <dsp:nvSpPr>
        <dsp:cNvPr id="0" name=""/>
        <dsp:cNvSpPr/>
      </dsp:nvSpPr>
      <dsp:spPr>
        <a:xfrm>
          <a:off x="1973600" y="2258679"/>
          <a:ext cx="393949" cy="902137"/>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ABF334-FDB3-4616-8450-A50EF3B10127}">
      <dsp:nvSpPr>
        <dsp:cNvPr id="0" name=""/>
        <dsp:cNvSpPr/>
      </dsp:nvSpPr>
      <dsp:spPr>
        <a:xfrm>
          <a:off x="2525130" y="2258679"/>
          <a:ext cx="5357718" cy="90213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This provides a composite prediction where the final accuracy is better than the accuracy of individual models</a:t>
          </a:r>
          <a:endParaRPr lang="en-IN" sz="1800" kern="1200" dirty="0"/>
        </a:p>
      </dsp:txBody>
      <dsp:txXfrm>
        <a:off x="2525130" y="2258679"/>
        <a:ext cx="5357718" cy="9021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08-05-2023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70260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36AB15-37B3-4062-9895-F1B49E66EF8E}" type="slidenum">
              <a:rPr lang="en-IN" smtClean="0"/>
              <a:t>10</a:t>
            </a:fld>
            <a:endParaRPr lang="en-IN"/>
          </a:p>
        </p:txBody>
      </p:sp>
    </p:spTree>
    <p:extLst>
      <p:ext uri="{BB962C8B-B14F-4D97-AF65-F5344CB8AC3E}">
        <p14:creationId xmlns:p14="http://schemas.microsoft.com/office/powerpoint/2010/main" val="408004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FE16F9-1DB4-48D0-8854-5157B271E058}" type="slidenum">
              <a:rPr lang="en-IN" smtClean="0"/>
              <a:t>16</a:t>
            </a:fld>
            <a:endParaRPr lang="en-IN"/>
          </a:p>
        </p:txBody>
      </p:sp>
    </p:spTree>
    <p:extLst>
      <p:ext uri="{BB962C8B-B14F-4D97-AF65-F5344CB8AC3E}">
        <p14:creationId xmlns:p14="http://schemas.microsoft.com/office/powerpoint/2010/main" val="295151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B1F9F8-2F33-48A0-B6E1-CBD34DA86FA7}" type="datetime1">
              <a:rPr lang="en-IN" smtClean="0"/>
              <a:pPr/>
              <a:t>08-05-2023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F9511ED-0BE1-4F2B-B63D-1D3DD25330C5}" type="datetime1">
              <a:rPr lang="en-IN" smtClean="0"/>
              <a:pPr/>
              <a:t>08-05-2023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D982D4-3B7D-49CC-89D2-CE37596BBCA6}" type="datetime1">
              <a:rPr lang="en-IN" smtClean="0"/>
              <a:pPr/>
              <a:t>08-05-2023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r>
              <a:rPr lang="en-US"/>
              <a:t>SS ZG516 -Computer Organization and Software Systems</a:t>
            </a: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38AF320-491D-4762-9CEF-3E1E34D8F95D}" type="datetime1">
              <a:rPr lang="en-IN" smtClean="0"/>
              <a:pPr/>
              <a:t>08-05-2023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2208E44-E056-4529-AB17-D5D4ED060997}" type="datetime1">
              <a:rPr lang="en-IN" smtClean="0"/>
              <a:pPr/>
              <a:t>08-05-2023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19CFB88-53D3-4CA9-98AE-144A38B513BC}" type="datetime1">
              <a:rPr lang="en-IN" smtClean="0"/>
              <a:pPr/>
              <a:t>08-05-2023</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D0D0566-7D22-4575-A4D4-6F2EADBD37EA}" type="datetime1">
              <a:rPr lang="en-IN" smtClean="0"/>
              <a:pPr/>
              <a:t>08-05-2023</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8F8992E-3A7A-498B-BA4F-ED4E9E99F9C5}" type="datetime1">
              <a:rPr lang="en-IN" smtClean="0"/>
              <a:pPr/>
              <a:t>08-05-2023</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4542FCF-AAF1-43F7-BF4B-ACFF6C5E1F9E}" type="datetime1">
              <a:rPr lang="en-IN" smtClean="0"/>
              <a:pPr/>
              <a:t>08-05-2023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22291EF-5C9A-4DA0-9BCB-C3A40F654C61}" type="datetime1">
              <a:rPr lang="en-IN" smtClean="0"/>
              <a:pPr/>
              <a:t>08-05-2023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8" name="Picture 7" descr="Picture 7.png"/>
          <p:cNvPicPr>
            <a:picLocks noChangeAspect="1"/>
          </p:cNvPicPr>
          <p:nvPr userDrawn="1"/>
        </p:nvPicPr>
        <p:blipFill>
          <a:blip r:embed="rId13"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0F2899A1-5BFA-4D14-B690-5DD6CFCAE8DC}" type="datetime1">
              <a:rPr lang="en-IN" smtClean="0">
                <a:solidFill>
                  <a:prstClr val="black">
                    <a:tint val="75000"/>
                  </a:prstClr>
                </a:solidFill>
              </a:rPr>
              <a:pPr/>
              <a:t>08-05-2023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solidFill>
                  <a:prstClr val="black">
                    <a:tint val="75000"/>
                  </a:prstClr>
                </a:solidFill>
              </a:rPr>
              <a:t>&lt;Course Code&gt;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752600" y="3480792"/>
            <a:ext cx="6858000" cy="1676400"/>
          </a:xfrm>
        </p:spPr>
        <p:txBody>
          <a:bodyPr anchorCtr="0">
            <a:noAutofit/>
          </a:bodyPr>
          <a:lstStyle/>
          <a:p>
            <a:pPr algn="ctr">
              <a:defRPr/>
            </a:pPr>
            <a:r>
              <a:rPr lang="en-IN" sz="2800" b="0" dirty="0">
                <a:solidFill>
                  <a:schemeClr val="bg1"/>
                </a:solidFill>
                <a:effectLst/>
                <a:latin typeface="+mj-lt"/>
                <a:ea typeface="Times New Roman" panose="02020603050405020304" pitchFamily="18" charset="0"/>
                <a:cs typeface="Times New Roman" panose="02020603050405020304" pitchFamily="18" charset="0"/>
              </a:rPr>
              <a:t> Application of Ensemble Models to Predict the Shear Strength of Concrete Beams Reinforced with Steel Fibres – Structural Health Monitoring Application</a:t>
            </a:r>
            <a:endParaRPr lang="en-US" sz="2800" b="0" dirty="0">
              <a:solidFill>
                <a:schemeClr val="bg1"/>
              </a:solidFill>
              <a:latin typeface="+mj-lt"/>
            </a:endParaRPr>
          </a:p>
        </p:txBody>
      </p:sp>
      <p:sp>
        <p:nvSpPr>
          <p:cNvPr id="52227" name="Content Placeholder 5"/>
          <p:cNvSpPr>
            <a:spLocks noGrp="1"/>
          </p:cNvSpPr>
          <p:nvPr>
            <p:ph sz="quarter" idx="4294967295"/>
          </p:nvPr>
        </p:nvSpPr>
        <p:spPr>
          <a:xfrm>
            <a:off x="4499992" y="5157192"/>
            <a:ext cx="4186808" cy="862608"/>
          </a:xfrm>
        </p:spPr>
        <p:txBody>
          <a:bodyPr anchor="b">
            <a:noAutofit/>
          </a:bodyPr>
          <a:lstStyle/>
          <a:p>
            <a:pPr marL="0" indent="0" eaLnBrk="1" hangingPunct="1">
              <a:lnSpc>
                <a:spcPts val="1800"/>
              </a:lnSpc>
              <a:spcBef>
                <a:spcPct val="0"/>
              </a:spcBef>
              <a:buFont typeface="Arial" pitchFamily="34" charset="0"/>
              <a:buNone/>
            </a:pPr>
            <a:r>
              <a:rPr lang="en-US" sz="1400" dirty="0">
                <a:solidFill>
                  <a:schemeClr val="bg1"/>
                </a:solidFill>
                <a:latin typeface="+mn-lt"/>
              </a:rPr>
              <a:t>NANDITA SURESH KAMATH</a:t>
            </a:r>
          </a:p>
          <a:p>
            <a:pPr marL="0" indent="0" eaLnBrk="1" hangingPunct="1">
              <a:lnSpc>
                <a:spcPts val="1800"/>
              </a:lnSpc>
              <a:spcBef>
                <a:spcPct val="0"/>
              </a:spcBef>
              <a:buFont typeface="Arial" pitchFamily="34" charset="0"/>
              <a:buNone/>
            </a:pPr>
            <a:r>
              <a:rPr lang="en-US" sz="1400" dirty="0">
                <a:solidFill>
                  <a:schemeClr val="bg1"/>
                </a:solidFill>
                <a:latin typeface="+mn-lt"/>
              </a:rPr>
              <a:t>2018B4A20868P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A87F-D58E-A16A-A4AA-ECAE8158EABC}"/>
              </a:ext>
            </a:extLst>
          </p:cNvPr>
          <p:cNvSpPr>
            <a:spLocks noGrp="1"/>
          </p:cNvSpPr>
          <p:nvPr>
            <p:ph type="title"/>
          </p:nvPr>
        </p:nvSpPr>
        <p:spPr>
          <a:xfrm>
            <a:off x="125907" y="397148"/>
            <a:ext cx="7886700" cy="994172"/>
          </a:xfrm>
        </p:spPr>
        <p:txBody>
          <a:bodyPr>
            <a:normAutofit/>
          </a:bodyPr>
          <a:lstStyle/>
          <a:p>
            <a:pPr algn="ctr"/>
            <a:r>
              <a:rPr lang="en-US" sz="2800" dirty="0"/>
              <a:t>End-to-End Model Development &amp; Project Workflow</a:t>
            </a:r>
            <a:endParaRPr lang="en-IN" sz="2800" dirty="0"/>
          </a:p>
        </p:txBody>
      </p:sp>
      <p:sp>
        <p:nvSpPr>
          <p:cNvPr id="3" name="Content Placeholder 2">
            <a:extLst>
              <a:ext uri="{FF2B5EF4-FFF2-40B4-BE49-F238E27FC236}">
                <a16:creationId xmlns:a16="http://schemas.microsoft.com/office/drawing/2014/main" id="{45130BF7-B8CE-9DEC-1CB9-253397F57915}"/>
              </a:ext>
            </a:extLst>
          </p:cNvPr>
          <p:cNvSpPr>
            <a:spLocks noGrp="1"/>
          </p:cNvSpPr>
          <p:nvPr>
            <p:ph idx="1"/>
          </p:nvPr>
        </p:nvSpPr>
        <p:spPr/>
        <p:txBody>
          <a:bodyPr/>
          <a:lstStyle/>
          <a:p>
            <a:endParaRPr lang="en-IN" dirty="0"/>
          </a:p>
        </p:txBody>
      </p:sp>
      <p:graphicFrame>
        <p:nvGraphicFramePr>
          <p:cNvPr id="4" name="Content Placeholder 6">
            <a:extLst>
              <a:ext uri="{FF2B5EF4-FFF2-40B4-BE49-F238E27FC236}">
                <a16:creationId xmlns:a16="http://schemas.microsoft.com/office/drawing/2014/main" id="{43D6E828-337F-0CBF-74BB-3B53B3920CF1}"/>
              </a:ext>
            </a:extLst>
          </p:cNvPr>
          <p:cNvGraphicFramePr>
            <a:graphicFrameLocks/>
          </p:cNvGraphicFramePr>
          <p:nvPr>
            <p:extLst>
              <p:ext uri="{D42A27DB-BD31-4B8C-83A1-F6EECF244321}">
                <p14:modId xmlns:p14="http://schemas.microsoft.com/office/powerpoint/2010/main" val="2601230479"/>
              </p:ext>
            </p:extLst>
          </p:nvPr>
        </p:nvGraphicFramePr>
        <p:xfrm>
          <a:off x="1427807" y="2414871"/>
          <a:ext cx="6288385" cy="2545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Rounded Corners 4">
            <a:extLst>
              <a:ext uri="{FF2B5EF4-FFF2-40B4-BE49-F238E27FC236}">
                <a16:creationId xmlns:a16="http://schemas.microsoft.com/office/drawing/2014/main" id="{408ABC11-FCD1-A50E-936C-B9EBE3B2F809}"/>
              </a:ext>
            </a:extLst>
          </p:cNvPr>
          <p:cNvSpPr txBox="1"/>
          <p:nvPr/>
        </p:nvSpPr>
        <p:spPr>
          <a:xfrm>
            <a:off x="2852497" y="1483699"/>
            <a:ext cx="3439009" cy="838793"/>
          </a:xfrm>
          <a:prstGeom prst="rect">
            <a:avLst/>
          </a:prstGeom>
          <a:ln w="38100"/>
        </p:spPr>
        <p:style>
          <a:lnRef idx="2">
            <a:schemeClr val="accent2"/>
          </a:lnRef>
          <a:fillRef idx="1">
            <a:schemeClr val="lt1"/>
          </a:fillRef>
          <a:effectRef idx="0">
            <a:schemeClr val="accent2"/>
          </a:effectRef>
          <a:fontRef idx="minor">
            <a:schemeClr val="dk1"/>
          </a:fontRef>
        </p:style>
        <p:txBody>
          <a:bodyPr spcFirstLastPara="0" vert="horz" wrap="square" lIns="42863" tIns="42863" rIns="42863" bIns="42863" numCol="1" spcCol="1270" anchor="ctr" anchorCtr="0">
            <a:noAutofit/>
          </a:bodyPr>
          <a:lstStyle/>
          <a:p>
            <a:pPr marL="214313" indent="-214313" algn="ctr" defTabSz="500063">
              <a:lnSpc>
                <a:spcPct val="90000"/>
              </a:lnSpc>
              <a:spcBef>
                <a:spcPct val="0"/>
              </a:spcBef>
              <a:spcAft>
                <a:spcPct val="35000"/>
              </a:spcAft>
              <a:buFont typeface="Arial" panose="020B0604020202020204" pitchFamily="34" charset="0"/>
              <a:buChar char="•"/>
            </a:pPr>
            <a:r>
              <a:rPr lang="en-US" sz="1125" dirty="0"/>
              <a:t>Ambient excitation for real structures (Bridge)</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Local excitation -&gt; no global response</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Ongoing vehicles, changes in wind/water, seismic motion, shakers, direct impact </a:t>
            </a:r>
            <a:r>
              <a:rPr lang="en-US" sz="1125" dirty="0" err="1"/>
              <a:t>etc</a:t>
            </a:r>
            <a:endParaRPr lang="en-US" sz="1125" dirty="0"/>
          </a:p>
        </p:txBody>
      </p:sp>
      <p:sp>
        <p:nvSpPr>
          <p:cNvPr id="19" name="Rectangle: Rounded Corners 4">
            <a:extLst>
              <a:ext uri="{FF2B5EF4-FFF2-40B4-BE49-F238E27FC236}">
                <a16:creationId xmlns:a16="http://schemas.microsoft.com/office/drawing/2014/main" id="{35818C93-3892-2A43-9CDD-4AFE8ABD84D7}"/>
              </a:ext>
            </a:extLst>
          </p:cNvPr>
          <p:cNvSpPr txBox="1"/>
          <p:nvPr/>
        </p:nvSpPr>
        <p:spPr>
          <a:xfrm>
            <a:off x="6291504" y="2365277"/>
            <a:ext cx="2726590" cy="1375311"/>
          </a:xfrm>
          <a:prstGeom prst="rect">
            <a:avLst/>
          </a:prstGeom>
          <a:ln w="38100">
            <a:solidFill>
              <a:schemeClr val="bg2">
                <a:lumMod val="75000"/>
              </a:schemeClr>
            </a:solidFill>
          </a:ln>
        </p:spPr>
        <p:style>
          <a:lnRef idx="2">
            <a:schemeClr val="accent2"/>
          </a:lnRef>
          <a:fillRef idx="1">
            <a:schemeClr val="lt1"/>
          </a:fillRef>
          <a:effectRef idx="0">
            <a:schemeClr val="accent2"/>
          </a:effectRef>
          <a:fontRef idx="minor">
            <a:schemeClr val="dk1"/>
          </a:fontRef>
        </p:style>
        <p:txBody>
          <a:bodyPr spcFirstLastPara="0" vert="horz" wrap="square" lIns="42863" tIns="42863" rIns="42863" bIns="42863" numCol="1" spcCol="1270" anchor="ctr" anchorCtr="0">
            <a:noAutofit/>
          </a:bodyPr>
          <a:lstStyle/>
          <a:p>
            <a:pPr marL="214313" indent="-214313" algn="ctr" defTabSz="500063">
              <a:lnSpc>
                <a:spcPct val="90000"/>
              </a:lnSpc>
              <a:spcBef>
                <a:spcPct val="0"/>
              </a:spcBef>
              <a:spcAft>
                <a:spcPct val="35000"/>
              </a:spcAft>
              <a:buFont typeface="Arial" panose="020B0604020202020204" pitchFamily="34" charset="0"/>
              <a:buChar char="•"/>
            </a:pPr>
            <a:r>
              <a:rPr lang="en-US" sz="1125" dirty="0"/>
              <a:t>Traditional Methods – X rays, sound waves </a:t>
            </a:r>
            <a:r>
              <a:rPr lang="en-US" sz="1125" dirty="0" err="1"/>
              <a:t>etc</a:t>
            </a:r>
            <a:r>
              <a:rPr lang="en-US" sz="1125" dirty="0"/>
              <a:t> </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SENSORS – Wireless, continuous measuring devices</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Performance indicator of sensors – SENSITIVITY/DYNAMIC RANGE/ACCURACY/LINEARITY/STABILITY/RESPONSE TIME/LOCATION</a:t>
            </a:r>
          </a:p>
        </p:txBody>
      </p:sp>
      <p:sp>
        <p:nvSpPr>
          <p:cNvPr id="20" name="Rectangle: Rounded Corners 4">
            <a:extLst>
              <a:ext uri="{FF2B5EF4-FFF2-40B4-BE49-F238E27FC236}">
                <a16:creationId xmlns:a16="http://schemas.microsoft.com/office/drawing/2014/main" id="{1F33E158-D4EA-4DD3-5EA6-70EAB2A88377}"/>
              </a:ext>
            </a:extLst>
          </p:cNvPr>
          <p:cNvSpPr txBox="1"/>
          <p:nvPr/>
        </p:nvSpPr>
        <p:spPr>
          <a:xfrm>
            <a:off x="6291503" y="4009442"/>
            <a:ext cx="2726590" cy="1208601"/>
          </a:xfrm>
          <a:prstGeom prst="rect">
            <a:avLst/>
          </a:prstGeom>
          <a:solidFill>
            <a:schemeClr val="bg1"/>
          </a:solidFill>
          <a:ln w="38100">
            <a:solidFill>
              <a:schemeClr val="accent4"/>
            </a:solidFill>
          </a:ln>
        </p:spPr>
        <p:style>
          <a:lnRef idx="2">
            <a:schemeClr val="accent2"/>
          </a:lnRef>
          <a:fillRef idx="1">
            <a:schemeClr val="lt1"/>
          </a:fillRef>
          <a:effectRef idx="0">
            <a:schemeClr val="accent2"/>
          </a:effectRef>
          <a:fontRef idx="minor">
            <a:schemeClr val="dk1"/>
          </a:fontRef>
        </p:style>
        <p:txBody>
          <a:bodyPr spcFirstLastPara="0" vert="horz" wrap="square" lIns="42863" tIns="42863" rIns="42863" bIns="42863" numCol="1" spcCol="1270" anchor="ctr" anchorCtr="0">
            <a:noAutofit/>
          </a:bodyPr>
          <a:lstStyle/>
          <a:p>
            <a:pPr marL="214313" indent="-214313" algn="ctr" defTabSz="500063">
              <a:lnSpc>
                <a:spcPct val="90000"/>
              </a:lnSpc>
              <a:spcBef>
                <a:spcPct val="0"/>
              </a:spcBef>
              <a:spcAft>
                <a:spcPct val="35000"/>
              </a:spcAft>
              <a:buFont typeface="Arial" panose="020B0604020202020204" pitchFamily="34" charset="0"/>
              <a:buChar char="•"/>
            </a:pPr>
            <a:r>
              <a:rPr lang="en-US" sz="1125" dirty="0"/>
              <a:t>Make data – Usable/Reliable/Relevant</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Statistical Data Analysis to gauge spread of data (Mean/Median/Range)</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Data Wrangling to flag outliers</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Updating any missing values and removing unwanted variables</a:t>
            </a:r>
          </a:p>
        </p:txBody>
      </p:sp>
      <p:sp>
        <p:nvSpPr>
          <p:cNvPr id="21" name="Rectangle: Rounded Corners 4">
            <a:extLst>
              <a:ext uri="{FF2B5EF4-FFF2-40B4-BE49-F238E27FC236}">
                <a16:creationId xmlns:a16="http://schemas.microsoft.com/office/drawing/2014/main" id="{A7355F5A-0E0A-89A8-342F-9E742F358C62}"/>
              </a:ext>
            </a:extLst>
          </p:cNvPr>
          <p:cNvSpPr txBox="1"/>
          <p:nvPr/>
        </p:nvSpPr>
        <p:spPr>
          <a:xfrm>
            <a:off x="125907" y="4009442"/>
            <a:ext cx="2726590" cy="1054113"/>
          </a:xfrm>
          <a:prstGeom prst="rect">
            <a:avLst/>
          </a:prstGeom>
          <a:solidFill>
            <a:schemeClr val="bg1"/>
          </a:solidFill>
          <a:ln w="38100">
            <a:solidFill>
              <a:schemeClr val="accent1"/>
            </a:solidFill>
          </a:ln>
        </p:spPr>
        <p:style>
          <a:lnRef idx="2">
            <a:schemeClr val="accent2"/>
          </a:lnRef>
          <a:fillRef idx="1">
            <a:schemeClr val="lt1"/>
          </a:fillRef>
          <a:effectRef idx="0">
            <a:schemeClr val="accent2"/>
          </a:effectRef>
          <a:fontRef idx="minor">
            <a:schemeClr val="dk1"/>
          </a:fontRef>
        </p:style>
        <p:txBody>
          <a:bodyPr spcFirstLastPara="0" vert="horz" wrap="square" lIns="42863" tIns="42863" rIns="42863" bIns="42863" numCol="1" spcCol="1270" anchor="ctr" anchorCtr="0">
            <a:noAutofit/>
          </a:bodyPr>
          <a:lstStyle/>
          <a:p>
            <a:pPr marL="214313" indent="-214313" algn="ctr" defTabSz="500063">
              <a:lnSpc>
                <a:spcPct val="90000"/>
              </a:lnSpc>
              <a:spcBef>
                <a:spcPct val="0"/>
              </a:spcBef>
              <a:spcAft>
                <a:spcPct val="35000"/>
              </a:spcAft>
              <a:buFont typeface="Arial" panose="020B0604020202020204" pitchFamily="34" charset="0"/>
              <a:buChar char="•"/>
            </a:pPr>
            <a:r>
              <a:rPr lang="en-US" sz="1125" dirty="0"/>
              <a:t>Normalize data – different scales lead to slow convergence</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Feature selection – reduce computation size</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Split data (Train/Test or Random CV)</a:t>
            </a:r>
          </a:p>
        </p:txBody>
      </p:sp>
      <p:sp>
        <p:nvSpPr>
          <p:cNvPr id="22" name="Rectangle: Rounded Corners 4">
            <a:extLst>
              <a:ext uri="{FF2B5EF4-FFF2-40B4-BE49-F238E27FC236}">
                <a16:creationId xmlns:a16="http://schemas.microsoft.com/office/drawing/2014/main" id="{70F1C838-75E7-15A0-C9AA-0A7C7DF38227}"/>
              </a:ext>
            </a:extLst>
          </p:cNvPr>
          <p:cNvSpPr txBox="1"/>
          <p:nvPr/>
        </p:nvSpPr>
        <p:spPr>
          <a:xfrm>
            <a:off x="125907" y="2418515"/>
            <a:ext cx="2726590" cy="883762"/>
          </a:xfrm>
          <a:prstGeom prst="rect">
            <a:avLst/>
          </a:prstGeom>
          <a:solidFill>
            <a:schemeClr val="bg1"/>
          </a:solidFill>
          <a:ln w="38100">
            <a:solidFill>
              <a:schemeClr val="accent6"/>
            </a:solidFill>
          </a:ln>
        </p:spPr>
        <p:style>
          <a:lnRef idx="2">
            <a:schemeClr val="accent2"/>
          </a:lnRef>
          <a:fillRef idx="1">
            <a:schemeClr val="lt1"/>
          </a:fillRef>
          <a:effectRef idx="0">
            <a:schemeClr val="accent2"/>
          </a:effectRef>
          <a:fontRef idx="minor">
            <a:schemeClr val="dk1"/>
          </a:fontRef>
        </p:style>
        <p:txBody>
          <a:bodyPr spcFirstLastPara="0" vert="horz" wrap="square" lIns="42863" tIns="42863" rIns="42863" bIns="42863" numCol="1" spcCol="1270" anchor="ctr" anchorCtr="0">
            <a:noAutofit/>
          </a:bodyPr>
          <a:lstStyle/>
          <a:p>
            <a:pPr marL="214313" indent="-214313" algn="ctr" defTabSz="500063">
              <a:lnSpc>
                <a:spcPct val="90000"/>
              </a:lnSpc>
              <a:spcBef>
                <a:spcPct val="0"/>
              </a:spcBef>
              <a:spcAft>
                <a:spcPct val="35000"/>
              </a:spcAft>
              <a:buFont typeface="Arial" panose="020B0604020202020204" pitchFamily="34" charset="0"/>
              <a:buChar char="•"/>
            </a:pPr>
            <a:r>
              <a:rPr lang="en-US" sz="1125" dirty="0"/>
              <a:t>Selecting and Training Supervised ML algorithms</a:t>
            </a:r>
          </a:p>
          <a:p>
            <a:pPr marL="214313" indent="-214313" algn="ctr" defTabSz="500063">
              <a:lnSpc>
                <a:spcPct val="90000"/>
              </a:lnSpc>
              <a:spcBef>
                <a:spcPct val="0"/>
              </a:spcBef>
              <a:spcAft>
                <a:spcPct val="35000"/>
              </a:spcAft>
              <a:buFont typeface="Arial" panose="020B0604020202020204" pitchFamily="34" charset="0"/>
              <a:buChar char="•"/>
            </a:pPr>
            <a:r>
              <a:rPr lang="en-US" sz="1125" dirty="0"/>
              <a:t>Calculate Mathematical Efficiency of Model to Estimate Performance:</a:t>
            </a:r>
          </a:p>
        </p:txBody>
      </p:sp>
    </p:spTree>
    <p:extLst>
      <p:ext uri="{BB962C8B-B14F-4D97-AF65-F5344CB8AC3E}">
        <p14:creationId xmlns:p14="http://schemas.microsoft.com/office/powerpoint/2010/main" val="270054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261E-334B-3E37-F73E-F214044CC9EF}"/>
              </a:ext>
            </a:extLst>
          </p:cNvPr>
          <p:cNvSpPr>
            <a:spLocks noGrp="1"/>
          </p:cNvSpPr>
          <p:nvPr>
            <p:ph type="title"/>
          </p:nvPr>
        </p:nvSpPr>
        <p:spPr/>
        <p:txBody>
          <a:bodyPr/>
          <a:lstStyle/>
          <a:p>
            <a:pPr marL="0" indent="0">
              <a:buNone/>
            </a:pPr>
            <a:r>
              <a:rPr lang="en-US" dirty="0"/>
              <a:t>Application of Steel Fibers as Shear Reinforcement in Concrete Beams</a:t>
            </a:r>
          </a:p>
        </p:txBody>
      </p:sp>
      <p:sp>
        <p:nvSpPr>
          <p:cNvPr id="3" name="Content Placeholder 2">
            <a:extLst>
              <a:ext uri="{FF2B5EF4-FFF2-40B4-BE49-F238E27FC236}">
                <a16:creationId xmlns:a16="http://schemas.microsoft.com/office/drawing/2014/main" id="{40147E0A-C66E-B28F-A1D9-917D2B27D336}"/>
              </a:ext>
            </a:extLst>
          </p:cNvPr>
          <p:cNvSpPr>
            <a:spLocks noGrp="1"/>
          </p:cNvSpPr>
          <p:nvPr>
            <p:ph idx="1"/>
          </p:nvPr>
        </p:nvSpPr>
        <p:spPr/>
        <p:txBody>
          <a:bodyPr>
            <a:normAutofit/>
          </a:bodyPr>
          <a:lstStyle/>
          <a:p>
            <a:endParaRPr lang="en-US" dirty="0"/>
          </a:p>
          <a:p>
            <a:endParaRPr lang="en-US" dirty="0"/>
          </a:p>
          <a:p>
            <a:r>
              <a:rPr lang="en-IN" dirty="0"/>
              <a:t>                                               Steel Fibre Network</a:t>
            </a:r>
          </a:p>
          <a:p>
            <a:endParaRPr lang="en-IN" dirty="0"/>
          </a:p>
          <a:p>
            <a:endParaRPr lang="en-IN" dirty="0"/>
          </a:p>
          <a:p>
            <a:pPr marL="0" indent="0">
              <a:buNone/>
            </a:pPr>
            <a:r>
              <a:rPr lang="en-IN" dirty="0"/>
              <a:t>Beam under uniformly </a:t>
            </a:r>
          </a:p>
          <a:p>
            <a:pPr marL="0" indent="0">
              <a:buNone/>
            </a:pPr>
            <a:r>
              <a:rPr lang="en-IN" dirty="0"/>
              <a:t>distributed load</a:t>
            </a:r>
          </a:p>
        </p:txBody>
      </p:sp>
      <p:pic>
        <p:nvPicPr>
          <p:cNvPr id="2050" name="Picture 2" descr="Steel Fiber Reinforced Concrete Mix Preparation and Applications">
            <a:extLst>
              <a:ext uri="{FF2B5EF4-FFF2-40B4-BE49-F238E27FC236}">
                <a16:creationId xmlns:a16="http://schemas.microsoft.com/office/drawing/2014/main" id="{8D90023B-E7FA-7A86-E18D-EE6A473B9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424330"/>
            <a:ext cx="3436776" cy="27204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am (structure) - Wikipedia">
            <a:extLst>
              <a:ext uri="{FF2B5EF4-FFF2-40B4-BE49-F238E27FC236}">
                <a16:creationId xmlns:a16="http://schemas.microsoft.com/office/drawing/2014/main" id="{A9A6D545-2D12-FEA7-3A9B-37DBB3147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76" y="1581539"/>
            <a:ext cx="4389325" cy="260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6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8BA4-4625-660D-AB98-28A07BFD405E}"/>
              </a:ext>
            </a:extLst>
          </p:cNvPr>
          <p:cNvSpPr>
            <a:spLocks noGrp="1"/>
          </p:cNvSpPr>
          <p:nvPr>
            <p:ph type="title"/>
          </p:nvPr>
        </p:nvSpPr>
        <p:spPr/>
        <p:txBody>
          <a:bodyPr/>
          <a:lstStyle/>
          <a:p>
            <a:r>
              <a:rPr lang="en-US" dirty="0"/>
              <a:t>Case Study</a:t>
            </a:r>
            <a:endParaRPr lang="en-IN" dirty="0"/>
          </a:p>
        </p:txBody>
      </p:sp>
      <p:sp>
        <p:nvSpPr>
          <p:cNvPr id="3" name="Content Placeholder 2">
            <a:extLst>
              <a:ext uri="{FF2B5EF4-FFF2-40B4-BE49-F238E27FC236}">
                <a16:creationId xmlns:a16="http://schemas.microsoft.com/office/drawing/2014/main" id="{C61CF8F5-4BB0-C298-F221-17C9FC3FDB9D}"/>
              </a:ext>
            </a:extLst>
          </p:cNvPr>
          <p:cNvSpPr>
            <a:spLocks noGrp="1"/>
          </p:cNvSpPr>
          <p:nvPr>
            <p:ph idx="1"/>
          </p:nvPr>
        </p:nvSpPr>
        <p:spPr/>
        <p:txBody>
          <a:bodyPr/>
          <a:lstStyle/>
          <a:p>
            <a:pPr marL="0" indent="0">
              <a:buNone/>
            </a:pPr>
            <a:r>
              <a:rPr lang="en-US" dirty="0"/>
              <a:t>Dataset - Application of Steel Fibers as Shear Reinforcement in Concrete Beams</a:t>
            </a:r>
          </a:p>
          <a:p>
            <a:pPr marL="0" indent="0">
              <a:buNone/>
            </a:pPr>
            <a:endParaRPr lang="en-IN" dirty="0"/>
          </a:p>
        </p:txBody>
      </p:sp>
      <p:graphicFrame>
        <p:nvGraphicFramePr>
          <p:cNvPr id="7" name="Table 6">
            <a:extLst>
              <a:ext uri="{FF2B5EF4-FFF2-40B4-BE49-F238E27FC236}">
                <a16:creationId xmlns:a16="http://schemas.microsoft.com/office/drawing/2014/main" id="{C0976E8A-8FA8-57B9-9C47-3BFCABCA5DAB}"/>
              </a:ext>
            </a:extLst>
          </p:cNvPr>
          <p:cNvGraphicFramePr>
            <a:graphicFrameLocks noGrp="1"/>
          </p:cNvGraphicFramePr>
          <p:nvPr>
            <p:extLst>
              <p:ext uri="{D42A27DB-BD31-4B8C-83A1-F6EECF244321}">
                <p14:modId xmlns:p14="http://schemas.microsoft.com/office/powerpoint/2010/main" val="2177643720"/>
              </p:ext>
            </p:extLst>
          </p:nvPr>
        </p:nvGraphicFramePr>
        <p:xfrm>
          <a:off x="1346200" y="2971800"/>
          <a:ext cx="6451600" cy="2849880"/>
        </p:xfrm>
        <a:graphic>
          <a:graphicData uri="http://schemas.openxmlformats.org/drawingml/2006/table">
            <a:tbl>
              <a:tblPr>
                <a:tableStyleId>{5C22544A-7EE6-4342-B048-85BDC9FD1C3A}</a:tableStyleId>
              </a:tblPr>
              <a:tblGrid>
                <a:gridCol w="2273300">
                  <a:extLst>
                    <a:ext uri="{9D8B030D-6E8A-4147-A177-3AD203B41FA5}">
                      <a16:colId xmlns:a16="http://schemas.microsoft.com/office/drawing/2014/main" val="2642803615"/>
                    </a:ext>
                  </a:extLst>
                </a:gridCol>
                <a:gridCol w="4178300">
                  <a:extLst>
                    <a:ext uri="{9D8B030D-6E8A-4147-A177-3AD203B41FA5}">
                      <a16:colId xmlns:a16="http://schemas.microsoft.com/office/drawing/2014/main" val="3996301379"/>
                    </a:ext>
                  </a:extLst>
                </a:gridCol>
              </a:tblGrid>
              <a:tr h="259080">
                <a:tc rowSpan="4">
                  <a:txBody>
                    <a:bodyPr/>
                    <a:lstStyle/>
                    <a:p>
                      <a:pPr algn="ctr" fontAlgn="ctr"/>
                      <a:r>
                        <a:rPr lang="en-IN" sz="1600" u="none" strike="noStrike">
                          <a:effectLst/>
                        </a:rPr>
                        <a:t>Beam Dimensions</a:t>
                      </a:r>
                      <a:endParaRPr lang="en-IN" sz="16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b"/>
                      <a:r>
                        <a:rPr lang="en-IN" sz="1600" u="none" strike="noStrike">
                          <a:effectLst/>
                        </a:rPr>
                        <a:t>Width of Beam</a:t>
                      </a:r>
                      <a:endParaRPr lang="en-IN"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822639553"/>
                  </a:ext>
                </a:extLst>
              </a:tr>
              <a:tr h="259080">
                <a:tc vMerge="1">
                  <a:txBody>
                    <a:bodyPr/>
                    <a:lstStyle/>
                    <a:p>
                      <a:endParaRPr lang="en-IN"/>
                    </a:p>
                  </a:txBody>
                  <a:tcPr/>
                </a:tc>
                <a:tc>
                  <a:txBody>
                    <a:bodyPr/>
                    <a:lstStyle/>
                    <a:p>
                      <a:pPr algn="l" fontAlgn="b"/>
                      <a:r>
                        <a:rPr lang="en-IN" sz="1600" u="none" strike="noStrike">
                          <a:effectLst/>
                        </a:rPr>
                        <a:t>Height of Beam</a:t>
                      </a:r>
                      <a:endParaRPr lang="en-IN"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335201407"/>
                  </a:ext>
                </a:extLst>
              </a:tr>
              <a:tr h="259080">
                <a:tc vMerge="1">
                  <a:txBody>
                    <a:bodyPr/>
                    <a:lstStyle/>
                    <a:p>
                      <a:endParaRPr lang="en-IN"/>
                    </a:p>
                  </a:txBody>
                  <a:tcPr/>
                </a:tc>
                <a:tc>
                  <a:txBody>
                    <a:bodyPr/>
                    <a:lstStyle/>
                    <a:p>
                      <a:pPr algn="l" fontAlgn="b"/>
                      <a:r>
                        <a:rPr lang="en-IN" sz="1600" u="none" strike="noStrike">
                          <a:effectLst/>
                        </a:rPr>
                        <a:t>Effective Depth of Beam</a:t>
                      </a:r>
                      <a:endParaRPr lang="en-IN"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774048560"/>
                  </a:ext>
                </a:extLst>
              </a:tr>
              <a:tr h="259080">
                <a:tc vMerge="1">
                  <a:txBody>
                    <a:bodyPr/>
                    <a:lstStyle/>
                    <a:p>
                      <a:endParaRPr lang="en-IN"/>
                    </a:p>
                  </a:txBody>
                  <a:tcPr/>
                </a:tc>
                <a:tc>
                  <a:txBody>
                    <a:bodyPr/>
                    <a:lstStyle/>
                    <a:p>
                      <a:pPr algn="l" fontAlgn="b"/>
                      <a:r>
                        <a:rPr lang="en-US" sz="1600" u="none" strike="noStrike">
                          <a:effectLst/>
                        </a:rPr>
                        <a:t>Shear span/Effective Depth Ratio</a:t>
                      </a:r>
                      <a:endParaRPr lang="en-US"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13147816"/>
                  </a:ext>
                </a:extLst>
              </a:tr>
              <a:tr h="259080">
                <a:tc rowSpan="2">
                  <a:txBody>
                    <a:bodyPr/>
                    <a:lstStyle/>
                    <a:p>
                      <a:pPr algn="ctr" fontAlgn="ctr"/>
                      <a:r>
                        <a:rPr lang="en-IN" sz="1600" u="none" strike="noStrike">
                          <a:effectLst/>
                        </a:rPr>
                        <a:t>Concrete Dimensions</a:t>
                      </a:r>
                      <a:endParaRPr lang="en-IN" sz="16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b"/>
                      <a:r>
                        <a:rPr lang="en-US" sz="1600" u="none" strike="noStrike">
                          <a:effectLst/>
                        </a:rPr>
                        <a:t>Cylinder Compressive Strength of Concrete</a:t>
                      </a:r>
                      <a:endParaRPr lang="en-US"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464065541"/>
                  </a:ext>
                </a:extLst>
              </a:tr>
              <a:tr h="259080">
                <a:tc vMerge="1">
                  <a:txBody>
                    <a:bodyPr/>
                    <a:lstStyle/>
                    <a:p>
                      <a:endParaRPr lang="en-IN"/>
                    </a:p>
                  </a:txBody>
                  <a:tcPr/>
                </a:tc>
                <a:tc>
                  <a:txBody>
                    <a:bodyPr/>
                    <a:lstStyle/>
                    <a:p>
                      <a:pPr algn="l" fontAlgn="b"/>
                      <a:r>
                        <a:rPr lang="en-IN" sz="1600" u="none" strike="noStrike">
                          <a:effectLst/>
                        </a:rPr>
                        <a:t>Yield Strength of Concrete</a:t>
                      </a:r>
                      <a:endParaRPr lang="en-IN"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23341687"/>
                  </a:ext>
                </a:extLst>
              </a:tr>
              <a:tr h="259080">
                <a:tc rowSpan="4">
                  <a:txBody>
                    <a:bodyPr/>
                    <a:lstStyle/>
                    <a:p>
                      <a:pPr algn="ctr" fontAlgn="ctr"/>
                      <a:r>
                        <a:rPr lang="en-IN" sz="1600" u="none" strike="noStrike">
                          <a:effectLst/>
                        </a:rPr>
                        <a:t>Steel Fiber Dimensions</a:t>
                      </a:r>
                      <a:endParaRPr lang="en-IN" sz="16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b"/>
                      <a:r>
                        <a:rPr lang="en-IN" sz="1600" u="none" strike="noStrike">
                          <a:effectLst/>
                        </a:rPr>
                        <a:t>Length of Steel Fiber</a:t>
                      </a:r>
                      <a:endParaRPr lang="en-IN"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17958193"/>
                  </a:ext>
                </a:extLst>
              </a:tr>
              <a:tr h="259080">
                <a:tc vMerge="1">
                  <a:txBody>
                    <a:bodyPr/>
                    <a:lstStyle/>
                    <a:p>
                      <a:endParaRPr lang="en-IN"/>
                    </a:p>
                  </a:txBody>
                  <a:tcPr/>
                </a:tc>
                <a:tc>
                  <a:txBody>
                    <a:bodyPr/>
                    <a:lstStyle/>
                    <a:p>
                      <a:pPr algn="l" fontAlgn="b"/>
                      <a:r>
                        <a:rPr lang="en-IN" sz="1600" u="none" strike="noStrike">
                          <a:effectLst/>
                        </a:rPr>
                        <a:t>Diameter of Steel Fiber</a:t>
                      </a:r>
                      <a:endParaRPr lang="en-IN"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734745268"/>
                  </a:ext>
                </a:extLst>
              </a:tr>
              <a:tr h="259080">
                <a:tc vMerge="1">
                  <a:txBody>
                    <a:bodyPr/>
                    <a:lstStyle/>
                    <a:p>
                      <a:endParaRPr lang="en-IN"/>
                    </a:p>
                  </a:txBody>
                  <a:tcPr/>
                </a:tc>
                <a:tc>
                  <a:txBody>
                    <a:bodyPr/>
                    <a:lstStyle/>
                    <a:p>
                      <a:pPr algn="l" fontAlgn="b"/>
                      <a:r>
                        <a:rPr lang="en-US" sz="1600" u="none" strike="noStrike">
                          <a:effectLst/>
                        </a:rPr>
                        <a:t>Length/Diameter of steel fiber Ratio</a:t>
                      </a:r>
                      <a:endParaRPr lang="en-US"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842446620"/>
                  </a:ext>
                </a:extLst>
              </a:tr>
              <a:tr h="259080">
                <a:tc vMerge="1">
                  <a:txBody>
                    <a:bodyPr/>
                    <a:lstStyle/>
                    <a:p>
                      <a:endParaRPr lang="en-IN"/>
                    </a:p>
                  </a:txBody>
                  <a:tcPr/>
                </a:tc>
                <a:tc>
                  <a:txBody>
                    <a:bodyPr/>
                    <a:lstStyle/>
                    <a:p>
                      <a:pPr algn="l" fontAlgn="b"/>
                      <a:r>
                        <a:rPr lang="en-US" sz="1600" u="none" strike="noStrike">
                          <a:effectLst/>
                        </a:rPr>
                        <a:t>Volume Fraction of Steel Fibers</a:t>
                      </a:r>
                      <a:endParaRPr lang="en-US" sz="16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25474494"/>
                  </a:ext>
                </a:extLst>
              </a:tr>
              <a:tr h="259080">
                <a:tc>
                  <a:txBody>
                    <a:bodyPr/>
                    <a:lstStyle/>
                    <a:p>
                      <a:pPr algn="ctr" fontAlgn="ctr"/>
                      <a:r>
                        <a:rPr lang="en-IN" sz="1600" u="none" strike="noStrike">
                          <a:effectLst/>
                        </a:rPr>
                        <a:t>Target Feature</a:t>
                      </a:r>
                      <a:endParaRPr lang="en-IN" sz="16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b"/>
                      <a:r>
                        <a:rPr lang="en-US" sz="1600" u="none" strike="noStrike" dirty="0">
                          <a:effectLst/>
                        </a:rPr>
                        <a:t>Shear Stress as per Experiment</a:t>
                      </a:r>
                      <a:endParaRPr lang="en-US" sz="16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553176198"/>
                  </a:ext>
                </a:extLst>
              </a:tr>
            </a:tbl>
          </a:graphicData>
        </a:graphic>
      </p:graphicFrame>
    </p:spTree>
    <p:extLst>
      <p:ext uri="{BB962C8B-B14F-4D97-AF65-F5344CB8AC3E}">
        <p14:creationId xmlns:p14="http://schemas.microsoft.com/office/powerpoint/2010/main" val="71806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0882-9D0E-38A1-0175-867FAB2F6A8B}"/>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A3E9D8E5-43CB-0817-2138-967C54ED8B36}"/>
              </a:ext>
            </a:extLst>
          </p:cNvPr>
          <p:cNvSpPr>
            <a:spLocks noGrp="1"/>
          </p:cNvSpPr>
          <p:nvPr>
            <p:ph idx="1"/>
          </p:nvPr>
        </p:nvSpPr>
        <p:spPr/>
        <p:txBody>
          <a:bodyPr>
            <a:normAutofit/>
          </a:bodyPr>
          <a:lstStyle/>
          <a:p>
            <a:r>
              <a:rPr lang="en-IN" sz="2400" dirty="0"/>
              <a:t>Bring features to scale using Normalization</a:t>
            </a:r>
          </a:p>
          <a:p>
            <a:r>
              <a:rPr lang="en-IN" sz="2400" dirty="0"/>
              <a:t>Encourage fast convergence of model</a:t>
            </a:r>
          </a:p>
        </p:txBody>
      </p:sp>
      <p:pic>
        <p:nvPicPr>
          <p:cNvPr id="7" name="Picture 6">
            <a:extLst>
              <a:ext uri="{FF2B5EF4-FFF2-40B4-BE49-F238E27FC236}">
                <a16:creationId xmlns:a16="http://schemas.microsoft.com/office/drawing/2014/main" id="{58C131AE-DFF1-A20F-F97F-6051ED3414EE}"/>
              </a:ext>
            </a:extLst>
          </p:cNvPr>
          <p:cNvPicPr>
            <a:picLocks noChangeAspect="1"/>
          </p:cNvPicPr>
          <p:nvPr/>
        </p:nvPicPr>
        <p:blipFill>
          <a:blip r:embed="rId2"/>
          <a:stretch>
            <a:fillRect/>
          </a:stretch>
        </p:blipFill>
        <p:spPr>
          <a:xfrm>
            <a:off x="148206" y="2857292"/>
            <a:ext cx="8847587" cy="2400508"/>
          </a:xfrm>
          <a:prstGeom prst="rect">
            <a:avLst/>
          </a:prstGeom>
        </p:spPr>
      </p:pic>
    </p:spTree>
    <p:extLst>
      <p:ext uri="{BB962C8B-B14F-4D97-AF65-F5344CB8AC3E}">
        <p14:creationId xmlns:p14="http://schemas.microsoft.com/office/powerpoint/2010/main" val="73944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0A18-C440-2D8D-A011-9CF5C74595CD}"/>
              </a:ext>
            </a:extLst>
          </p:cNvPr>
          <p:cNvSpPr>
            <a:spLocks noGrp="1"/>
          </p:cNvSpPr>
          <p:nvPr>
            <p:ph type="title"/>
          </p:nvPr>
        </p:nvSpPr>
        <p:spPr/>
        <p:txBody>
          <a:bodyPr/>
          <a:lstStyle/>
          <a:p>
            <a:r>
              <a:rPr lang="en-US" dirty="0"/>
              <a:t>Correlation Matrix of Features</a:t>
            </a:r>
            <a:endParaRPr lang="en-IN" dirty="0"/>
          </a:p>
        </p:txBody>
      </p:sp>
      <p:sp>
        <p:nvSpPr>
          <p:cNvPr id="3" name="Content Placeholder 2">
            <a:extLst>
              <a:ext uri="{FF2B5EF4-FFF2-40B4-BE49-F238E27FC236}">
                <a16:creationId xmlns:a16="http://schemas.microsoft.com/office/drawing/2014/main" id="{4FC83AC6-E92B-C0EE-FE06-EE3F28243181}"/>
              </a:ext>
            </a:extLst>
          </p:cNvPr>
          <p:cNvSpPr>
            <a:spLocks noGrp="1"/>
          </p:cNvSpPr>
          <p:nvPr>
            <p:ph idx="1"/>
          </p:nvPr>
        </p:nvSpPr>
        <p:spPr/>
        <p:txBody>
          <a:bodyPr>
            <a:normAutofit/>
          </a:bodyPr>
          <a:lstStyle/>
          <a:p>
            <a:pPr marL="0" indent="0">
              <a:buNone/>
            </a:pPr>
            <a:r>
              <a:rPr lang="en-IN" sz="2400" dirty="0"/>
              <a:t>Person Correlation Constant (-1 to +1) to estimate Linear relation between features and target</a:t>
            </a:r>
          </a:p>
        </p:txBody>
      </p:sp>
      <p:pic>
        <p:nvPicPr>
          <p:cNvPr id="7" name="Picture 6">
            <a:extLst>
              <a:ext uri="{FF2B5EF4-FFF2-40B4-BE49-F238E27FC236}">
                <a16:creationId xmlns:a16="http://schemas.microsoft.com/office/drawing/2014/main" id="{FC9166AC-CA8E-8380-F6EF-A22512701CDA}"/>
              </a:ext>
            </a:extLst>
          </p:cNvPr>
          <p:cNvPicPr>
            <a:picLocks noChangeAspect="1"/>
          </p:cNvPicPr>
          <p:nvPr/>
        </p:nvPicPr>
        <p:blipFill>
          <a:blip r:embed="rId2"/>
          <a:stretch>
            <a:fillRect/>
          </a:stretch>
        </p:blipFill>
        <p:spPr>
          <a:xfrm>
            <a:off x="2038350" y="2362200"/>
            <a:ext cx="5067300" cy="3973748"/>
          </a:xfrm>
          <a:prstGeom prst="rect">
            <a:avLst/>
          </a:prstGeom>
        </p:spPr>
      </p:pic>
      <p:sp>
        <p:nvSpPr>
          <p:cNvPr id="4" name="TextBox 3">
            <a:extLst>
              <a:ext uri="{FF2B5EF4-FFF2-40B4-BE49-F238E27FC236}">
                <a16:creationId xmlns:a16="http://schemas.microsoft.com/office/drawing/2014/main" id="{EE36747A-570A-0951-51F0-146F7498C9B2}"/>
              </a:ext>
            </a:extLst>
          </p:cNvPr>
          <p:cNvSpPr txBox="1"/>
          <p:nvPr/>
        </p:nvSpPr>
        <p:spPr>
          <a:xfrm>
            <a:off x="0" y="6401615"/>
            <a:ext cx="7086600" cy="461665"/>
          </a:xfrm>
          <a:prstGeom prst="rect">
            <a:avLst/>
          </a:prstGeom>
          <a:noFill/>
        </p:spPr>
        <p:txBody>
          <a:bodyPr wrap="square" rtlCol="0">
            <a:spAutoFit/>
          </a:bodyPr>
          <a:lstStyle/>
          <a:p>
            <a:r>
              <a:rPr lang="en-US" sz="1200" i="1" kern="0" dirty="0">
                <a:effectLst/>
                <a:latin typeface="Calibri" panose="020F0502020204030204" pitchFamily="34" charset="0"/>
                <a:ea typeface="Times New Roman" panose="02020603050405020304" pitchFamily="18" charset="0"/>
                <a:cs typeface="Times New Roman" panose="02020603050405020304" pitchFamily="18" charset="0"/>
              </a:rPr>
              <a:t>A. M. S. M, "Genetic algorithm for predicting shear strength of steel fiber reinforced concrete beam with parameter </a:t>
            </a:r>
            <a:r>
              <a:rPr lang="en-US" sz="1200" i="1" kern="0" dirty="0" err="1">
                <a:effectLst/>
                <a:latin typeface="Calibri" panose="020F0502020204030204" pitchFamily="34" charset="0"/>
                <a:ea typeface="Times New Roman" panose="02020603050405020304" pitchFamily="18" charset="0"/>
                <a:cs typeface="Times New Roman" panose="02020603050405020304" pitchFamily="18" charset="0"/>
              </a:rPr>
              <a:t>identifictaion</a:t>
            </a:r>
            <a:r>
              <a:rPr lang="en-US" sz="1200" i="1" kern="0" dirty="0">
                <a:effectLst/>
                <a:latin typeface="Calibri" panose="020F0502020204030204" pitchFamily="34" charset="0"/>
                <a:ea typeface="Times New Roman" panose="02020603050405020304" pitchFamily="18" charset="0"/>
                <a:cs typeface="Times New Roman" panose="02020603050405020304" pitchFamily="18" charset="0"/>
              </a:rPr>
              <a:t> and sensitivity analysis," Journal of Building Engineering, 2020. , 2020. </a:t>
            </a:r>
            <a:endParaRPr lang="en-IN" sz="1200" i="1" dirty="0"/>
          </a:p>
        </p:txBody>
      </p:sp>
    </p:spTree>
    <p:extLst>
      <p:ext uri="{BB962C8B-B14F-4D97-AF65-F5344CB8AC3E}">
        <p14:creationId xmlns:p14="http://schemas.microsoft.com/office/powerpoint/2010/main" val="212811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3218-570C-3AD2-58B2-3397A77A19CD}"/>
              </a:ext>
            </a:extLst>
          </p:cNvPr>
          <p:cNvSpPr>
            <a:spLocks noGrp="1"/>
          </p:cNvSpPr>
          <p:nvPr>
            <p:ph type="title"/>
          </p:nvPr>
        </p:nvSpPr>
        <p:spPr/>
        <p:txBody>
          <a:bodyPr/>
          <a:lstStyle/>
          <a:p>
            <a:pPr algn="l"/>
            <a:r>
              <a:rPr lang="en-IN" sz="3200" b="1" dirty="0"/>
              <a:t>Data Pre-processing</a:t>
            </a:r>
          </a:p>
        </p:txBody>
      </p:sp>
      <p:sp>
        <p:nvSpPr>
          <p:cNvPr id="3" name="Text Placeholder 2">
            <a:extLst>
              <a:ext uri="{FF2B5EF4-FFF2-40B4-BE49-F238E27FC236}">
                <a16:creationId xmlns:a16="http://schemas.microsoft.com/office/drawing/2014/main" id="{828372E2-F013-E1E7-574E-C0F506971464}"/>
              </a:ext>
            </a:extLst>
          </p:cNvPr>
          <p:cNvSpPr>
            <a:spLocks noGrp="1"/>
          </p:cNvSpPr>
          <p:nvPr>
            <p:ph type="body" idx="1"/>
          </p:nvPr>
        </p:nvSpPr>
        <p:spPr/>
        <p:txBody>
          <a:bodyPr/>
          <a:lstStyle/>
          <a:p>
            <a:r>
              <a:rPr lang="en-IN" dirty="0"/>
              <a:t>Train/Test Split</a:t>
            </a:r>
          </a:p>
        </p:txBody>
      </p:sp>
      <p:sp>
        <p:nvSpPr>
          <p:cNvPr id="4" name="Content Placeholder 3">
            <a:extLst>
              <a:ext uri="{FF2B5EF4-FFF2-40B4-BE49-F238E27FC236}">
                <a16:creationId xmlns:a16="http://schemas.microsoft.com/office/drawing/2014/main" id="{2AF5CC40-6873-CB22-A307-4F703788418E}"/>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517E5085-5B27-F0DC-B365-AC5A29999D2B}"/>
              </a:ext>
            </a:extLst>
          </p:cNvPr>
          <p:cNvSpPr>
            <a:spLocks noGrp="1"/>
          </p:cNvSpPr>
          <p:nvPr>
            <p:ph type="body" sz="quarter" idx="3"/>
          </p:nvPr>
        </p:nvSpPr>
        <p:spPr/>
        <p:txBody>
          <a:bodyPr/>
          <a:lstStyle/>
          <a:p>
            <a:r>
              <a:rPr lang="en-IN" dirty="0"/>
              <a:t>Cross Validation</a:t>
            </a:r>
          </a:p>
        </p:txBody>
      </p:sp>
      <p:sp>
        <p:nvSpPr>
          <p:cNvPr id="6" name="Content Placeholder 5">
            <a:extLst>
              <a:ext uri="{FF2B5EF4-FFF2-40B4-BE49-F238E27FC236}">
                <a16:creationId xmlns:a16="http://schemas.microsoft.com/office/drawing/2014/main" id="{D40FA794-6799-2DBB-3170-D2519680AFF0}"/>
              </a:ext>
            </a:extLst>
          </p:cNvPr>
          <p:cNvSpPr>
            <a:spLocks noGrp="1"/>
          </p:cNvSpPr>
          <p:nvPr>
            <p:ph sz="quarter" idx="4"/>
          </p:nvPr>
        </p:nvSpPr>
        <p:spPr/>
        <p:txBody>
          <a:bodyPr/>
          <a:lstStyle/>
          <a:p>
            <a:endParaRPr lang="en-IN"/>
          </a:p>
        </p:txBody>
      </p:sp>
      <p:pic>
        <p:nvPicPr>
          <p:cNvPr id="3074" name="Picture 2" descr="Machine Learning with Python video 8 :How to split the dataset into Test  and Train - YouTube">
            <a:extLst>
              <a:ext uri="{FF2B5EF4-FFF2-40B4-BE49-F238E27FC236}">
                <a16:creationId xmlns:a16="http://schemas.microsoft.com/office/drawing/2014/main" id="{A02A21B5-022F-D3A8-05EF-11EA2E5D878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2230" r="190"/>
          <a:stretch/>
        </p:blipFill>
        <p:spPr bwMode="auto">
          <a:xfrm>
            <a:off x="1196138" y="2784052"/>
            <a:ext cx="2735746" cy="26674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3.1. Cross-validation: evaluating estimator performance — scikit-learn  1.2.1 documentation">
            <a:extLst>
              <a:ext uri="{FF2B5EF4-FFF2-40B4-BE49-F238E27FC236}">
                <a16:creationId xmlns:a16="http://schemas.microsoft.com/office/drawing/2014/main" id="{E4EF479B-8B67-01B5-C852-B29F3D5465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6783" y="2922210"/>
            <a:ext cx="3452126" cy="239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33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FD23-EB76-39F9-4818-683D2E2E6916}"/>
              </a:ext>
            </a:extLst>
          </p:cNvPr>
          <p:cNvSpPr>
            <a:spLocks noGrp="1"/>
          </p:cNvSpPr>
          <p:nvPr>
            <p:ph type="title"/>
          </p:nvPr>
        </p:nvSpPr>
        <p:spPr/>
        <p:txBody>
          <a:bodyPr/>
          <a:lstStyle/>
          <a:p>
            <a:r>
              <a:rPr lang="en-US" dirty="0"/>
              <a:t>Ensemble Learning</a:t>
            </a:r>
            <a:endParaRPr lang="en-IN" dirty="0"/>
          </a:p>
        </p:txBody>
      </p:sp>
      <p:sp>
        <p:nvSpPr>
          <p:cNvPr id="3" name="Content Placeholder 2">
            <a:extLst>
              <a:ext uri="{FF2B5EF4-FFF2-40B4-BE49-F238E27FC236}">
                <a16:creationId xmlns:a16="http://schemas.microsoft.com/office/drawing/2014/main" id="{B0C6A1EB-697B-D853-F95F-972F9B11B822}"/>
              </a:ext>
            </a:extLst>
          </p:cNvPr>
          <p:cNvSpPr>
            <a:spLocks noGrp="1"/>
          </p:cNvSpPr>
          <p:nvPr>
            <p:ph idx="1"/>
          </p:nvPr>
        </p:nvSpPr>
        <p:spPr/>
        <p:txBody>
          <a:bodyPr/>
          <a:lstStyle/>
          <a:p>
            <a:pPr marL="0" indent="0">
              <a:buNone/>
            </a:pPr>
            <a:r>
              <a:rPr lang="en-US" dirty="0"/>
              <a:t>Ensemble techniques combine individual ML models together to improve the stability and predictive power of the model.</a:t>
            </a:r>
            <a:endParaRPr lang="en-IN" dirty="0"/>
          </a:p>
        </p:txBody>
      </p:sp>
      <p:graphicFrame>
        <p:nvGraphicFramePr>
          <p:cNvPr id="4" name="Diagram 3">
            <a:extLst>
              <a:ext uri="{FF2B5EF4-FFF2-40B4-BE49-F238E27FC236}">
                <a16:creationId xmlns:a16="http://schemas.microsoft.com/office/drawing/2014/main" id="{27636A9F-9123-79D3-FDBF-4CA5D463A4A0}"/>
              </a:ext>
            </a:extLst>
          </p:cNvPr>
          <p:cNvGraphicFramePr/>
          <p:nvPr/>
        </p:nvGraphicFramePr>
        <p:xfrm>
          <a:off x="1524000" y="21142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464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AD2E-EEB6-5EA3-DBB2-1CFC76BE1BF4}"/>
              </a:ext>
            </a:extLst>
          </p:cNvPr>
          <p:cNvSpPr>
            <a:spLocks noGrp="1"/>
          </p:cNvSpPr>
          <p:nvPr>
            <p:ph type="title"/>
          </p:nvPr>
        </p:nvSpPr>
        <p:spPr/>
        <p:txBody>
          <a:bodyPr/>
          <a:lstStyle/>
          <a:p>
            <a:r>
              <a:rPr lang="en-US" dirty="0"/>
              <a:t>Why use multiple models?</a:t>
            </a:r>
            <a:endParaRPr lang="en-IN" dirty="0"/>
          </a:p>
        </p:txBody>
      </p:sp>
      <p:graphicFrame>
        <p:nvGraphicFramePr>
          <p:cNvPr id="6" name="Content Placeholder 5">
            <a:extLst>
              <a:ext uri="{FF2B5EF4-FFF2-40B4-BE49-F238E27FC236}">
                <a16:creationId xmlns:a16="http://schemas.microsoft.com/office/drawing/2014/main" id="{053557A3-A10D-B4DD-BA34-020D9B5631E0}"/>
              </a:ext>
            </a:extLst>
          </p:cNvPr>
          <p:cNvGraphicFramePr>
            <a:graphicFrameLocks noGrp="1"/>
          </p:cNvGraphicFramePr>
          <p:nvPr>
            <p:ph idx="1"/>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702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E2B2-9030-7791-F76F-CBFA805ABDA1}"/>
              </a:ext>
            </a:extLst>
          </p:cNvPr>
          <p:cNvSpPr>
            <a:spLocks noGrp="1"/>
          </p:cNvSpPr>
          <p:nvPr>
            <p:ph type="title"/>
          </p:nvPr>
        </p:nvSpPr>
        <p:spPr/>
        <p:txBody>
          <a:bodyPr/>
          <a:lstStyle/>
          <a:p>
            <a:pPr algn="l"/>
            <a:r>
              <a:rPr lang="en-IN" dirty="0"/>
              <a:t>BAGGING</a:t>
            </a:r>
          </a:p>
        </p:txBody>
      </p:sp>
      <p:sp>
        <p:nvSpPr>
          <p:cNvPr id="3" name="Content Placeholder 2">
            <a:extLst>
              <a:ext uri="{FF2B5EF4-FFF2-40B4-BE49-F238E27FC236}">
                <a16:creationId xmlns:a16="http://schemas.microsoft.com/office/drawing/2014/main" id="{3CD7C617-CE51-A86F-8268-65C72BCCB551}"/>
              </a:ext>
            </a:extLst>
          </p:cNvPr>
          <p:cNvSpPr>
            <a:spLocks noGrp="1"/>
          </p:cNvSpPr>
          <p:nvPr>
            <p:ph sz="half" idx="1"/>
          </p:nvPr>
        </p:nvSpPr>
        <p:spPr/>
        <p:txBody>
          <a:bodyPr>
            <a:normAutofit/>
          </a:bodyPr>
          <a:lstStyle/>
          <a:p>
            <a:r>
              <a:rPr lang="en-US" sz="2250" dirty="0"/>
              <a:t>Bagging involves fitting many decision trees on different samples of the same dataset and averaging the predictions.</a:t>
            </a:r>
          </a:p>
          <a:p>
            <a:pPr algn="l" fontAlgn="base"/>
            <a:r>
              <a:rPr lang="en-US" sz="2250" dirty="0"/>
              <a:t>Key elements:</a:t>
            </a:r>
          </a:p>
          <a:p>
            <a:pPr marL="0" indent="0" fontAlgn="base">
              <a:buNone/>
            </a:pPr>
            <a:r>
              <a:rPr lang="en-US" sz="2250" dirty="0"/>
              <a:t>1. Bootstrap samples of the training dataset.</a:t>
            </a:r>
          </a:p>
          <a:p>
            <a:pPr marL="0" indent="0" fontAlgn="base">
              <a:buNone/>
            </a:pPr>
            <a:r>
              <a:rPr lang="en-US" sz="2250" dirty="0"/>
              <a:t>2. Unpruned decision trees fit on each sample.</a:t>
            </a:r>
          </a:p>
          <a:p>
            <a:pPr marL="0" indent="0" fontAlgn="base">
              <a:buNone/>
            </a:pPr>
            <a:r>
              <a:rPr lang="en-US" sz="2250" dirty="0"/>
              <a:t>3. Simple voting or averaging of predictions.</a:t>
            </a:r>
          </a:p>
          <a:p>
            <a:endParaRPr lang="en-US" b="0" i="0" dirty="0">
              <a:effectLst/>
            </a:endParaRPr>
          </a:p>
          <a:p>
            <a:endParaRPr lang="en-IN" dirty="0"/>
          </a:p>
        </p:txBody>
      </p:sp>
      <p:sp>
        <p:nvSpPr>
          <p:cNvPr id="4" name="Content Placeholder 3">
            <a:extLst>
              <a:ext uri="{FF2B5EF4-FFF2-40B4-BE49-F238E27FC236}">
                <a16:creationId xmlns:a16="http://schemas.microsoft.com/office/drawing/2014/main" id="{BDBBB597-77F1-8628-8C82-0F5341EAA3D7}"/>
              </a:ext>
            </a:extLst>
          </p:cNvPr>
          <p:cNvSpPr>
            <a:spLocks noGrp="1"/>
          </p:cNvSpPr>
          <p:nvPr>
            <p:ph sz="half" idx="2"/>
          </p:nvPr>
        </p:nvSpPr>
        <p:spPr/>
        <p:txBody>
          <a:bodyPr>
            <a:normAutofit/>
          </a:bodyPr>
          <a:lstStyle/>
          <a:p>
            <a:endParaRPr lang="en-IN"/>
          </a:p>
        </p:txBody>
      </p:sp>
      <p:pic>
        <p:nvPicPr>
          <p:cNvPr id="5122" name="Picture 2" descr="Bagging Ensemble">
            <a:extLst>
              <a:ext uri="{FF2B5EF4-FFF2-40B4-BE49-F238E27FC236}">
                <a16:creationId xmlns:a16="http://schemas.microsoft.com/office/drawing/2014/main" id="{E08BED75-AECA-54B4-4DD7-A9E5DA562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249" y="1385000"/>
            <a:ext cx="3364002" cy="410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408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F1F8-1964-E476-2CA3-96D2013E1F3C}"/>
              </a:ext>
            </a:extLst>
          </p:cNvPr>
          <p:cNvSpPr>
            <a:spLocks noGrp="1"/>
          </p:cNvSpPr>
          <p:nvPr>
            <p:ph type="title"/>
          </p:nvPr>
        </p:nvSpPr>
        <p:spPr/>
        <p:txBody>
          <a:bodyPr/>
          <a:lstStyle/>
          <a:p>
            <a:pPr algn="l"/>
            <a:r>
              <a:rPr lang="en-IN" dirty="0"/>
              <a:t>BOOSTING</a:t>
            </a:r>
          </a:p>
        </p:txBody>
      </p:sp>
      <p:sp>
        <p:nvSpPr>
          <p:cNvPr id="3" name="Content Placeholder 2">
            <a:extLst>
              <a:ext uri="{FF2B5EF4-FFF2-40B4-BE49-F238E27FC236}">
                <a16:creationId xmlns:a16="http://schemas.microsoft.com/office/drawing/2014/main" id="{263067E6-464E-6627-0AAE-05A222A16A77}"/>
              </a:ext>
            </a:extLst>
          </p:cNvPr>
          <p:cNvSpPr>
            <a:spLocks noGrp="1"/>
          </p:cNvSpPr>
          <p:nvPr>
            <p:ph sz="half" idx="1"/>
          </p:nvPr>
        </p:nvSpPr>
        <p:spPr/>
        <p:txBody>
          <a:bodyPr>
            <a:normAutofit fontScale="47500" lnSpcReduction="20000"/>
          </a:bodyPr>
          <a:lstStyle/>
          <a:p>
            <a:r>
              <a:rPr lang="en-US" sz="4425" dirty="0"/>
              <a:t>Boosting involves adding ensemble members sequentially that correct the predictions made by prior models and outputs a weighted average of the predictions.</a:t>
            </a:r>
          </a:p>
          <a:p>
            <a:pPr algn="l" fontAlgn="base"/>
            <a:r>
              <a:rPr lang="en-US" sz="4425" dirty="0"/>
              <a:t>Key elements:</a:t>
            </a:r>
          </a:p>
          <a:p>
            <a:pPr marL="385763" indent="-385763" fontAlgn="base">
              <a:buAutoNum type="arabicPeriod"/>
            </a:pPr>
            <a:r>
              <a:rPr lang="en-US" sz="4425" dirty="0"/>
              <a:t>Bias training data toward those examples that are hard to predict.</a:t>
            </a:r>
          </a:p>
          <a:p>
            <a:pPr marL="385763" indent="-385763" fontAlgn="base">
              <a:buAutoNum type="arabicPeriod"/>
            </a:pPr>
            <a:r>
              <a:rPr lang="en-US" sz="4425" dirty="0"/>
              <a:t>Iteratively add ensemble members to correct predictions of prior models.</a:t>
            </a:r>
          </a:p>
          <a:p>
            <a:pPr marL="385763" indent="-385763" fontAlgn="base">
              <a:buAutoNum type="arabicPeriod"/>
            </a:pPr>
            <a:r>
              <a:rPr lang="en-US" sz="4425" dirty="0"/>
              <a:t>Combine predictions using a weighted average of models.</a:t>
            </a:r>
          </a:p>
          <a:p>
            <a:endParaRPr lang="en-IN" dirty="0"/>
          </a:p>
        </p:txBody>
      </p:sp>
      <p:sp>
        <p:nvSpPr>
          <p:cNvPr id="4" name="Content Placeholder 3">
            <a:extLst>
              <a:ext uri="{FF2B5EF4-FFF2-40B4-BE49-F238E27FC236}">
                <a16:creationId xmlns:a16="http://schemas.microsoft.com/office/drawing/2014/main" id="{892DBAAD-4199-531C-6204-CDAAEEC4BB5D}"/>
              </a:ext>
            </a:extLst>
          </p:cNvPr>
          <p:cNvSpPr>
            <a:spLocks noGrp="1"/>
          </p:cNvSpPr>
          <p:nvPr>
            <p:ph sz="half" idx="2"/>
          </p:nvPr>
        </p:nvSpPr>
        <p:spPr/>
        <p:txBody>
          <a:bodyPr>
            <a:normAutofit fontScale="47500" lnSpcReduction="20000"/>
          </a:bodyPr>
          <a:lstStyle/>
          <a:p>
            <a:endParaRPr lang="en-IN"/>
          </a:p>
        </p:txBody>
      </p:sp>
      <p:pic>
        <p:nvPicPr>
          <p:cNvPr id="6146" name="Picture 2" descr="Boosting Ensemble">
            <a:extLst>
              <a:ext uri="{FF2B5EF4-FFF2-40B4-BE49-F238E27FC236}">
                <a16:creationId xmlns:a16="http://schemas.microsoft.com/office/drawing/2014/main" id="{6944B267-890B-EF35-BF74-C26386511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656" y="1298225"/>
            <a:ext cx="2964040" cy="426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42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AB95D0-641B-06F3-4B47-A4ED5AC68FDE}"/>
              </a:ext>
            </a:extLst>
          </p:cNvPr>
          <p:cNvSpPr>
            <a:spLocks noGrp="1"/>
          </p:cNvSpPr>
          <p:nvPr>
            <p:ph idx="1"/>
          </p:nvPr>
        </p:nvSpPr>
        <p:spPr/>
        <p:txBody>
          <a:bodyPr/>
          <a:lstStyle/>
          <a:p>
            <a:pPr marL="457200" indent="-457200">
              <a:buAutoNum type="arabicPeriod"/>
            </a:pPr>
            <a:r>
              <a:rPr lang="en-US" dirty="0">
                <a:latin typeface="+mn-lt"/>
              </a:rPr>
              <a:t>Analysis of published literature</a:t>
            </a:r>
          </a:p>
          <a:p>
            <a:pPr marL="457200" indent="-457200">
              <a:buAutoNum type="arabicPeriod"/>
            </a:pPr>
            <a:r>
              <a:rPr lang="en-US" dirty="0">
                <a:latin typeface="+mn-lt"/>
              </a:rPr>
              <a:t>To build the pipeline of ML in each component that makes up SHM systems. </a:t>
            </a:r>
          </a:p>
          <a:p>
            <a:pPr marL="457200" indent="-457200">
              <a:buAutoNum type="arabicPeriod"/>
            </a:pPr>
            <a:r>
              <a:rPr lang="en-US" dirty="0">
                <a:latin typeface="+mn-lt"/>
              </a:rPr>
              <a:t>Analyze the different tools and algorithms used in ML processes for each level of SHM damage identification.</a:t>
            </a:r>
          </a:p>
          <a:p>
            <a:pPr marL="457200" indent="-457200">
              <a:buAutoNum type="arabicPeriod"/>
            </a:pPr>
            <a:r>
              <a:rPr lang="en-US" dirty="0">
                <a:latin typeface="+mn-lt"/>
              </a:rPr>
              <a:t>Implement Ensemble learning algorithms proposed for SHM dataset. </a:t>
            </a:r>
            <a:endParaRPr lang="en-IN" dirty="0">
              <a:latin typeface="+mn-lt"/>
            </a:endParaRPr>
          </a:p>
        </p:txBody>
      </p:sp>
      <p:sp>
        <p:nvSpPr>
          <p:cNvPr id="3" name="Content Placeholder 2">
            <a:extLst>
              <a:ext uri="{FF2B5EF4-FFF2-40B4-BE49-F238E27FC236}">
                <a16:creationId xmlns:a16="http://schemas.microsoft.com/office/drawing/2014/main" id="{1FA8781E-370C-1B04-4611-4AE470294810}"/>
              </a:ext>
            </a:extLst>
          </p:cNvPr>
          <p:cNvSpPr>
            <a:spLocks noGrp="1"/>
          </p:cNvSpPr>
          <p:nvPr>
            <p:ph sz="quarter" idx="10"/>
          </p:nvPr>
        </p:nvSpPr>
        <p:spPr/>
        <p:txBody>
          <a:bodyPr/>
          <a:lstStyle/>
          <a:p>
            <a:r>
              <a:rPr lang="en-US" dirty="0">
                <a:latin typeface="+mj-lt"/>
              </a:rPr>
              <a:t>Project Objectives</a:t>
            </a:r>
            <a:endParaRPr lang="en-IN" dirty="0">
              <a:latin typeface="+mj-lt"/>
            </a:endParaRPr>
          </a:p>
        </p:txBody>
      </p:sp>
    </p:spTree>
    <p:extLst>
      <p:ext uri="{BB962C8B-B14F-4D97-AF65-F5344CB8AC3E}">
        <p14:creationId xmlns:p14="http://schemas.microsoft.com/office/powerpoint/2010/main" val="358444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D4CE-F74A-65EA-4951-C50AF2915B2E}"/>
              </a:ext>
            </a:extLst>
          </p:cNvPr>
          <p:cNvSpPr>
            <a:spLocks noGrp="1"/>
          </p:cNvSpPr>
          <p:nvPr>
            <p:ph type="title"/>
          </p:nvPr>
        </p:nvSpPr>
        <p:spPr/>
        <p:txBody>
          <a:bodyPr/>
          <a:lstStyle/>
          <a:p>
            <a:pPr algn="l"/>
            <a:r>
              <a:rPr lang="en-IN" dirty="0"/>
              <a:t>STACKING</a:t>
            </a:r>
          </a:p>
        </p:txBody>
      </p:sp>
      <p:sp>
        <p:nvSpPr>
          <p:cNvPr id="3" name="Content Placeholder 2">
            <a:extLst>
              <a:ext uri="{FF2B5EF4-FFF2-40B4-BE49-F238E27FC236}">
                <a16:creationId xmlns:a16="http://schemas.microsoft.com/office/drawing/2014/main" id="{8AFCB7E9-A26B-CAE8-B0CC-A3F0D5B457A3}"/>
              </a:ext>
            </a:extLst>
          </p:cNvPr>
          <p:cNvSpPr>
            <a:spLocks noGrp="1"/>
          </p:cNvSpPr>
          <p:nvPr>
            <p:ph sz="half" idx="1"/>
          </p:nvPr>
        </p:nvSpPr>
        <p:spPr/>
        <p:txBody>
          <a:bodyPr>
            <a:normAutofit fontScale="85000" lnSpcReduction="20000"/>
          </a:bodyPr>
          <a:lstStyle/>
          <a:p>
            <a:r>
              <a:rPr lang="en-US" b="0" i="0" dirty="0">
                <a:effectLst/>
              </a:rPr>
              <a:t>Stacking involves fitting many different models types on the same data and using another model to learn how to best combine the predictions.</a:t>
            </a:r>
            <a:endParaRPr lang="en-IN" dirty="0"/>
          </a:p>
          <a:p>
            <a:pPr algn="l" fontAlgn="base"/>
            <a:r>
              <a:rPr lang="en-US" b="0" dirty="0">
                <a:effectLst/>
              </a:rPr>
              <a:t>Key elements:</a:t>
            </a:r>
          </a:p>
          <a:p>
            <a:pPr marL="0" indent="0" fontAlgn="base">
              <a:buNone/>
            </a:pPr>
            <a:r>
              <a:rPr lang="en-US" dirty="0"/>
              <a:t>1. </a:t>
            </a:r>
            <a:r>
              <a:rPr lang="en-US" b="0" i="0" dirty="0">
                <a:effectLst/>
              </a:rPr>
              <a:t>Unchanged training dataset.</a:t>
            </a:r>
          </a:p>
          <a:p>
            <a:pPr marL="0" indent="0" fontAlgn="base">
              <a:buNone/>
            </a:pPr>
            <a:r>
              <a:rPr lang="en-US" b="0" i="0" dirty="0">
                <a:effectLst/>
              </a:rPr>
              <a:t>2. Different machine learning algorithms for each ensemble member.</a:t>
            </a:r>
          </a:p>
          <a:p>
            <a:pPr marL="0" indent="0" fontAlgn="base">
              <a:buNone/>
            </a:pPr>
            <a:r>
              <a:rPr lang="en-US" b="0" i="0" dirty="0">
                <a:effectLst/>
              </a:rPr>
              <a:t>3. Machine learning model to learn how to best combine predictions.</a:t>
            </a:r>
          </a:p>
          <a:p>
            <a:endParaRPr lang="en-IN" dirty="0"/>
          </a:p>
        </p:txBody>
      </p:sp>
      <p:sp>
        <p:nvSpPr>
          <p:cNvPr id="4" name="Content Placeholder 3">
            <a:extLst>
              <a:ext uri="{FF2B5EF4-FFF2-40B4-BE49-F238E27FC236}">
                <a16:creationId xmlns:a16="http://schemas.microsoft.com/office/drawing/2014/main" id="{91BF39A7-C383-6731-510E-CF12DFB6DBDF}"/>
              </a:ext>
            </a:extLst>
          </p:cNvPr>
          <p:cNvSpPr>
            <a:spLocks noGrp="1"/>
          </p:cNvSpPr>
          <p:nvPr>
            <p:ph sz="half" idx="2"/>
          </p:nvPr>
        </p:nvSpPr>
        <p:spPr/>
        <p:txBody>
          <a:bodyPr>
            <a:normAutofit fontScale="85000" lnSpcReduction="20000"/>
          </a:bodyPr>
          <a:lstStyle/>
          <a:p>
            <a:endParaRPr lang="en-IN"/>
          </a:p>
        </p:txBody>
      </p:sp>
      <p:pic>
        <p:nvPicPr>
          <p:cNvPr id="7170" name="Picture 2" descr="Stacking Ensemble">
            <a:extLst>
              <a:ext uri="{FF2B5EF4-FFF2-40B4-BE49-F238E27FC236}">
                <a16:creationId xmlns:a16="http://schemas.microsoft.com/office/drawing/2014/main" id="{25BC8255-5DBA-051D-5798-C6A0CC9C6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515" y="1386897"/>
            <a:ext cx="3789470" cy="408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379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D4CE-F74A-65EA-4951-C50AF2915B2E}"/>
              </a:ext>
            </a:extLst>
          </p:cNvPr>
          <p:cNvSpPr>
            <a:spLocks noGrp="1"/>
          </p:cNvSpPr>
          <p:nvPr>
            <p:ph type="title"/>
          </p:nvPr>
        </p:nvSpPr>
        <p:spPr/>
        <p:txBody>
          <a:bodyPr/>
          <a:lstStyle/>
          <a:p>
            <a:pPr algn="l"/>
            <a:r>
              <a:rPr lang="en-IN" dirty="0"/>
              <a:t>VOTING</a:t>
            </a:r>
          </a:p>
        </p:txBody>
      </p:sp>
      <p:sp>
        <p:nvSpPr>
          <p:cNvPr id="3" name="Content Placeholder 2">
            <a:extLst>
              <a:ext uri="{FF2B5EF4-FFF2-40B4-BE49-F238E27FC236}">
                <a16:creationId xmlns:a16="http://schemas.microsoft.com/office/drawing/2014/main" id="{8AFCB7E9-A26B-CAE8-B0CC-A3F0D5B457A3}"/>
              </a:ext>
            </a:extLst>
          </p:cNvPr>
          <p:cNvSpPr>
            <a:spLocks noGrp="1"/>
          </p:cNvSpPr>
          <p:nvPr>
            <p:ph sz="half" idx="1"/>
          </p:nvPr>
        </p:nvSpPr>
        <p:spPr/>
        <p:txBody>
          <a:bodyPr>
            <a:normAutofit fontScale="85000" lnSpcReduction="20000"/>
          </a:bodyPr>
          <a:lstStyle/>
          <a:p>
            <a:r>
              <a:rPr lang="en-US" dirty="0"/>
              <a:t>Voting</a:t>
            </a:r>
            <a:r>
              <a:rPr lang="en-US" b="0" i="0" dirty="0">
                <a:effectLst/>
              </a:rPr>
              <a:t> involves fitting many different models types on the same data and using soft or hard voting to combine the predictions.</a:t>
            </a:r>
            <a:endParaRPr lang="en-IN" dirty="0"/>
          </a:p>
          <a:p>
            <a:pPr algn="l" fontAlgn="base"/>
            <a:r>
              <a:rPr lang="en-US" b="0" dirty="0">
                <a:effectLst/>
              </a:rPr>
              <a:t>Key elements:</a:t>
            </a:r>
          </a:p>
          <a:p>
            <a:pPr marL="514350" indent="-514350" fontAlgn="base">
              <a:buAutoNum type="arabicPeriod"/>
            </a:pPr>
            <a:r>
              <a:rPr lang="en-US" b="0" i="0" dirty="0">
                <a:effectLst/>
              </a:rPr>
              <a:t>Different machine learning algorithms for each ensemble member on same training set</a:t>
            </a:r>
          </a:p>
          <a:p>
            <a:pPr marL="514350" indent="-514350" fontAlgn="base">
              <a:buAutoNum type="arabicPeriod"/>
            </a:pPr>
            <a:r>
              <a:rPr lang="en-US" b="0" i="0" dirty="0">
                <a:effectLst/>
              </a:rPr>
              <a:t>Hard Voting- Simple majority</a:t>
            </a:r>
          </a:p>
          <a:p>
            <a:pPr marL="514350" indent="-514350" fontAlgn="base">
              <a:buAutoNum type="arabicPeriod"/>
            </a:pPr>
            <a:r>
              <a:rPr lang="en-US" dirty="0"/>
              <a:t>Soft Voting- Probability of model scores</a:t>
            </a:r>
            <a:endParaRPr lang="en-US" b="0" i="0" dirty="0">
              <a:effectLst/>
            </a:endParaRPr>
          </a:p>
          <a:p>
            <a:endParaRPr lang="en-IN" dirty="0"/>
          </a:p>
        </p:txBody>
      </p:sp>
      <p:sp>
        <p:nvSpPr>
          <p:cNvPr id="4" name="Content Placeholder 3">
            <a:extLst>
              <a:ext uri="{FF2B5EF4-FFF2-40B4-BE49-F238E27FC236}">
                <a16:creationId xmlns:a16="http://schemas.microsoft.com/office/drawing/2014/main" id="{91BF39A7-C383-6731-510E-CF12DFB6DBDF}"/>
              </a:ext>
            </a:extLst>
          </p:cNvPr>
          <p:cNvSpPr>
            <a:spLocks noGrp="1"/>
          </p:cNvSpPr>
          <p:nvPr>
            <p:ph sz="half" idx="2"/>
          </p:nvPr>
        </p:nvSpPr>
        <p:spPr/>
        <p:txBody>
          <a:bodyPr>
            <a:normAutofit fontScale="85000" lnSpcReduction="20000"/>
          </a:bodyPr>
          <a:lstStyle/>
          <a:p>
            <a:endParaRPr lang="en-IN"/>
          </a:p>
        </p:txBody>
      </p:sp>
      <p:pic>
        <p:nvPicPr>
          <p:cNvPr id="7170" name="Picture 2" descr="Stacking Ensemble">
            <a:extLst>
              <a:ext uri="{FF2B5EF4-FFF2-40B4-BE49-F238E27FC236}">
                <a16:creationId xmlns:a16="http://schemas.microsoft.com/office/drawing/2014/main" id="{25BC8255-5DBA-051D-5798-C6A0CC9C6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515" y="1386897"/>
            <a:ext cx="3789470" cy="408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276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16F6-5651-7D4D-0F07-7DB83ADDD1F8}"/>
              </a:ext>
            </a:extLst>
          </p:cNvPr>
          <p:cNvSpPr>
            <a:spLocks noGrp="1"/>
          </p:cNvSpPr>
          <p:nvPr>
            <p:ph type="title"/>
          </p:nvPr>
        </p:nvSpPr>
        <p:spPr/>
        <p:txBody>
          <a:bodyPr/>
          <a:lstStyle/>
          <a:p>
            <a:r>
              <a:rPr lang="en-IN" dirty="0"/>
              <a:t>Hyper-Parameter Tuning</a:t>
            </a:r>
          </a:p>
        </p:txBody>
      </p:sp>
      <p:sp>
        <p:nvSpPr>
          <p:cNvPr id="3" name="Content Placeholder 2">
            <a:extLst>
              <a:ext uri="{FF2B5EF4-FFF2-40B4-BE49-F238E27FC236}">
                <a16:creationId xmlns:a16="http://schemas.microsoft.com/office/drawing/2014/main" id="{D12A6D5D-E624-E55E-B5B4-DEF6B32895E5}"/>
              </a:ext>
            </a:extLst>
          </p:cNvPr>
          <p:cNvSpPr>
            <a:spLocks noGrp="1"/>
          </p:cNvSpPr>
          <p:nvPr>
            <p:ph idx="1"/>
          </p:nvPr>
        </p:nvSpPr>
        <p:spPr/>
        <p:txBody>
          <a:bodyPr>
            <a:normAutofit/>
          </a:bodyPr>
          <a:lstStyle/>
          <a:p>
            <a:r>
              <a:rPr lang="en-IN" sz="2000" dirty="0"/>
              <a:t>Parameters that are not directly learned by the estimator need to be tuned</a:t>
            </a:r>
          </a:p>
          <a:p>
            <a:r>
              <a:rPr lang="en-IN" sz="2000" dirty="0"/>
              <a:t>User may pass the parameters as arguments to the constructor of the estimator class</a:t>
            </a:r>
          </a:p>
          <a:p>
            <a:endParaRPr lang="en-IN" sz="2000" dirty="0"/>
          </a:p>
        </p:txBody>
      </p:sp>
      <p:pic>
        <p:nvPicPr>
          <p:cNvPr id="5" name="Picture 4">
            <a:extLst>
              <a:ext uri="{FF2B5EF4-FFF2-40B4-BE49-F238E27FC236}">
                <a16:creationId xmlns:a16="http://schemas.microsoft.com/office/drawing/2014/main" id="{4E78CA1B-45D2-F52E-C335-50BA7392D1CF}"/>
              </a:ext>
            </a:extLst>
          </p:cNvPr>
          <p:cNvPicPr>
            <a:picLocks noChangeAspect="1"/>
          </p:cNvPicPr>
          <p:nvPr/>
        </p:nvPicPr>
        <p:blipFill>
          <a:blip r:embed="rId2"/>
          <a:stretch>
            <a:fillRect/>
          </a:stretch>
        </p:blipFill>
        <p:spPr>
          <a:xfrm>
            <a:off x="140586" y="2971800"/>
            <a:ext cx="8862828" cy="1546994"/>
          </a:xfrm>
          <a:prstGeom prst="rect">
            <a:avLst/>
          </a:prstGeom>
        </p:spPr>
      </p:pic>
      <p:pic>
        <p:nvPicPr>
          <p:cNvPr id="1026" name="Picture 2" descr="Decision Tree Algorithm in Machine Learning - Javatpoint">
            <a:extLst>
              <a:ext uri="{FF2B5EF4-FFF2-40B4-BE49-F238E27FC236}">
                <a16:creationId xmlns:a16="http://schemas.microsoft.com/office/drawing/2014/main" id="{F5B45F06-9447-357E-E954-07C2CE076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090" y="4648200"/>
            <a:ext cx="2643819" cy="176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00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7174-32A6-1F79-6568-4FB6E93EAAE5}"/>
              </a:ext>
            </a:extLst>
          </p:cNvPr>
          <p:cNvSpPr>
            <a:spLocks noGrp="1"/>
          </p:cNvSpPr>
          <p:nvPr>
            <p:ph type="title"/>
          </p:nvPr>
        </p:nvSpPr>
        <p:spPr/>
        <p:txBody>
          <a:bodyPr/>
          <a:lstStyle/>
          <a:p>
            <a:r>
              <a:rPr lang="en-IN" dirty="0"/>
              <a:t>Setting Parameters</a:t>
            </a:r>
          </a:p>
        </p:txBody>
      </p:sp>
      <p:sp>
        <p:nvSpPr>
          <p:cNvPr id="3" name="Content Placeholder 2">
            <a:extLst>
              <a:ext uri="{FF2B5EF4-FFF2-40B4-BE49-F238E27FC236}">
                <a16:creationId xmlns:a16="http://schemas.microsoft.com/office/drawing/2014/main" id="{B01B740D-0E62-125A-00BC-9FB9848A25D6}"/>
              </a:ext>
            </a:extLst>
          </p:cNvPr>
          <p:cNvSpPr>
            <a:spLocks noGrp="1"/>
          </p:cNvSpPr>
          <p:nvPr>
            <p:ph idx="1"/>
          </p:nvPr>
        </p:nvSpPr>
        <p:spPr/>
        <p:txBody>
          <a:bodyPr>
            <a:normAutofit lnSpcReduction="10000"/>
          </a:bodyPr>
          <a:lstStyle/>
          <a:p>
            <a:r>
              <a:rPr lang="en-IN" dirty="0"/>
              <a:t>Select best/optimum combination of parameters that result in best CV score</a:t>
            </a:r>
          </a:p>
          <a:p>
            <a:r>
              <a:rPr lang="en-IN" dirty="0"/>
              <a:t>HPT search consists of:</a:t>
            </a:r>
          </a:p>
          <a:p>
            <a:pPr marL="385763" indent="-385763">
              <a:buAutoNum type="arabicPeriod"/>
            </a:pPr>
            <a:r>
              <a:rPr lang="en-IN" dirty="0"/>
              <a:t>Regressor</a:t>
            </a:r>
          </a:p>
          <a:p>
            <a:pPr marL="385763" indent="-385763">
              <a:buAutoNum type="arabicPeriod"/>
            </a:pPr>
            <a:r>
              <a:rPr lang="en-IN" dirty="0"/>
              <a:t>Parameter space</a:t>
            </a:r>
          </a:p>
          <a:p>
            <a:pPr marL="385763" indent="-385763">
              <a:buAutoNum type="arabicPeriod"/>
            </a:pPr>
            <a:r>
              <a:rPr lang="en-IN" dirty="0"/>
              <a:t>Method for sampling candidates</a:t>
            </a:r>
          </a:p>
          <a:p>
            <a:pPr marL="385763" indent="-385763">
              <a:buAutoNum type="arabicPeriod"/>
            </a:pPr>
            <a:r>
              <a:rPr lang="en-IN" dirty="0"/>
              <a:t>CV scheme</a:t>
            </a:r>
          </a:p>
          <a:p>
            <a:pPr marL="385763" indent="-385763">
              <a:buAutoNum type="arabicPeriod"/>
            </a:pPr>
            <a:r>
              <a:rPr lang="en-IN" dirty="0"/>
              <a:t>Scoring function</a:t>
            </a:r>
          </a:p>
          <a:p>
            <a:endParaRPr lang="en-IN" dirty="0"/>
          </a:p>
        </p:txBody>
      </p:sp>
    </p:spTree>
    <p:extLst>
      <p:ext uri="{BB962C8B-B14F-4D97-AF65-F5344CB8AC3E}">
        <p14:creationId xmlns:p14="http://schemas.microsoft.com/office/powerpoint/2010/main" val="56299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3D98-731D-4B5D-96DA-B32DD2CDC106}"/>
              </a:ext>
            </a:extLst>
          </p:cNvPr>
          <p:cNvSpPr>
            <a:spLocks noGrp="1"/>
          </p:cNvSpPr>
          <p:nvPr>
            <p:ph type="title"/>
          </p:nvPr>
        </p:nvSpPr>
        <p:spPr/>
        <p:txBody>
          <a:bodyPr/>
          <a:lstStyle/>
          <a:p>
            <a:pPr algn="l"/>
            <a:r>
              <a:rPr lang="en-IN" dirty="0"/>
              <a:t>HPT Methods</a:t>
            </a:r>
          </a:p>
        </p:txBody>
      </p:sp>
      <p:sp>
        <p:nvSpPr>
          <p:cNvPr id="3" name="Text Placeholder 2">
            <a:extLst>
              <a:ext uri="{FF2B5EF4-FFF2-40B4-BE49-F238E27FC236}">
                <a16:creationId xmlns:a16="http://schemas.microsoft.com/office/drawing/2014/main" id="{BD116625-B634-5244-959C-9539E0CFF490}"/>
              </a:ext>
            </a:extLst>
          </p:cNvPr>
          <p:cNvSpPr>
            <a:spLocks noGrp="1"/>
          </p:cNvSpPr>
          <p:nvPr>
            <p:ph type="body" idx="1"/>
          </p:nvPr>
        </p:nvSpPr>
        <p:spPr/>
        <p:txBody>
          <a:bodyPr/>
          <a:lstStyle/>
          <a:p>
            <a:r>
              <a:rPr lang="en-IN" dirty="0" err="1"/>
              <a:t>GridSearchCV</a:t>
            </a:r>
            <a:endParaRPr lang="en-IN" dirty="0"/>
          </a:p>
        </p:txBody>
      </p:sp>
      <p:sp>
        <p:nvSpPr>
          <p:cNvPr id="4" name="Content Placeholder 3">
            <a:extLst>
              <a:ext uri="{FF2B5EF4-FFF2-40B4-BE49-F238E27FC236}">
                <a16:creationId xmlns:a16="http://schemas.microsoft.com/office/drawing/2014/main" id="{A6B438CB-E1E7-4C46-B814-2D2CA2A8A5F1}"/>
              </a:ext>
            </a:extLst>
          </p:cNvPr>
          <p:cNvSpPr>
            <a:spLocks noGrp="1"/>
          </p:cNvSpPr>
          <p:nvPr>
            <p:ph sz="half" idx="2"/>
          </p:nvPr>
        </p:nvSpPr>
        <p:spPr/>
        <p:txBody>
          <a:bodyPr>
            <a:normAutofit/>
          </a:bodyPr>
          <a:lstStyle/>
          <a:p>
            <a:r>
              <a:rPr lang="en-IN" dirty="0"/>
              <a:t>Exhaustively considers all parameter combinations for specified values</a:t>
            </a:r>
          </a:p>
          <a:p>
            <a:endParaRPr lang="en-IN" dirty="0"/>
          </a:p>
          <a:p>
            <a:endParaRPr lang="en-IN" dirty="0"/>
          </a:p>
          <a:p>
            <a:endParaRPr lang="en-IN" dirty="0"/>
          </a:p>
          <a:p>
            <a:pPr marL="0" indent="0">
              <a:buNone/>
            </a:pPr>
            <a:r>
              <a:rPr lang="en-IN" sz="1350" dirty="0" err="1">
                <a:latin typeface="Courier New" panose="02070309020205020404" pitchFamily="49" charset="0"/>
                <a:cs typeface="Courier New" panose="02070309020205020404" pitchFamily="49" charset="0"/>
              </a:rPr>
              <a:t>param_grid</a:t>
            </a:r>
            <a:r>
              <a:rPr lang="en-IN" sz="1350" dirty="0">
                <a:latin typeface="Courier New" panose="02070309020205020404" pitchFamily="49" charset="0"/>
                <a:cs typeface="Courier New" panose="02070309020205020404" pitchFamily="49" charset="0"/>
              </a:rPr>
              <a:t>=[{‘C’:[1,10,100],</a:t>
            </a:r>
          </a:p>
          <a:p>
            <a:pPr marL="0" indent="0">
              <a:buNone/>
            </a:pPr>
            <a:r>
              <a:rPr lang="en-IN" sz="1350" dirty="0">
                <a:latin typeface="Courier New" panose="02070309020205020404" pitchFamily="49" charset="0"/>
                <a:cs typeface="Courier New" panose="02070309020205020404" pitchFamily="49" charset="0"/>
              </a:rPr>
              <a:t>’kernel’:[‘</a:t>
            </a:r>
            <a:r>
              <a:rPr lang="en-IN" sz="1350" dirty="0" err="1">
                <a:latin typeface="Courier New" panose="02070309020205020404" pitchFamily="49" charset="0"/>
                <a:cs typeface="Courier New" panose="02070309020205020404" pitchFamily="49" charset="0"/>
              </a:rPr>
              <a:t>linear’,’sag</a:t>
            </a:r>
            <a:r>
              <a:rPr lang="en-IN" sz="1350" dirty="0">
                <a:latin typeface="Courier New" panose="02070309020205020404" pitchFamily="49" charset="0"/>
                <a:cs typeface="Courier New" panose="02070309020205020404" pitchFamily="49" charset="0"/>
              </a:rPr>
              <a:t>’]}]</a:t>
            </a:r>
          </a:p>
          <a:p>
            <a:endParaRPr lang="en-IN" dirty="0"/>
          </a:p>
          <a:p>
            <a:endParaRPr lang="en-IN" dirty="0"/>
          </a:p>
          <a:p>
            <a:endParaRPr lang="en-IN" dirty="0"/>
          </a:p>
        </p:txBody>
      </p:sp>
      <p:sp>
        <p:nvSpPr>
          <p:cNvPr id="5" name="Text Placeholder 4">
            <a:extLst>
              <a:ext uri="{FF2B5EF4-FFF2-40B4-BE49-F238E27FC236}">
                <a16:creationId xmlns:a16="http://schemas.microsoft.com/office/drawing/2014/main" id="{AFA02BF3-3EF8-09F5-6BFE-382818BD5023}"/>
              </a:ext>
            </a:extLst>
          </p:cNvPr>
          <p:cNvSpPr>
            <a:spLocks noGrp="1"/>
          </p:cNvSpPr>
          <p:nvPr>
            <p:ph type="body" sz="quarter" idx="3"/>
          </p:nvPr>
        </p:nvSpPr>
        <p:spPr/>
        <p:txBody>
          <a:bodyPr/>
          <a:lstStyle/>
          <a:p>
            <a:r>
              <a:rPr lang="en-IN" dirty="0" err="1"/>
              <a:t>RandomizedSearchCV</a:t>
            </a:r>
            <a:endParaRPr lang="en-IN" dirty="0"/>
          </a:p>
        </p:txBody>
      </p:sp>
      <p:sp>
        <p:nvSpPr>
          <p:cNvPr id="6" name="Content Placeholder 5">
            <a:extLst>
              <a:ext uri="{FF2B5EF4-FFF2-40B4-BE49-F238E27FC236}">
                <a16:creationId xmlns:a16="http://schemas.microsoft.com/office/drawing/2014/main" id="{DB5B86F1-CF82-908A-AC43-8E19C780E90A}"/>
              </a:ext>
            </a:extLst>
          </p:cNvPr>
          <p:cNvSpPr>
            <a:spLocks noGrp="1"/>
          </p:cNvSpPr>
          <p:nvPr>
            <p:ph sz="quarter" idx="4"/>
          </p:nvPr>
        </p:nvSpPr>
        <p:spPr/>
        <p:txBody>
          <a:bodyPr>
            <a:normAutofit/>
          </a:bodyPr>
          <a:lstStyle/>
          <a:p>
            <a:r>
              <a:rPr lang="en-IN" dirty="0"/>
              <a:t>Samples a given number of candidate values from a parameter space with a specified distribution</a:t>
            </a:r>
          </a:p>
          <a:p>
            <a:endParaRPr lang="en-IN" dirty="0"/>
          </a:p>
          <a:p>
            <a:endParaRPr lang="en-IN" dirty="0"/>
          </a:p>
          <a:p>
            <a:pPr marL="0" indent="0">
              <a:buNone/>
            </a:pPr>
            <a:r>
              <a:rPr lang="en-IN" sz="1350" dirty="0" err="1">
                <a:latin typeface="Courier New" panose="02070309020205020404" pitchFamily="49" charset="0"/>
                <a:cs typeface="Courier New" panose="02070309020205020404" pitchFamily="49" charset="0"/>
              </a:rPr>
              <a:t>param_dist</a:t>
            </a:r>
            <a:r>
              <a:rPr lang="en-IN" sz="1350" dirty="0">
                <a:latin typeface="Courier New" panose="02070309020205020404" pitchFamily="49" charset="0"/>
                <a:cs typeface="Courier New" panose="02070309020205020404" pitchFamily="49" charset="0"/>
              </a:rPr>
              <a:t>={‘l1_ratio’:stats.uniform(0,1), ‘alpha’:</a:t>
            </a:r>
            <a:r>
              <a:rPr lang="en-IN" sz="1350" dirty="0" err="1">
                <a:latin typeface="Courier New" panose="02070309020205020404" pitchFamily="49" charset="0"/>
                <a:cs typeface="Courier New" panose="02070309020205020404" pitchFamily="49" charset="0"/>
              </a:rPr>
              <a:t>loguniform</a:t>
            </a:r>
            <a:r>
              <a:rPr lang="en-IN" sz="1350" dirty="0">
                <a:latin typeface="Courier New" panose="02070309020205020404" pitchFamily="49" charset="0"/>
                <a:cs typeface="Courier New" panose="02070309020205020404" pitchFamily="49" charset="0"/>
              </a:rPr>
              <a:t>(1e-4,1e0),}</a:t>
            </a:r>
          </a:p>
        </p:txBody>
      </p:sp>
    </p:spTree>
    <p:extLst>
      <p:ext uri="{BB962C8B-B14F-4D97-AF65-F5344CB8AC3E}">
        <p14:creationId xmlns:p14="http://schemas.microsoft.com/office/powerpoint/2010/main" val="681239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86E6-E7D7-86FD-7679-413194A817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613E51-0010-B37E-E712-5635D21E43B2}"/>
              </a:ext>
            </a:extLst>
          </p:cNvPr>
          <p:cNvSpPr>
            <a:spLocks noGrp="1"/>
          </p:cNvSpPr>
          <p:nvPr>
            <p:ph idx="1"/>
          </p:nvPr>
        </p:nvSpPr>
        <p:spPr/>
        <p:txBody>
          <a:bodyPr/>
          <a:lstStyle/>
          <a:p>
            <a:endParaRPr lang="en-IN"/>
          </a:p>
        </p:txBody>
      </p:sp>
      <p:pic>
        <p:nvPicPr>
          <p:cNvPr id="1026" name="Picture 2" descr="Hyperparameter Tuning Black Magic - Alteryx Community">
            <a:extLst>
              <a:ext uri="{FF2B5EF4-FFF2-40B4-BE49-F238E27FC236}">
                <a16:creationId xmlns:a16="http://schemas.microsoft.com/office/drawing/2014/main" id="{42383B07-43B6-222F-F185-072ABF7DB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444" y="1503760"/>
            <a:ext cx="6615113" cy="385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781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1344-50E2-FED9-C1DC-B1C2DA82182D}"/>
              </a:ext>
            </a:extLst>
          </p:cNvPr>
          <p:cNvSpPr>
            <a:spLocks noGrp="1"/>
          </p:cNvSpPr>
          <p:nvPr>
            <p:ph type="title"/>
          </p:nvPr>
        </p:nvSpPr>
        <p:spPr/>
        <p:txBody>
          <a:bodyPr/>
          <a:lstStyle/>
          <a:p>
            <a:r>
              <a:rPr lang="en-US" dirty="0"/>
              <a:t>Logic for Model Building</a:t>
            </a:r>
            <a:endParaRPr lang="en-IN" dirty="0"/>
          </a:p>
        </p:txBody>
      </p:sp>
      <p:graphicFrame>
        <p:nvGraphicFramePr>
          <p:cNvPr id="6" name="Table 6">
            <a:extLst>
              <a:ext uri="{FF2B5EF4-FFF2-40B4-BE49-F238E27FC236}">
                <a16:creationId xmlns:a16="http://schemas.microsoft.com/office/drawing/2014/main" id="{5D58573B-E8FF-4B64-67F2-CFB204640F81}"/>
              </a:ext>
            </a:extLst>
          </p:cNvPr>
          <p:cNvGraphicFramePr>
            <a:graphicFrameLocks noGrp="1"/>
          </p:cNvGraphicFramePr>
          <p:nvPr>
            <p:ph idx="1"/>
            <p:extLst>
              <p:ext uri="{D42A27DB-BD31-4B8C-83A1-F6EECF244321}">
                <p14:modId xmlns:p14="http://schemas.microsoft.com/office/powerpoint/2010/main" val="3349615186"/>
              </p:ext>
            </p:extLst>
          </p:nvPr>
        </p:nvGraphicFramePr>
        <p:xfrm>
          <a:off x="457200" y="1447800"/>
          <a:ext cx="8229600" cy="1854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047419728"/>
                    </a:ext>
                  </a:extLst>
                </a:gridCol>
                <a:gridCol w="4114800">
                  <a:extLst>
                    <a:ext uri="{9D8B030D-6E8A-4147-A177-3AD203B41FA5}">
                      <a16:colId xmlns:a16="http://schemas.microsoft.com/office/drawing/2014/main" val="3687265223"/>
                    </a:ext>
                  </a:extLst>
                </a:gridCol>
              </a:tblGrid>
              <a:tr h="370840">
                <a:tc>
                  <a:txBody>
                    <a:bodyPr/>
                    <a:lstStyle/>
                    <a:p>
                      <a:r>
                        <a:rPr lang="en-US" dirty="0"/>
                        <a:t>Preliminary Model Tested</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542745046"/>
                  </a:ext>
                </a:extLst>
              </a:tr>
              <a:tr h="370840">
                <a:tc>
                  <a:txBody>
                    <a:bodyPr/>
                    <a:lstStyle/>
                    <a:p>
                      <a:r>
                        <a:rPr lang="en-US" sz="1800" kern="1200" dirty="0">
                          <a:solidFill>
                            <a:schemeClr val="dk1"/>
                          </a:solidFill>
                          <a:effectLst/>
                          <a:latin typeface="+mn-lt"/>
                          <a:ea typeface="+mn-ea"/>
                          <a:cs typeface="+mn-cs"/>
                        </a:rPr>
                        <a:t>Linear Regression</a:t>
                      </a:r>
                      <a:endParaRPr lang="en-IN" dirty="0"/>
                    </a:p>
                  </a:txBody>
                  <a:tcPr/>
                </a:tc>
                <a:tc>
                  <a:txBody>
                    <a:bodyPr/>
                    <a:lstStyle/>
                    <a:p>
                      <a:r>
                        <a:rPr lang="en-US" dirty="0"/>
                        <a:t>72%</a:t>
                      </a:r>
                      <a:endParaRPr lang="en-IN" dirty="0"/>
                    </a:p>
                  </a:txBody>
                  <a:tcPr/>
                </a:tc>
                <a:extLst>
                  <a:ext uri="{0D108BD9-81ED-4DB2-BD59-A6C34878D82A}">
                    <a16:rowId xmlns:a16="http://schemas.microsoft.com/office/drawing/2014/main" val="3136466000"/>
                  </a:ext>
                </a:extLst>
              </a:tr>
              <a:tr h="370840">
                <a:tc>
                  <a:txBody>
                    <a:bodyPr/>
                    <a:lstStyle/>
                    <a:p>
                      <a:r>
                        <a:rPr lang="en-US" dirty="0"/>
                        <a:t>Ridge</a:t>
                      </a:r>
                      <a:endParaRPr lang="en-IN" dirty="0"/>
                    </a:p>
                  </a:txBody>
                  <a:tcPr/>
                </a:tc>
                <a:tc>
                  <a:txBody>
                    <a:bodyPr/>
                    <a:lstStyle/>
                    <a:p>
                      <a:r>
                        <a:rPr lang="en-US" dirty="0"/>
                        <a:t>72%</a:t>
                      </a:r>
                      <a:endParaRPr lang="en-IN" dirty="0"/>
                    </a:p>
                  </a:txBody>
                  <a:tcPr/>
                </a:tc>
                <a:extLst>
                  <a:ext uri="{0D108BD9-81ED-4DB2-BD59-A6C34878D82A}">
                    <a16:rowId xmlns:a16="http://schemas.microsoft.com/office/drawing/2014/main" val="1903860723"/>
                  </a:ext>
                </a:extLst>
              </a:tr>
              <a:tr h="370840">
                <a:tc>
                  <a:txBody>
                    <a:bodyPr/>
                    <a:lstStyle/>
                    <a:p>
                      <a:r>
                        <a:rPr lang="en-US" dirty="0"/>
                        <a:t>Lasso</a:t>
                      </a:r>
                      <a:endParaRPr lang="en-IN" dirty="0"/>
                    </a:p>
                  </a:txBody>
                  <a:tcPr/>
                </a:tc>
                <a:tc>
                  <a:txBody>
                    <a:bodyPr/>
                    <a:lstStyle/>
                    <a:p>
                      <a:r>
                        <a:rPr lang="en-US" dirty="0"/>
                        <a:t>63%</a:t>
                      </a:r>
                      <a:endParaRPr lang="en-IN" dirty="0"/>
                    </a:p>
                  </a:txBody>
                  <a:tcPr/>
                </a:tc>
                <a:extLst>
                  <a:ext uri="{0D108BD9-81ED-4DB2-BD59-A6C34878D82A}">
                    <a16:rowId xmlns:a16="http://schemas.microsoft.com/office/drawing/2014/main" val="2588188921"/>
                  </a:ext>
                </a:extLst>
              </a:tr>
              <a:tr h="370840">
                <a:tc>
                  <a:txBody>
                    <a:bodyPr/>
                    <a:lstStyle/>
                    <a:p>
                      <a:r>
                        <a:rPr lang="en-US" dirty="0"/>
                        <a:t>Decision Trees</a:t>
                      </a:r>
                      <a:endParaRPr lang="en-IN" dirty="0"/>
                    </a:p>
                  </a:txBody>
                  <a:tcPr/>
                </a:tc>
                <a:tc>
                  <a:txBody>
                    <a:bodyPr/>
                    <a:lstStyle/>
                    <a:p>
                      <a:r>
                        <a:rPr lang="en-US" dirty="0"/>
                        <a:t>69%</a:t>
                      </a:r>
                    </a:p>
                  </a:txBody>
                  <a:tcPr/>
                </a:tc>
                <a:extLst>
                  <a:ext uri="{0D108BD9-81ED-4DB2-BD59-A6C34878D82A}">
                    <a16:rowId xmlns:a16="http://schemas.microsoft.com/office/drawing/2014/main" val="1155862253"/>
                  </a:ext>
                </a:extLst>
              </a:tr>
            </a:tbl>
          </a:graphicData>
        </a:graphic>
      </p:graphicFrame>
      <p:sp>
        <p:nvSpPr>
          <p:cNvPr id="7" name="Arrow: Down 6">
            <a:extLst>
              <a:ext uri="{FF2B5EF4-FFF2-40B4-BE49-F238E27FC236}">
                <a16:creationId xmlns:a16="http://schemas.microsoft.com/office/drawing/2014/main" id="{E76C1DE5-A462-42C4-F8FE-1F57B8011864}"/>
              </a:ext>
            </a:extLst>
          </p:cNvPr>
          <p:cNvSpPr/>
          <p:nvPr/>
        </p:nvSpPr>
        <p:spPr>
          <a:xfrm>
            <a:off x="4419600" y="3387125"/>
            <a:ext cx="304800" cy="660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6">
            <a:extLst>
              <a:ext uri="{FF2B5EF4-FFF2-40B4-BE49-F238E27FC236}">
                <a16:creationId xmlns:a16="http://schemas.microsoft.com/office/drawing/2014/main" id="{2AE5CA66-1261-302F-98F4-F25F68BE5665}"/>
              </a:ext>
            </a:extLst>
          </p:cNvPr>
          <p:cNvGraphicFramePr>
            <a:graphicFrameLocks/>
          </p:cNvGraphicFramePr>
          <p:nvPr>
            <p:extLst>
              <p:ext uri="{D42A27DB-BD31-4B8C-83A1-F6EECF244321}">
                <p14:modId xmlns:p14="http://schemas.microsoft.com/office/powerpoint/2010/main" val="769723239"/>
              </p:ext>
            </p:extLst>
          </p:nvPr>
        </p:nvGraphicFramePr>
        <p:xfrm>
          <a:off x="76200" y="4133055"/>
          <a:ext cx="4419600" cy="2215255"/>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047419728"/>
                    </a:ext>
                  </a:extLst>
                </a:gridCol>
                <a:gridCol w="1676400">
                  <a:extLst>
                    <a:ext uri="{9D8B030D-6E8A-4147-A177-3AD203B41FA5}">
                      <a16:colId xmlns:a16="http://schemas.microsoft.com/office/drawing/2014/main" val="3687265223"/>
                    </a:ext>
                  </a:extLst>
                </a:gridCol>
              </a:tblGrid>
              <a:tr h="433492">
                <a:tc>
                  <a:txBody>
                    <a:bodyPr/>
                    <a:lstStyle/>
                    <a:p>
                      <a:r>
                        <a:rPr lang="en-US" sz="2400" dirty="0">
                          <a:latin typeface="+mn-lt"/>
                        </a:rPr>
                        <a:t>Ensemble Model - I</a:t>
                      </a:r>
                      <a:endParaRPr lang="en-IN" sz="2400" dirty="0">
                        <a:latin typeface="+mn-lt"/>
                      </a:endParaRPr>
                    </a:p>
                  </a:txBody>
                  <a:tcPr/>
                </a:tc>
                <a:tc>
                  <a:txBody>
                    <a:bodyPr/>
                    <a:lstStyle/>
                    <a:p>
                      <a:r>
                        <a:rPr lang="en-US" sz="2400" dirty="0">
                          <a:latin typeface="+mn-lt"/>
                        </a:rPr>
                        <a:t>Accuracy</a:t>
                      </a:r>
                      <a:endParaRPr lang="en-IN" sz="2400" dirty="0">
                        <a:latin typeface="+mn-lt"/>
                      </a:endParaRPr>
                    </a:p>
                  </a:txBody>
                  <a:tcPr/>
                </a:tc>
                <a:extLst>
                  <a:ext uri="{0D108BD9-81ED-4DB2-BD59-A6C34878D82A}">
                    <a16:rowId xmlns:a16="http://schemas.microsoft.com/office/drawing/2014/main" val="542745046"/>
                  </a:ext>
                </a:extLst>
              </a:tr>
              <a:tr h="351611">
                <a:tc>
                  <a:txBody>
                    <a:bodyPr/>
                    <a:lstStyle/>
                    <a:p>
                      <a:pPr algn="l" fontAlgn="b"/>
                      <a:r>
                        <a:rPr lang="en-IN" sz="1800" b="0" i="0" u="none" strike="noStrike" dirty="0">
                          <a:solidFill>
                            <a:srgbClr val="000000"/>
                          </a:solidFill>
                          <a:effectLst/>
                          <a:latin typeface="+mn-lt"/>
                        </a:rPr>
                        <a:t>Bagging</a:t>
                      </a:r>
                    </a:p>
                  </a:txBody>
                  <a:tcPr marL="7620" marR="7620" marT="7620" marB="0" anchor="b"/>
                </a:tc>
                <a:tc>
                  <a:txBody>
                    <a:bodyPr/>
                    <a:lstStyle/>
                    <a:p>
                      <a:pPr algn="r" fontAlgn="b"/>
                      <a:r>
                        <a:rPr lang="en-IN" sz="1800" b="0" i="0" u="none" strike="noStrike">
                          <a:solidFill>
                            <a:srgbClr val="000000"/>
                          </a:solidFill>
                          <a:effectLst/>
                          <a:latin typeface="+mn-lt"/>
                        </a:rPr>
                        <a:t>72%</a:t>
                      </a:r>
                    </a:p>
                  </a:txBody>
                  <a:tcPr marL="7620" marR="7620" marT="7620" marB="0" anchor="b"/>
                </a:tc>
                <a:extLst>
                  <a:ext uri="{0D108BD9-81ED-4DB2-BD59-A6C34878D82A}">
                    <a16:rowId xmlns:a16="http://schemas.microsoft.com/office/drawing/2014/main" val="3136466000"/>
                  </a:ext>
                </a:extLst>
              </a:tr>
              <a:tr h="351611">
                <a:tc>
                  <a:txBody>
                    <a:bodyPr/>
                    <a:lstStyle/>
                    <a:p>
                      <a:pPr algn="l" fontAlgn="b"/>
                      <a:r>
                        <a:rPr lang="en-IN" sz="1800" b="0" i="0" u="none" strike="noStrike" dirty="0">
                          <a:solidFill>
                            <a:srgbClr val="000000"/>
                          </a:solidFill>
                          <a:effectLst/>
                          <a:latin typeface="+mn-lt"/>
                        </a:rPr>
                        <a:t>Extra Trees</a:t>
                      </a:r>
                    </a:p>
                  </a:txBody>
                  <a:tcPr marL="7620" marR="7620" marT="7620" marB="0" anchor="b"/>
                </a:tc>
                <a:tc>
                  <a:txBody>
                    <a:bodyPr/>
                    <a:lstStyle/>
                    <a:p>
                      <a:pPr algn="r" fontAlgn="b"/>
                      <a:r>
                        <a:rPr lang="en-IN" sz="1800" b="0" i="0" u="none" strike="noStrike">
                          <a:solidFill>
                            <a:srgbClr val="000000"/>
                          </a:solidFill>
                          <a:effectLst/>
                          <a:latin typeface="+mn-lt"/>
                        </a:rPr>
                        <a:t>81%</a:t>
                      </a:r>
                    </a:p>
                  </a:txBody>
                  <a:tcPr marL="7620" marR="7620" marT="7620" marB="0" anchor="b"/>
                </a:tc>
                <a:extLst>
                  <a:ext uri="{0D108BD9-81ED-4DB2-BD59-A6C34878D82A}">
                    <a16:rowId xmlns:a16="http://schemas.microsoft.com/office/drawing/2014/main" val="3684515094"/>
                  </a:ext>
                </a:extLst>
              </a:tr>
              <a:tr h="351611">
                <a:tc>
                  <a:txBody>
                    <a:bodyPr/>
                    <a:lstStyle/>
                    <a:p>
                      <a:pPr algn="l" fontAlgn="b"/>
                      <a:r>
                        <a:rPr lang="en-IN" sz="1800" b="0" i="0" u="none" strike="noStrike">
                          <a:solidFill>
                            <a:srgbClr val="000000"/>
                          </a:solidFill>
                          <a:effectLst/>
                          <a:latin typeface="+mn-lt"/>
                        </a:rPr>
                        <a:t>Random Forest</a:t>
                      </a:r>
                    </a:p>
                  </a:txBody>
                  <a:tcPr marL="7620" marR="7620" marT="7620" marB="0" anchor="b"/>
                </a:tc>
                <a:tc>
                  <a:txBody>
                    <a:bodyPr/>
                    <a:lstStyle/>
                    <a:p>
                      <a:pPr algn="r" fontAlgn="b"/>
                      <a:r>
                        <a:rPr lang="en-IN" sz="1800" b="0" i="0" u="none" strike="noStrike">
                          <a:solidFill>
                            <a:srgbClr val="000000"/>
                          </a:solidFill>
                          <a:effectLst/>
                          <a:latin typeface="+mn-lt"/>
                        </a:rPr>
                        <a:t>74%</a:t>
                      </a:r>
                    </a:p>
                  </a:txBody>
                  <a:tcPr marL="7620" marR="7620" marT="7620" marB="0" anchor="b"/>
                </a:tc>
                <a:extLst>
                  <a:ext uri="{0D108BD9-81ED-4DB2-BD59-A6C34878D82A}">
                    <a16:rowId xmlns:a16="http://schemas.microsoft.com/office/drawing/2014/main" val="1903860723"/>
                  </a:ext>
                </a:extLst>
              </a:tr>
              <a:tr h="351611">
                <a:tc>
                  <a:txBody>
                    <a:bodyPr/>
                    <a:lstStyle/>
                    <a:p>
                      <a:pPr algn="l" fontAlgn="b"/>
                      <a:r>
                        <a:rPr lang="en-IN" sz="1800" b="0" i="0" u="none" strike="noStrike">
                          <a:solidFill>
                            <a:srgbClr val="000000"/>
                          </a:solidFill>
                          <a:effectLst/>
                          <a:latin typeface="+mn-lt"/>
                        </a:rPr>
                        <a:t>AdaBoost</a:t>
                      </a:r>
                    </a:p>
                  </a:txBody>
                  <a:tcPr marL="7620" marR="7620" marT="7620" marB="0" anchor="b"/>
                </a:tc>
                <a:tc>
                  <a:txBody>
                    <a:bodyPr/>
                    <a:lstStyle/>
                    <a:p>
                      <a:pPr algn="r" fontAlgn="b"/>
                      <a:r>
                        <a:rPr lang="en-IN" sz="1800" b="0" i="0" u="none" strike="noStrike">
                          <a:solidFill>
                            <a:srgbClr val="000000"/>
                          </a:solidFill>
                          <a:effectLst/>
                          <a:latin typeface="+mn-lt"/>
                        </a:rPr>
                        <a:t>77%</a:t>
                      </a:r>
                    </a:p>
                  </a:txBody>
                  <a:tcPr marL="7620" marR="7620" marT="7620" marB="0" anchor="b"/>
                </a:tc>
                <a:extLst>
                  <a:ext uri="{0D108BD9-81ED-4DB2-BD59-A6C34878D82A}">
                    <a16:rowId xmlns:a16="http://schemas.microsoft.com/office/drawing/2014/main" val="2588188921"/>
                  </a:ext>
                </a:extLst>
              </a:tr>
              <a:tr h="351611">
                <a:tc>
                  <a:txBody>
                    <a:bodyPr/>
                    <a:lstStyle/>
                    <a:p>
                      <a:pPr algn="l" fontAlgn="b"/>
                      <a:r>
                        <a:rPr lang="en-IN" sz="1800" b="0" i="0" u="none" strike="noStrike">
                          <a:solidFill>
                            <a:srgbClr val="000000"/>
                          </a:solidFill>
                          <a:effectLst/>
                          <a:latin typeface="+mn-lt"/>
                        </a:rPr>
                        <a:t>Gradient Boosting</a:t>
                      </a:r>
                    </a:p>
                  </a:txBody>
                  <a:tcPr marL="7620" marR="7620" marT="7620" marB="0" anchor="b"/>
                </a:tc>
                <a:tc>
                  <a:txBody>
                    <a:bodyPr/>
                    <a:lstStyle/>
                    <a:p>
                      <a:pPr algn="r" fontAlgn="b"/>
                      <a:r>
                        <a:rPr lang="en-IN" sz="1800" b="0" i="0" u="none" strike="noStrike" dirty="0">
                          <a:solidFill>
                            <a:srgbClr val="000000"/>
                          </a:solidFill>
                          <a:effectLst/>
                          <a:latin typeface="+mn-lt"/>
                        </a:rPr>
                        <a:t>83%</a:t>
                      </a:r>
                    </a:p>
                  </a:txBody>
                  <a:tcPr marL="7620" marR="7620" marT="7620" marB="0" anchor="b"/>
                </a:tc>
                <a:extLst>
                  <a:ext uri="{0D108BD9-81ED-4DB2-BD59-A6C34878D82A}">
                    <a16:rowId xmlns:a16="http://schemas.microsoft.com/office/drawing/2014/main" val="1155862253"/>
                  </a:ext>
                </a:extLst>
              </a:tr>
            </a:tbl>
          </a:graphicData>
        </a:graphic>
      </p:graphicFrame>
      <p:graphicFrame>
        <p:nvGraphicFramePr>
          <p:cNvPr id="9" name="Table 6">
            <a:extLst>
              <a:ext uri="{FF2B5EF4-FFF2-40B4-BE49-F238E27FC236}">
                <a16:creationId xmlns:a16="http://schemas.microsoft.com/office/drawing/2014/main" id="{5438D44E-FDC8-571C-E1EB-E53911A0BA40}"/>
              </a:ext>
            </a:extLst>
          </p:cNvPr>
          <p:cNvGraphicFramePr>
            <a:graphicFrameLocks/>
          </p:cNvGraphicFramePr>
          <p:nvPr>
            <p:extLst>
              <p:ext uri="{D42A27DB-BD31-4B8C-83A1-F6EECF244321}">
                <p14:modId xmlns:p14="http://schemas.microsoft.com/office/powerpoint/2010/main" val="3858481205"/>
              </p:ext>
            </p:extLst>
          </p:nvPr>
        </p:nvGraphicFramePr>
        <p:xfrm>
          <a:off x="4572000" y="4133055"/>
          <a:ext cx="4419600" cy="136507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047419728"/>
                    </a:ext>
                  </a:extLst>
                </a:gridCol>
                <a:gridCol w="1676400">
                  <a:extLst>
                    <a:ext uri="{9D8B030D-6E8A-4147-A177-3AD203B41FA5}">
                      <a16:colId xmlns:a16="http://schemas.microsoft.com/office/drawing/2014/main" val="3687265223"/>
                    </a:ext>
                  </a:extLst>
                </a:gridCol>
              </a:tblGrid>
              <a:tr h="433492">
                <a:tc>
                  <a:txBody>
                    <a:bodyPr/>
                    <a:lstStyle/>
                    <a:p>
                      <a:r>
                        <a:rPr lang="en-US" sz="2400" dirty="0">
                          <a:latin typeface="+mn-lt"/>
                        </a:rPr>
                        <a:t>Ensemble Model - II</a:t>
                      </a:r>
                      <a:endParaRPr lang="en-IN" sz="2400" dirty="0">
                        <a:latin typeface="+mn-lt"/>
                      </a:endParaRPr>
                    </a:p>
                  </a:txBody>
                  <a:tcPr/>
                </a:tc>
                <a:tc>
                  <a:txBody>
                    <a:bodyPr/>
                    <a:lstStyle/>
                    <a:p>
                      <a:r>
                        <a:rPr lang="en-US" sz="2400" dirty="0">
                          <a:latin typeface="+mn-lt"/>
                        </a:rPr>
                        <a:t>Accuracy</a:t>
                      </a:r>
                      <a:endParaRPr lang="en-IN" sz="2400" dirty="0">
                        <a:latin typeface="+mn-lt"/>
                      </a:endParaRPr>
                    </a:p>
                  </a:txBody>
                  <a:tcPr/>
                </a:tc>
                <a:extLst>
                  <a:ext uri="{0D108BD9-81ED-4DB2-BD59-A6C34878D82A}">
                    <a16:rowId xmlns:a16="http://schemas.microsoft.com/office/drawing/2014/main" val="542745046"/>
                  </a:ext>
                </a:extLst>
              </a:tr>
              <a:tr h="351611">
                <a:tc>
                  <a:txBody>
                    <a:bodyPr/>
                    <a:lstStyle/>
                    <a:p>
                      <a:pPr algn="l" fontAlgn="b"/>
                      <a:r>
                        <a:rPr lang="en-IN" sz="1800" b="0" i="0" u="none" strike="noStrike" dirty="0">
                          <a:solidFill>
                            <a:srgbClr val="000000"/>
                          </a:solidFill>
                          <a:effectLst/>
                          <a:latin typeface="+mn-lt"/>
                        </a:rPr>
                        <a:t>Stacking (Ridge, Linear SVM)</a:t>
                      </a:r>
                    </a:p>
                  </a:txBody>
                  <a:tcPr marL="7620" marR="7620" marT="7620" marB="0" anchor="b"/>
                </a:tc>
                <a:tc>
                  <a:txBody>
                    <a:bodyPr/>
                    <a:lstStyle/>
                    <a:p>
                      <a:pPr algn="r" fontAlgn="b"/>
                      <a:r>
                        <a:rPr lang="en-IN" sz="1800" b="0" i="0" u="none" strike="noStrike">
                          <a:solidFill>
                            <a:srgbClr val="000000"/>
                          </a:solidFill>
                          <a:effectLst/>
                          <a:latin typeface="+mn-lt"/>
                        </a:rPr>
                        <a:t>72%</a:t>
                      </a:r>
                    </a:p>
                  </a:txBody>
                  <a:tcPr marL="7620" marR="7620" marT="7620" marB="0" anchor="b"/>
                </a:tc>
                <a:extLst>
                  <a:ext uri="{0D108BD9-81ED-4DB2-BD59-A6C34878D82A}">
                    <a16:rowId xmlns:a16="http://schemas.microsoft.com/office/drawing/2014/main" val="3136466000"/>
                  </a:ext>
                </a:extLst>
              </a:tr>
              <a:tr h="351611">
                <a:tc>
                  <a:txBody>
                    <a:bodyPr/>
                    <a:lstStyle/>
                    <a:p>
                      <a:pPr algn="l" fontAlgn="b"/>
                      <a:r>
                        <a:rPr lang="en-IN" sz="1800" b="0" i="0" u="none" strike="noStrike" dirty="0">
                          <a:solidFill>
                            <a:srgbClr val="000000"/>
                          </a:solidFill>
                          <a:effectLst/>
                          <a:latin typeface="+mn-lt"/>
                        </a:rPr>
                        <a:t>Voting (Ridge, Gradient Boosting, Decision Trees)</a:t>
                      </a:r>
                    </a:p>
                  </a:txBody>
                  <a:tcPr marL="7620" marR="7620" marT="7620" marB="0" anchor="b"/>
                </a:tc>
                <a:tc>
                  <a:txBody>
                    <a:bodyPr/>
                    <a:lstStyle/>
                    <a:p>
                      <a:pPr algn="r" fontAlgn="b"/>
                      <a:r>
                        <a:rPr lang="en-IN" sz="1800" b="0" i="0" u="none" strike="noStrike" dirty="0">
                          <a:solidFill>
                            <a:srgbClr val="000000"/>
                          </a:solidFill>
                          <a:effectLst/>
                          <a:latin typeface="+mn-lt"/>
                        </a:rPr>
                        <a:t>81%</a:t>
                      </a:r>
                    </a:p>
                  </a:txBody>
                  <a:tcPr marL="7620" marR="7620" marT="7620" marB="0" anchor="b"/>
                </a:tc>
                <a:extLst>
                  <a:ext uri="{0D108BD9-81ED-4DB2-BD59-A6C34878D82A}">
                    <a16:rowId xmlns:a16="http://schemas.microsoft.com/office/drawing/2014/main" val="3684515094"/>
                  </a:ext>
                </a:extLst>
              </a:tr>
            </a:tbl>
          </a:graphicData>
        </a:graphic>
      </p:graphicFrame>
    </p:spTree>
    <p:extLst>
      <p:ext uri="{BB962C8B-B14F-4D97-AF65-F5344CB8AC3E}">
        <p14:creationId xmlns:p14="http://schemas.microsoft.com/office/powerpoint/2010/main" val="3848768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CDFA-584D-9F7C-C238-568BEAA18D34}"/>
              </a:ext>
            </a:extLst>
          </p:cNvPr>
          <p:cNvSpPr>
            <a:spLocks noGrp="1"/>
          </p:cNvSpPr>
          <p:nvPr>
            <p:ph type="title"/>
          </p:nvPr>
        </p:nvSpPr>
        <p:spPr>
          <a:xfrm>
            <a:off x="409532" y="243208"/>
            <a:ext cx="6120680" cy="850106"/>
          </a:xfrm>
        </p:spPr>
        <p:txBody>
          <a:bodyPr/>
          <a:lstStyle/>
          <a:p>
            <a:r>
              <a:rPr lang="en-US" dirty="0"/>
              <a:t>Model Training and Evaluation</a:t>
            </a:r>
            <a:endParaRPr lang="en-IN" dirty="0"/>
          </a:p>
        </p:txBody>
      </p:sp>
      <p:pic>
        <p:nvPicPr>
          <p:cNvPr id="4" name="Picture 3">
            <a:extLst>
              <a:ext uri="{FF2B5EF4-FFF2-40B4-BE49-F238E27FC236}">
                <a16:creationId xmlns:a16="http://schemas.microsoft.com/office/drawing/2014/main" id="{C746218F-AF5E-AC99-E509-67B8FA304545}"/>
              </a:ext>
            </a:extLst>
          </p:cNvPr>
          <p:cNvPicPr>
            <a:picLocks noChangeAspect="1"/>
          </p:cNvPicPr>
          <p:nvPr/>
        </p:nvPicPr>
        <p:blipFill>
          <a:blip r:embed="rId2"/>
          <a:stretch>
            <a:fillRect/>
          </a:stretch>
        </p:blipFill>
        <p:spPr>
          <a:xfrm>
            <a:off x="1687580" y="4114800"/>
            <a:ext cx="5768840" cy="1996613"/>
          </a:xfrm>
          <a:prstGeom prst="rect">
            <a:avLst/>
          </a:prstGeom>
        </p:spPr>
      </p:pic>
      <p:graphicFrame>
        <p:nvGraphicFramePr>
          <p:cNvPr id="8" name="Content Placeholder 7">
            <a:extLst>
              <a:ext uri="{FF2B5EF4-FFF2-40B4-BE49-F238E27FC236}">
                <a16:creationId xmlns:a16="http://schemas.microsoft.com/office/drawing/2014/main" id="{D3AE40F8-A2B5-9324-91BF-E9EC3E7C64D6}"/>
              </a:ext>
            </a:extLst>
          </p:cNvPr>
          <p:cNvGraphicFramePr>
            <a:graphicFrameLocks noGrp="1"/>
          </p:cNvGraphicFramePr>
          <p:nvPr>
            <p:ph idx="1"/>
            <p:extLst>
              <p:ext uri="{D42A27DB-BD31-4B8C-83A1-F6EECF244321}">
                <p14:modId xmlns:p14="http://schemas.microsoft.com/office/powerpoint/2010/main" val="3857983813"/>
              </p:ext>
            </p:extLst>
          </p:nvPr>
        </p:nvGraphicFramePr>
        <p:xfrm>
          <a:off x="2533650" y="1905000"/>
          <a:ext cx="4076700" cy="17678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4196815590"/>
                    </a:ext>
                  </a:extLst>
                </a:gridCol>
                <a:gridCol w="2222500">
                  <a:extLst>
                    <a:ext uri="{9D8B030D-6E8A-4147-A177-3AD203B41FA5}">
                      <a16:colId xmlns:a16="http://schemas.microsoft.com/office/drawing/2014/main" val="3655053791"/>
                    </a:ext>
                  </a:extLst>
                </a:gridCol>
                <a:gridCol w="838200">
                  <a:extLst>
                    <a:ext uri="{9D8B030D-6E8A-4147-A177-3AD203B41FA5}">
                      <a16:colId xmlns:a16="http://schemas.microsoft.com/office/drawing/2014/main" val="227314751"/>
                    </a:ext>
                  </a:extLst>
                </a:gridCol>
              </a:tblGrid>
              <a:tr h="220980">
                <a:tc>
                  <a:txBody>
                    <a:bodyPr/>
                    <a:lstStyle/>
                    <a:p>
                      <a:pPr algn="l" fontAlgn="b"/>
                      <a:endParaRPr lang="en-IN" sz="14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400" u="none" strike="noStrike">
                          <a:effectLst/>
                        </a:rPr>
                        <a:t>Ensemble Models Tested</a:t>
                      </a:r>
                      <a:endParaRPr lang="en-IN" sz="1400" b="1"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400" u="none" strike="noStrike">
                          <a:effectLst/>
                        </a:rPr>
                        <a:t>R2 Value</a:t>
                      </a:r>
                      <a:endParaRPr lang="en-IN" sz="1400" b="1"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313302569"/>
                  </a:ext>
                </a:extLst>
              </a:tr>
              <a:tr h="220980">
                <a:tc rowSpan="3">
                  <a:txBody>
                    <a:bodyPr/>
                    <a:lstStyle/>
                    <a:p>
                      <a:pPr algn="ctr" fontAlgn="ctr"/>
                      <a:r>
                        <a:rPr lang="en-IN" sz="1400" u="none" strike="noStrike">
                          <a:effectLst/>
                        </a:rPr>
                        <a:t>BAGGING</a:t>
                      </a:r>
                      <a:endParaRPr lang="en-IN" sz="14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b"/>
                      <a:r>
                        <a:rPr lang="en-IN" sz="1400" u="none" strike="noStrike">
                          <a:effectLst/>
                        </a:rPr>
                        <a:t>Bagging</a:t>
                      </a:r>
                      <a:endParaRPr lang="en-IN" sz="14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400" u="none" strike="noStrike">
                          <a:effectLst/>
                        </a:rPr>
                        <a:t>72%</a:t>
                      </a:r>
                      <a:endParaRPr lang="en-IN" sz="14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966903103"/>
                  </a:ext>
                </a:extLst>
              </a:tr>
              <a:tr h="220980">
                <a:tc vMerge="1">
                  <a:txBody>
                    <a:bodyPr/>
                    <a:lstStyle/>
                    <a:p>
                      <a:endParaRPr lang="en-IN"/>
                    </a:p>
                  </a:txBody>
                  <a:tcPr/>
                </a:tc>
                <a:tc>
                  <a:txBody>
                    <a:bodyPr/>
                    <a:lstStyle/>
                    <a:p>
                      <a:pPr algn="l" fontAlgn="b"/>
                      <a:r>
                        <a:rPr lang="en-IN" sz="1400" u="none" strike="noStrike">
                          <a:effectLst/>
                        </a:rPr>
                        <a:t>Extra Trees</a:t>
                      </a:r>
                      <a:endParaRPr lang="en-IN" sz="14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400" u="none" strike="noStrike">
                          <a:effectLst/>
                        </a:rPr>
                        <a:t>81%</a:t>
                      </a:r>
                      <a:endParaRPr lang="en-IN" sz="14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965545894"/>
                  </a:ext>
                </a:extLst>
              </a:tr>
              <a:tr h="220980">
                <a:tc vMerge="1">
                  <a:txBody>
                    <a:bodyPr/>
                    <a:lstStyle/>
                    <a:p>
                      <a:endParaRPr lang="en-IN"/>
                    </a:p>
                  </a:txBody>
                  <a:tcPr/>
                </a:tc>
                <a:tc>
                  <a:txBody>
                    <a:bodyPr/>
                    <a:lstStyle/>
                    <a:p>
                      <a:pPr algn="l" fontAlgn="b"/>
                      <a:r>
                        <a:rPr lang="en-IN" sz="1400" u="none" strike="noStrike">
                          <a:effectLst/>
                        </a:rPr>
                        <a:t>Random Forest</a:t>
                      </a:r>
                      <a:endParaRPr lang="en-IN" sz="14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400" u="none" strike="noStrike">
                          <a:effectLst/>
                        </a:rPr>
                        <a:t>74%</a:t>
                      </a:r>
                      <a:endParaRPr lang="en-IN" sz="14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028326268"/>
                  </a:ext>
                </a:extLst>
              </a:tr>
              <a:tr h="220980">
                <a:tc rowSpan="2">
                  <a:txBody>
                    <a:bodyPr/>
                    <a:lstStyle/>
                    <a:p>
                      <a:pPr algn="ctr" fontAlgn="ctr"/>
                      <a:r>
                        <a:rPr lang="en-IN" sz="1400" u="none" strike="noStrike">
                          <a:effectLst/>
                        </a:rPr>
                        <a:t>BOOSTING</a:t>
                      </a:r>
                      <a:endParaRPr lang="en-IN" sz="14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b"/>
                      <a:r>
                        <a:rPr lang="en-IN" sz="1400" u="none" strike="noStrike">
                          <a:effectLst/>
                        </a:rPr>
                        <a:t>AdaBoost</a:t>
                      </a:r>
                      <a:endParaRPr lang="en-IN" sz="14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400" u="none" strike="noStrike">
                          <a:effectLst/>
                        </a:rPr>
                        <a:t>77%</a:t>
                      </a:r>
                      <a:endParaRPr lang="en-IN" sz="14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498186475"/>
                  </a:ext>
                </a:extLst>
              </a:tr>
              <a:tr h="220980">
                <a:tc vMerge="1">
                  <a:txBody>
                    <a:bodyPr/>
                    <a:lstStyle/>
                    <a:p>
                      <a:endParaRPr lang="en-IN"/>
                    </a:p>
                  </a:txBody>
                  <a:tcPr/>
                </a:tc>
                <a:tc>
                  <a:txBody>
                    <a:bodyPr/>
                    <a:lstStyle/>
                    <a:p>
                      <a:pPr algn="l" fontAlgn="b"/>
                      <a:r>
                        <a:rPr lang="en-IN" sz="1400" u="none" strike="noStrike">
                          <a:effectLst/>
                        </a:rPr>
                        <a:t>Gradient Boosting</a:t>
                      </a:r>
                      <a:endParaRPr lang="en-IN" sz="14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400" u="none" strike="noStrike">
                          <a:effectLst/>
                        </a:rPr>
                        <a:t>83%</a:t>
                      </a:r>
                      <a:endParaRPr lang="en-IN" sz="14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679571908"/>
                  </a:ext>
                </a:extLst>
              </a:tr>
              <a:tr h="220980">
                <a:tc rowSpan="2">
                  <a:txBody>
                    <a:bodyPr/>
                    <a:lstStyle/>
                    <a:p>
                      <a:pPr algn="ctr" fontAlgn="ctr"/>
                      <a:r>
                        <a:rPr lang="en-IN" sz="1400" u="none" strike="noStrike">
                          <a:effectLst/>
                        </a:rPr>
                        <a:t>OTHERS</a:t>
                      </a:r>
                      <a:endParaRPr lang="en-IN" sz="14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b"/>
                      <a:r>
                        <a:rPr lang="en-IN" sz="1400" u="none" strike="noStrike">
                          <a:effectLst/>
                        </a:rPr>
                        <a:t>Stacking</a:t>
                      </a:r>
                      <a:endParaRPr lang="en-IN" sz="14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400" u="none" strike="noStrike">
                          <a:effectLst/>
                        </a:rPr>
                        <a:t>55%</a:t>
                      </a:r>
                      <a:endParaRPr lang="en-IN" sz="14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92830352"/>
                  </a:ext>
                </a:extLst>
              </a:tr>
              <a:tr h="220980">
                <a:tc vMerge="1">
                  <a:txBody>
                    <a:bodyPr/>
                    <a:lstStyle/>
                    <a:p>
                      <a:endParaRPr lang="en-IN"/>
                    </a:p>
                  </a:txBody>
                  <a:tcPr/>
                </a:tc>
                <a:tc>
                  <a:txBody>
                    <a:bodyPr/>
                    <a:lstStyle/>
                    <a:p>
                      <a:pPr algn="l" fontAlgn="b"/>
                      <a:r>
                        <a:rPr lang="en-IN" sz="1400" u="none" strike="noStrike">
                          <a:effectLst/>
                        </a:rPr>
                        <a:t>Voting</a:t>
                      </a:r>
                      <a:endParaRPr lang="en-IN" sz="14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400" u="none" strike="noStrike" dirty="0">
                          <a:effectLst/>
                        </a:rPr>
                        <a:t>80%</a:t>
                      </a:r>
                      <a:endParaRPr lang="en-IN" sz="14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98604338"/>
                  </a:ext>
                </a:extLst>
              </a:tr>
            </a:tbl>
          </a:graphicData>
        </a:graphic>
      </p:graphicFrame>
    </p:spTree>
    <p:extLst>
      <p:ext uri="{BB962C8B-B14F-4D97-AF65-F5344CB8AC3E}">
        <p14:creationId xmlns:p14="http://schemas.microsoft.com/office/powerpoint/2010/main" val="3146964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39B3-FBCF-3074-6E99-5297DA20D1BF}"/>
              </a:ext>
            </a:extLst>
          </p:cNvPr>
          <p:cNvSpPr>
            <a:spLocks noGrp="1"/>
          </p:cNvSpPr>
          <p:nvPr>
            <p:ph type="title"/>
          </p:nvPr>
        </p:nvSpPr>
        <p:spPr/>
        <p:txBody>
          <a:bodyPr/>
          <a:lstStyle/>
          <a:p>
            <a:r>
              <a:rPr lang="en-IN" dirty="0"/>
              <a:t>Optimised Algorithm</a:t>
            </a:r>
          </a:p>
        </p:txBody>
      </p:sp>
      <p:sp>
        <p:nvSpPr>
          <p:cNvPr id="3" name="Content Placeholder 2">
            <a:extLst>
              <a:ext uri="{FF2B5EF4-FFF2-40B4-BE49-F238E27FC236}">
                <a16:creationId xmlns:a16="http://schemas.microsoft.com/office/drawing/2014/main" id="{6F1D8907-71F8-92A0-456A-D6AD88F005C5}"/>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BAD90EAA-7F70-5CF6-60AF-D13F32D78ACD}"/>
              </a:ext>
            </a:extLst>
          </p:cNvPr>
          <p:cNvPicPr>
            <a:picLocks noChangeAspect="1"/>
          </p:cNvPicPr>
          <p:nvPr/>
        </p:nvPicPr>
        <p:blipFill>
          <a:blip r:embed="rId2"/>
          <a:stretch>
            <a:fillRect/>
          </a:stretch>
        </p:blipFill>
        <p:spPr>
          <a:xfrm>
            <a:off x="132965" y="1600200"/>
            <a:ext cx="8878069" cy="4381880"/>
          </a:xfrm>
          <a:prstGeom prst="rect">
            <a:avLst/>
          </a:prstGeom>
        </p:spPr>
      </p:pic>
    </p:spTree>
    <p:extLst>
      <p:ext uri="{BB962C8B-B14F-4D97-AF65-F5344CB8AC3E}">
        <p14:creationId xmlns:p14="http://schemas.microsoft.com/office/powerpoint/2010/main" val="363680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B556-B532-A902-4EB8-83BA8ACA608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3E292E2-A614-43FD-E392-0812354FFFD4}"/>
              </a:ext>
            </a:extLst>
          </p:cNvPr>
          <p:cNvSpPr>
            <a:spLocks noGrp="1"/>
          </p:cNvSpPr>
          <p:nvPr>
            <p:ph idx="1"/>
          </p:nvPr>
        </p:nvSpPr>
        <p:spPr/>
        <p:txBody>
          <a:bodyPr/>
          <a:lstStyle/>
          <a:p>
            <a:endParaRPr lang="en-IN"/>
          </a:p>
        </p:txBody>
      </p:sp>
      <p:graphicFrame>
        <p:nvGraphicFramePr>
          <p:cNvPr id="5" name="Chart 4">
            <a:extLst>
              <a:ext uri="{FF2B5EF4-FFF2-40B4-BE49-F238E27FC236}">
                <a16:creationId xmlns:a16="http://schemas.microsoft.com/office/drawing/2014/main" id="{90BFBE39-56F1-7451-9530-AE487F5880A0}"/>
              </a:ext>
            </a:extLst>
          </p:cNvPr>
          <p:cNvGraphicFramePr>
            <a:graphicFrameLocks/>
          </p:cNvGraphicFramePr>
          <p:nvPr>
            <p:extLst>
              <p:ext uri="{D42A27DB-BD31-4B8C-83A1-F6EECF244321}">
                <p14:modId xmlns:p14="http://schemas.microsoft.com/office/powerpoint/2010/main" val="2005037082"/>
              </p:ext>
            </p:extLst>
          </p:nvPr>
        </p:nvGraphicFramePr>
        <p:xfrm>
          <a:off x="1301115" y="1752441"/>
          <a:ext cx="6541770" cy="4221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082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6784"/>
            <a:ext cx="6120680" cy="850106"/>
          </a:xfrm>
        </p:spPr>
        <p:txBody>
          <a:bodyPr/>
          <a:lstStyle/>
          <a:p>
            <a:r>
              <a:rPr lang="en-IN" b="1" dirty="0"/>
              <a:t>Structural Health Monitoring</a:t>
            </a:r>
            <a:endParaRPr lang="en-US" sz="2000" b="1" dirty="0"/>
          </a:p>
        </p:txBody>
      </p:sp>
      <p:sp>
        <p:nvSpPr>
          <p:cNvPr id="3" name="Content Placeholder 2"/>
          <p:cNvSpPr>
            <a:spLocks noGrp="1"/>
          </p:cNvSpPr>
          <p:nvPr>
            <p:ph idx="1"/>
          </p:nvPr>
        </p:nvSpPr>
        <p:spPr>
          <a:xfrm>
            <a:off x="685800" y="1600200"/>
            <a:ext cx="8305800" cy="4525963"/>
          </a:xfrm>
        </p:spPr>
        <p:txBody>
          <a:bodyPr/>
          <a:lstStyle/>
          <a:p>
            <a:pPr>
              <a:spcBef>
                <a:spcPts val="600"/>
              </a:spcBef>
              <a:spcAft>
                <a:spcPts val="600"/>
              </a:spcAft>
            </a:pPr>
            <a:r>
              <a:rPr lang="en-IN" sz="1800" dirty="0">
                <a:solidFill>
                  <a:srgbClr val="000000"/>
                </a:solidFill>
                <a:effectLst/>
                <a:ea typeface="Times New Roman" panose="02020603050405020304" pitchFamily="18" charset="0"/>
              </a:rPr>
              <a:t>The real-time observation and analysis of an engineering structure or system using measurement devices such as sensors. Sensitive features pertaining to the material, geometry, dynamic properties and responses of the structure can help to assess the current performance, document physiological changes and predict any potential damage in the structure. </a:t>
            </a:r>
            <a:endParaRPr lang="en-IN" sz="1800" dirty="0">
              <a:effectLst/>
              <a:ea typeface="Times New Roman" panose="02020603050405020304" pitchFamily="18" charset="0"/>
            </a:endParaRPr>
          </a:p>
          <a:p>
            <a:endParaRPr lang="en-US" sz="2800" dirty="0"/>
          </a:p>
        </p:txBody>
      </p:sp>
      <p:pic>
        <p:nvPicPr>
          <p:cNvPr id="1026" name="Picture 2" descr="Structural Health Monitoring | Bridge Health Monitoring System">
            <a:extLst>
              <a:ext uri="{FF2B5EF4-FFF2-40B4-BE49-F238E27FC236}">
                <a16:creationId xmlns:a16="http://schemas.microsoft.com/office/drawing/2014/main" id="{609DA4F6-6829-4864-FBC2-CE33F24A1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841" y="3048000"/>
            <a:ext cx="5598317" cy="3704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FB46-7B24-ABE7-6BF4-3A9E3D2F348D}"/>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BE2DFDF1-0C04-C4B4-9206-CFA8CB385A36}"/>
              </a:ext>
            </a:extLst>
          </p:cNvPr>
          <p:cNvSpPr>
            <a:spLocks noGrp="1"/>
          </p:cNvSpPr>
          <p:nvPr>
            <p:ph idx="1"/>
          </p:nvPr>
        </p:nvSpPr>
        <p:spPr/>
        <p:txBody>
          <a:bodyPr/>
          <a:lstStyle/>
          <a:p>
            <a:r>
              <a:rPr lang="en-US" dirty="0"/>
              <a:t>Data simulation model on existing training set to increase model input</a:t>
            </a:r>
          </a:p>
          <a:p>
            <a:r>
              <a:rPr lang="en-US" dirty="0"/>
              <a:t>Collect data specific to a type of beam, include more features to improve overall reliability on algorithm</a:t>
            </a:r>
            <a:endParaRPr lang="en-IN" dirty="0"/>
          </a:p>
        </p:txBody>
      </p:sp>
    </p:spTree>
    <p:extLst>
      <p:ext uri="{BB962C8B-B14F-4D97-AF65-F5344CB8AC3E}">
        <p14:creationId xmlns:p14="http://schemas.microsoft.com/office/powerpoint/2010/main" val="2121323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2895600"/>
            <a:ext cx="3733800" cy="1107996"/>
          </a:xfrm>
          <a:prstGeom prst="rect">
            <a:avLst/>
          </a:prstGeom>
          <a:noFill/>
        </p:spPr>
        <p:txBody>
          <a:bodyPr wrap="square" rtlCol="0">
            <a:spAutoFit/>
          </a:bodyPr>
          <a:lstStyle/>
          <a:p>
            <a:r>
              <a:rPr lang="en-US" sz="6600" dirty="0"/>
              <a:t>Thank You</a:t>
            </a:r>
          </a:p>
        </p:txBody>
      </p:sp>
    </p:spTree>
    <p:extLst>
      <p:ext uri="{BB962C8B-B14F-4D97-AF65-F5344CB8AC3E}">
        <p14:creationId xmlns:p14="http://schemas.microsoft.com/office/powerpoint/2010/main" val="238148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65EE-5F13-55F0-9BDF-C490AD6BDDC6}"/>
              </a:ext>
            </a:extLst>
          </p:cNvPr>
          <p:cNvSpPr>
            <a:spLocks noGrp="1"/>
          </p:cNvSpPr>
          <p:nvPr>
            <p:ph type="title"/>
          </p:nvPr>
        </p:nvSpPr>
        <p:spPr/>
        <p:txBody>
          <a:bodyPr/>
          <a:lstStyle/>
          <a:p>
            <a:r>
              <a:rPr lang="en-IN" b="1" dirty="0"/>
              <a:t>Damage Identification</a:t>
            </a:r>
          </a:p>
        </p:txBody>
      </p:sp>
      <p:sp>
        <p:nvSpPr>
          <p:cNvPr id="3" name="Content Placeholder 2">
            <a:extLst>
              <a:ext uri="{FF2B5EF4-FFF2-40B4-BE49-F238E27FC236}">
                <a16:creationId xmlns:a16="http://schemas.microsoft.com/office/drawing/2014/main" id="{BDE6A250-FB98-66F7-1057-5587B21B33F3}"/>
              </a:ext>
            </a:extLst>
          </p:cNvPr>
          <p:cNvSpPr>
            <a:spLocks noGrp="1"/>
          </p:cNvSpPr>
          <p:nvPr>
            <p:ph idx="1"/>
          </p:nvPr>
        </p:nvSpPr>
        <p:spPr/>
        <p:txBody>
          <a:bodyPr/>
          <a:lstStyle/>
          <a:p>
            <a:endParaRPr lang="en-IN"/>
          </a:p>
        </p:txBody>
      </p:sp>
      <p:graphicFrame>
        <p:nvGraphicFramePr>
          <p:cNvPr id="6" name="Content Placeholder 3">
            <a:extLst>
              <a:ext uri="{FF2B5EF4-FFF2-40B4-BE49-F238E27FC236}">
                <a16:creationId xmlns:a16="http://schemas.microsoft.com/office/drawing/2014/main" id="{23856275-9E59-D01D-5642-5F1F3112AA78}"/>
              </a:ext>
            </a:extLst>
          </p:cNvPr>
          <p:cNvGraphicFramePr>
            <a:graphicFrameLocks/>
          </p:cNvGraphicFramePr>
          <p:nvPr>
            <p:extLst>
              <p:ext uri="{D42A27DB-BD31-4B8C-83A1-F6EECF244321}">
                <p14:modId xmlns:p14="http://schemas.microsoft.com/office/powerpoint/2010/main" val="2617522298"/>
              </p:ext>
            </p:extLst>
          </p:nvPr>
        </p:nvGraphicFramePr>
        <p:xfrm>
          <a:off x="266700" y="2111381"/>
          <a:ext cx="8610600" cy="350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17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4B1D-B91B-511D-6948-B32ACBA59D46}"/>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1A8525A9-6F29-4AEB-81CE-E3C8D94DA433}"/>
              </a:ext>
            </a:extLst>
          </p:cNvPr>
          <p:cNvGraphicFramePr>
            <a:graphicFrameLocks noGrp="1"/>
          </p:cNvGraphicFramePr>
          <p:nvPr>
            <p:ph idx="1"/>
            <p:extLst>
              <p:ext uri="{D42A27DB-BD31-4B8C-83A1-F6EECF244321}">
                <p14:modId xmlns:p14="http://schemas.microsoft.com/office/powerpoint/2010/main" val="82173615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59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3D23-D20B-A173-83BD-B86E3DC2FF62}"/>
              </a:ext>
            </a:extLst>
          </p:cNvPr>
          <p:cNvSpPr>
            <a:spLocks noGrp="1"/>
          </p:cNvSpPr>
          <p:nvPr>
            <p:ph type="title"/>
          </p:nvPr>
        </p:nvSpPr>
        <p:spPr/>
        <p:txBody>
          <a:bodyPr/>
          <a:lstStyle/>
          <a:p>
            <a:r>
              <a:rPr lang="en-IN" b="1" dirty="0"/>
              <a:t>Traditional Methods</a:t>
            </a:r>
          </a:p>
        </p:txBody>
      </p:sp>
      <p:sp>
        <p:nvSpPr>
          <p:cNvPr id="3" name="Content Placeholder 2">
            <a:extLst>
              <a:ext uri="{FF2B5EF4-FFF2-40B4-BE49-F238E27FC236}">
                <a16:creationId xmlns:a16="http://schemas.microsoft.com/office/drawing/2014/main" id="{E9D6BA2E-C319-039B-F526-9342B9BD0546}"/>
              </a:ext>
            </a:extLst>
          </p:cNvPr>
          <p:cNvSpPr>
            <a:spLocks noGrp="1"/>
          </p:cNvSpPr>
          <p:nvPr>
            <p:ph idx="1"/>
          </p:nvPr>
        </p:nvSpPr>
        <p:spPr/>
        <p:txBody>
          <a:bodyPr>
            <a:normAutofit fontScale="92500" lnSpcReduction="10000"/>
          </a:bodyPr>
          <a:lstStyle/>
          <a:p>
            <a:pPr marL="514350" indent="-514350">
              <a:buAutoNum type="arabicPeriod"/>
            </a:pPr>
            <a:r>
              <a:rPr lang="en-IN" sz="2400" dirty="0"/>
              <a:t>Visual Inspection</a:t>
            </a:r>
          </a:p>
          <a:p>
            <a:pPr marL="514350" indent="-514350">
              <a:buAutoNum type="arabicPeriod"/>
            </a:pPr>
            <a:r>
              <a:rPr lang="en-IN" sz="2400" dirty="0"/>
              <a:t>Ultrasonic Testing – Transducer emits high frequency sound waves and receiver collects reflection to detect damage</a:t>
            </a:r>
          </a:p>
          <a:p>
            <a:pPr marL="514350" indent="-514350">
              <a:buAutoNum type="arabicPeriod"/>
            </a:pPr>
            <a:r>
              <a:rPr lang="en-IN" sz="2400" dirty="0"/>
              <a:t>Acoustic Emission Testing – Analysis of sound waves emitted by structures under load</a:t>
            </a:r>
          </a:p>
          <a:p>
            <a:pPr marL="514350" indent="-514350">
              <a:buAutoNum type="arabicPeriod"/>
            </a:pPr>
            <a:r>
              <a:rPr lang="en-IN" sz="2400" dirty="0"/>
              <a:t>Magnetic Particle Testing – Applying magnetic field to a structure and introducing magnetic particles to find location of defect</a:t>
            </a:r>
          </a:p>
          <a:p>
            <a:pPr marL="514350" indent="-514350">
              <a:buAutoNum type="arabicPeriod"/>
            </a:pPr>
            <a:r>
              <a:rPr lang="en-IN" sz="2400" dirty="0"/>
              <a:t>Radiography – X-rays/Gamma rays</a:t>
            </a:r>
          </a:p>
          <a:p>
            <a:pPr marL="514350" indent="-514350">
              <a:buFont typeface="Arial" pitchFamily="34" charset="0"/>
              <a:buAutoNum type="arabicPeriod"/>
            </a:pPr>
            <a:r>
              <a:rPr lang="en-IN" sz="2400" dirty="0"/>
              <a:t>Thermography – Analysis of temperature changes using Infrared imaging</a:t>
            </a:r>
          </a:p>
          <a:p>
            <a:pPr marL="514350" indent="-514350">
              <a:buFont typeface="Arial" pitchFamily="34" charset="0"/>
              <a:buAutoNum type="arabicPeriod"/>
            </a:pPr>
            <a:r>
              <a:rPr lang="en-IN" sz="2400" dirty="0"/>
              <a:t>Strain Gauges – </a:t>
            </a:r>
            <a:r>
              <a:rPr lang="en-IN" sz="2400" dirty="0">
                <a:solidFill>
                  <a:srgbClr val="FF0000"/>
                </a:solidFill>
              </a:rPr>
              <a:t>Sensors</a:t>
            </a:r>
            <a:r>
              <a:rPr lang="en-IN" sz="2400" dirty="0"/>
              <a:t> that measure strain under load</a:t>
            </a:r>
          </a:p>
          <a:p>
            <a:pPr marL="514350" indent="-514350">
              <a:buFont typeface="Arial" pitchFamily="34" charset="0"/>
              <a:buAutoNum type="arabicPeriod"/>
            </a:pPr>
            <a:r>
              <a:rPr lang="en-IN" sz="2400" dirty="0"/>
              <a:t>Load Cells – </a:t>
            </a:r>
            <a:r>
              <a:rPr lang="en-IN" sz="2400" dirty="0">
                <a:solidFill>
                  <a:srgbClr val="FF0000"/>
                </a:solidFill>
              </a:rPr>
              <a:t>Sensors</a:t>
            </a:r>
            <a:r>
              <a:rPr lang="en-IN" sz="2400" dirty="0"/>
              <a:t> that measure the load on a structure</a:t>
            </a:r>
          </a:p>
        </p:txBody>
      </p:sp>
    </p:spTree>
    <p:extLst>
      <p:ext uri="{BB962C8B-B14F-4D97-AF65-F5344CB8AC3E}">
        <p14:creationId xmlns:p14="http://schemas.microsoft.com/office/powerpoint/2010/main" val="202421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8E59-A37B-4C74-EA3D-0CBDA677A6C8}"/>
              </a:ext>
            </a:extLst>
          </p:cNvPr>
          <p:cNvSpPr>
            <a:spLocks noGrp="1"/>
          </p:cNvSpPr>
          <p:nvPr>
            <p:ph type="title"/>
          </p:nvPr>
        </p:nvSpPr>
        <p:spPr/>
        <p:txBody>
          <a:bodyPr/>
          <a:lstStyle/>
          <a:p>
            <a:r>
              <a:rPr lang="en-IN" b="1" dirty="0"/>
              <a:t>Model Driven SHM</a:t>
            </a:r>
          </a:p>
        </p:txBody>
      </p:sp>
      <p:sp>
        <p:nvSpPr>
          <p:cNvPr id="3" name="Content Placeholder 2">
            <a:extLst>
              <a:ext uri="{FF2B5EF4-FFF2-40B4-BE49-F238E27FC236}">
                <a16:creationId xmlns:a16="http://schemas.microsoft.com/office/drawing/2014/main" id="{CD3FB449-BEBB-1BA3-C2CA-85754825671B}"/>
              </a:ext>
            </a:extLst>
          </p:cNvPr>
          <p:cNvSpPr>
            <a:spLocks noGrp="1"/>
          </p:cNvSpPr>
          <p:nvPr>
            <p:ph idx="1"/>
          </p:nvPr>
        </p:nvSpPr>
        <p:spPr/>
        <p:txBody>
          <a:bodyPr>
            <a:normAutofit/>
          </a:bodyPr>
          <a:lstStyle/>
          <a:p>
            <a:pPr marL="0" indent="0">
              <a:buNone/>
            </a:pPr>
            <a:r>
              <a:rPr lang="en-IN" sz="2200" b="1" dirty="0"/>
              <a:t>Finite Element Method</a:t>
            </a:r>
          </a:p>
          <a:p>
            <a:pPr marL="0" indent="0">
              <a:buNone/>
            </a:pPr>
            <a:r>
              <a:rPr lang="en-US" sz="2200" i="0" dirty="0">
                <a:effectLst/>
              </a:rPr>
              <a:t>The FEM is such an approximation method that subdivides a complex space or domain into a number of small, countable, and finite amount of pieces whose behavior can be described with comparatively simple equations (PDEs).</a:t>
            </a:r>
            <a:endParaRPr lang="en-IN" sz="2200" dirty="0"/>
          </a:p>
          <a:p>
            <a:pPr marL="0" indent="0">
              <a:buNone/>
            </a:pPr>
            <a:endParaRPr lang="en-IN" sz="2200" dirty="0"/>
          </a:p>
        </p:txBody>
      </p:sp>
      <p:pic>
        <p:nvPicPr>
          <p:cNvPr id="7" name="Picture 6">
            <a:extLst>
              <a:ext uri="{FF2B5EF4-FFF2-40B4-BE49-F238E27FC236}">
                <a16:creationId xmlns:a16="http://schemas.microsoft.com/office/drawing/2014/main" id="{EF261F2F-9865-6A3E-09C8-B74BCCCCC1D7}"/>
              </a:ext>
            </a:extLst>
          </p:cNvPr>
          <p:cNvPicPr>
            <a:picLocks noChangeAspect="1"/>
          </p:cNvPicPr>
          <p:nvPr/>
        </p:nvPicPr>
        <p:blipFill>
          <a:blip r:embed="rId2"/>
          <a:stretch>
            <a:fillRect/>
          </a:stretch>
        </p:blipFill>
        <p:spPr>
          <a:xfrm>
            <a:off x="1822959" y="3424697"/>
            <a:ext cx="5498082" cy="3105732"/>
          </a:xfrm>
          <a:prstGeom prst="rect">
            <a:avLst/>
          </a:prstGeom>
        </p:spPr>
      </p:pic>
    </p:spTree>
    <p:extLst>
      <p:ext uri="{BB962C8B-B14F-4D97-AF65-F5344CB8AC3E}">
        <p14:creationId xmlns:p14="http://schemas.microsoft.com/office/powerpoint/2010/main" val="260306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158F-A677-200E-DCDB-731C9A96DE37}"/>
              </a:ext>
            </a:extLst>
          </p:cNvPr>
          <p:cNvSpPr>
            <a:spLocks noGrp="1"/>
          </p:cNvSpPr>
          <p:nvPr>
            <p:ph type="title"/>
          </p:nvPr>
        </p:nvSpPr>
        <p:spPr/>
        <p:txBody>
          <a:bodyPr/>
          <a:lstStyle/>
          <a:p>
            <a:r>
              <a:rPr lang="en-IN" b="1" dirty="0"/>
              <a:t>Data Driven SHM</a:t>
            </a:r>
          </a:p>
        </p:txBody>
      </p:sp>
      <p:sp>
        <p:nvSpPr>
          <p:cNvPr id="3" name="Content Placeholder 2">
            <a:extLst>
              <a:ext uri="{FF2B5EF4-FFF2-40B4-BE49-F238E27FC236}">
                <a16:creationId xmlns:a16="http://schemas.microsoft.com/office/drawing/2014/main" id="{2E92E5D5-A5BA-B3CD-F0B5-E3BCCEEF47E0}"/>
              </a:ext>
            </a:extLst>
          </p:cNvPr>
          <p:cNvSpPr>
            <a:spLocks noGrp="1"/>
          </p:cNvSpPr>
          <p:nvPr>
            <p:ph idx="1"/>
          </p:nvPr>
        </p:nvSpPr>
        <p:spPr/>
        <p:txBody>
          <a:bodyPr>
            <a:normAutofit/>
          </a:bodyPr>
          <a:lstStyle/>
          <a:p>
            <a:r>
              <a:rPr lang="en-IN" sz="2400" dirty="0"/>
              <a:t>Online damage assessment using sensors, real time data intake, cloud storage and ML powered prediction.</a:t>
            </a:r>
          </a:p>
          <a:p>
            <a:r>
              <a:rPr lang="en-IN" sz="2400" dirty="0"/>
              <a:t>Application of ML to predict any feature that can help estimate the health of a structure</a:t>
            </a:r>
          </a:p>
          <a:p>
            <a:endParaRPr lang="en-IN" sz="2400" dirty="0"/>
          </a:p>
        </p:txBody>
      </p:sp>
      <p:pic>
        <p:nvPicPr>
          <p:cNvPr id="4" name="Picture 3">
            <a:extLst>
              <a:ext uri="{FF2B5EF4-FFF2-40B4-BE49-F238E27FC236}">
                <a16:creationId xmlns:a16="http://schemas.microsoft.com/office/drawing/2014/main" id="{139AAF7A-A12E-CFBE-0A15-EEF2D8C3272B}"/>
              </a:ext>
            </a:extLst>
          </p:cNvPr>
          <p:cNvPicPr>
            <a:picLocks noChangeAspect="1"/>
          </p:cNvPicPr>
          <p:nvPr/>
        </p:nvPicPr>
        <p:blipFill>
          <a:blip r:embed="rId2"/>
          <a:stretch>
            <a:fillRect/>
          </a:stretch>
        </p:blipFill>
        <p:spPr>
          <a:xfrm>
            <a:off x="1128866" y="3415004"/>
            <a:ext cx="6886268" cy="2886392"/>
          </a:xfrm>
          <a:prstGeom prst="rect">
            <a:avLst/>
          </a:prstGeom>
        </p:spPr>
      </p:pic>
    </p:spTree>
    <p:extLst>
      <p:ext uri="{BB962C8B-B14F-4D97-AF65-F5344CB8AC3E}">
        <p14:creationId xmlns:p14="http://schemas.microsoft.com/office/powerpoint/2010/main" val="249307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3F2F-37E6-2442-7030-89254D88BE93}"/>
              </a:ext>
            </a:extLst>
          </p:cNvPr>
          <p:cNvSpPr>
            <a:spLocks noGrp="1"/>
          </p:cNvSpPr>
          <p:nvPr>
            <p:ph type="title"/>
          </p:nvPr>
        </p:nvSpPr>
        <p:spPr/>
        <p:txBody>
          <a:bodyPr/>
          <a:lstStyle/>
          <a:p>
            <a:pPr algn="l"/>
            <a:r>
              <a:rPr lang="en-IN" sz="3200" dirty="0"/>
              <a:t>Determination of Learning Approach</a:t>
            </a:r>
          </a:p>
        </p:txBody>
      </p:sp>
      <p:sp>
        <p:nvSpPr>
          <p:cNvPr id="3" name="Text Placeholder 2">
            <a:extLst>
              <a:ext uri="{FF2B5EF4-FFF2-40B4-BE49-F238E27FC236}">
                <a16:creationId xmlns:a16="http://schemas.microsoft.com/office/drawing/2014/main" id="{CAE0B234-35AB-6EAB-B28E-DA1C6AF55092}"/>
              </a:ext>
            </a:extLst>
          </p:cNvPr>
          <p:cNvSpPr>
            <a:spLocks noGrp="1"/>
          </p:cNvSpPr>
          <p:nvPr>
            <p:ph type="body" idx="1"/>
          </p:nvPr>
        </p:nvSpPr>
        <p:spPr/>
        <p:txBody>
          <a:bodyPr>
            <a:normAutofit fontScale="92500" lnSpcReduction="20000"/>
          </a:bodyPr>
          <a:lstStyle/>
          <a:p>
            <a:r>
              <a:rPr lang="en-US" dirty="0"/>
              <a:t>1. Depending on nature of dataset</a:t>
            </a:r>
            <a:endParaRPr lang="en-IN" dirty="0"/>
          </a:p>
        </p:txBody>
      </p:sp>
      <p:sp>
        <p:nvSpPr>
          <p:cNvPr id="4" name="Content Placeholder 3">
            <a:extLst>
              <a:ext uri="{FF2B5EF4-FFF2-40B4-BE49-F238E27FC236}">
                <a16:creationId xmlns:a16="http://schemas.microsoft.com/office/drawing/2014/main" id="{85F4C78E-BA5C-D25A-A9AE-4A6C6BEBC5FB}"/>
              </a:ext>
            </a:extLst>
          </p:cNvPr>
          <p:cNvSpPr>
            <a:spLocks noGrp="1"/>
          </p:cNvSpPr>
          <p:nvPr>
            <p:ph sz="half" idx="2"/>
          </p:nvPr>
        </p:nvSpPr>
        <p:spPr/>
        <p:txBody>
          <a:bodyPr/>
          <a:lstStyle/>
          <a:p>
            <a:endParaRPr lang="en-IN" dirty="0"/>
          </a:p>
        </p:txBody>
      </p:sp>
      <p:sp>
        <p:nvSpPr>
          <p:cNvPr id="5" name="Text Placeholder 4">
            <a:extLst>
              <a:ext uri="{FF2B5EF4-FFF2-40B4-BE49-F238E27FC236}">
                <a16:creationId xmlns:a16="http://schemas.microsoft.com/office/drawing/2014/main" id="{3975E9FB-E57F-E0A2-68A0-C759A2EBF39F}"/>
              </a:ext>
            </a:extLst>
          </p:cNvPr>
          <p:cNvSpPr>
            <a:spLocks noGrp="1"/>
          </p:cNvSpPr>
          <p:nvPr>
            <p:ph type="body" sz="quarter" idx="3"/>
          </p:nvPr>
        </p:nvSpPr>
        <p:spPr/>
        <p:txBody>
          <a:bodyPr>
            <a:normAutofit fontScale="92500" lnSpcReduction="20000"/>
          </a:bodyPr>
          <a:lstStyle/>
          <a:p>
            <a:r>
              <a:rPr lang="en-US" dirty="0"/>
              <a:t>2. Depending on nature of target</a:t>
            </a:r>
            <a:endParaRPr lang="en-IN" dirty="0"/>
          </a:p>
        </p:txBody>
      </p:sp>
      <p:sp>
        <p:nvSpPr>
          <p:cNvPr id="6" name="Content Placeholder 5">
            <a:extLst>
              <a:ext uri="{FF2B5EF4-FFF2-40B4-BE49-F238E27FC236}">
                <a16:creationId xmlns:a16="http://schemas.microsoft.com/office/drawing/2014/main" id="{9F3A4DAD-4B2A-4304-1D3B-86AF12D8ED97}"/>
              </a:ext>
            </a:extLst>
          </p:cNvPr>
          <p:cNvSpPr>
            <a:spLocks noGrp="1"/>
          </p:cNvSpPr>
          <p:nvPr>
            <p:ph sz="quarter" idx="4"/>
          </p:nvPr>
        </p:nvSpPr>
        <p:spPr/>
        <p:txBody>
          <a:bodyPr/>
          <a:lstStyle/>
          <a:p>
            <a:endParaRPr lang="en-IN"/>
          </a:p>
        </p:txBody>
      </p:sp>
      <p:pic>
        <p:nvPicPr>
          <p:cNvPr id="7" name="Picture 2" descr="Supervised vs Unsupervised Learning, Explained - Sharp Sight">
            <a:extLst>
              <a:ext uri="{FF2B5EF4-FFF2-40B4-BE49-F238E27FC236}">
                <a16:creationId xmlns:a16="http://schemas.microsoft.com/office/drawing/2014/main" id="{29F50063-A7EC-7EFD-399A-2F0A050FB4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622" y="2818054"/>
            <a:ext cx="3628778" cy="23478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gression vs. Classification in Machine Learning for Beginners |  Simplilearn">
            <a:extLst>
              <a:ext uri="{FF2B5EF4-FFF2-40B4-BE49-F238E27FC236}">
                <a16:creationId xmlns:a16="http://schemas.microsoft.com/office/drawing/2014/main" id="{1F0E9017-EDA0-5FE4-7C76-DC9201F5F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797" y="2886619"/>
            <a:ext cx="3930098" cy="221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474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9935</TotalTime>
  <Words>1293</Words>
  <Application>Microsoft Office PowerPoint</Application>
  <PresentationFormat>On-screen Show (4:3)</PresentationFormat>
  <Paragraphs>218</Paragraphs>
  <Slides>31</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Calibri</vt:lpstr>
      <vt:lpstr>Courier New</vt:lpstr>
      <vt:lpstr>Office Theme</vt:lpstr>
      <vt:lpstr>1_Office Theme</vt:lpstr>
      <vt:lpstr> Application of Ensemble Models to Predict the Shear Strength of Concrete Beams Reinforced with Steel Fibres – Structural Health Monitoring Application</vt:lpstr>
      <vt:lpstr>PowerPoint Presentation</vt:lpstr>
      <vt:lpstr>Structural Health Monitoring</vt:lpstr>
      <vt:lpstr>Damage Identification</vt:lpstr>
      <vt:lpstr>PowerPoint Presentation</vt:lpstr>
      <vt:lpstr>Traditional Methods</vt:lpstr>
      <vt:lpstr>Model Driven SHM</vt:lpstr>
      <vt:lpstr>Data Driven SHM</vt:lpstr>
      <vt:lpstr>Determination of Learning Approach</vt:lpstr>
      <vt:lpstr>End-to-End Model Development &amp; Project Workflow</vt:lpstr>
      <vt:lpstr>Application of Steel Fibers as Shear Reinforcement in Concrete Beams</vt:lpstr>
      <vt:lpstr>Case Study</vt:lpstr>
      <vt:lpstr>Data Pre-processing</vt:lpstr>
      <vt:lpstr>Correlation Matrix of Features</vt:lpstr>
      <vt:lpstr>Data Pre-processing</vt:lpstr>
      <vt:lpstr>Ensemble Learning</vt:lpstr>
      <vt:lpstr>Why use multiple models?</vt:lpstr>
      <vt:lpstr>BAGGING</vt:lpstr>
      <vt:lpstr>BOOSTING</vt:lpstr>
      <vt:lpstr>STACKING</vt:lpstr>
      <vt:lpstr>VOTING</vt:lpstr>
      <vt:lpstr>Hyper-Parameter Tuning</vt:lpstr>
      <vt:lpstr>Setting Parameters</vt:lpstr>
      <vt:lpstr>HPT Methods</vt:lpstr>
      <vt:lpstr>PowerPoint Presentation</vt:lpstr>
      <vt:lpstr>Logic for Model Building</vt:lpstr>
      <vt:lpstr>Model Training and Evaluation</vt:lpstr>
      <vt:lpstr>Optimised Algorithm</vt:lpstr>
      <vt:lpstr>Conclusion</vt:lpstr>
      <vt:lpstr>Future Work</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Nandita Suresh Kamath</cp:lastModifiedBy>
  <cp:revision>1007</cp:revision>
  <dcterms:created xsi:type="dcterms:W3CDTF">2012-01-02T05:05:52Z</dcterms:created>
  <dcterms:modified xsi:type="dcterms:W3CDTF">2023-05-08T05:31:32Z</dcterms:modified>
</cp:coreProperties>
</file>