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5D0C-4506-C941-80C6-9151237CE400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7674C-763B-2B40-89E2-AB7838DC4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5-14 at 11.4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7" y="331881"/>
            <a:ext cx="8789867" cy="607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664" y="350024"/>
            <a:ext cx="1034143" cy="56108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2264"/>
              </a:lnSpc>
            </a:pPr>
            <a:r>
              <a:rPr lang="en-US" sz="2400" dirty="0" smtClean="0"/>
              <a:t>0.7215</a:t>
            </a:r>
          </a:p>
          <a:p>
            <a:pPr algn="r">
              <a:lnSpc>
                <a:spcPts val="2264"/>
              </a:lnSpc>
            </a:pPr>
            <a:endParaRPr lang="en-US" sz="2400" dirty="0"/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r>
              <a:rPr lang="en-US" sz="2400" dirty="0" smtClean="0"/>
              <a:t>0.721</a:t>
            </a:r>
          </a:p>
          <a:p>
            <a:pPr algn="r">
              <a:lnSpc>
                <a:spcPts val="2264"/>
              </a:lnSpc>
            </a:pPr>
            <a:endParaRPr lang="en-US" sz="2400" dirty="0"/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r>
              <a:rPr lang="en-US" sz="2400" dirty="0" smtClean="0"/>
              <a:t>0.7205</a:t>
            </a:r>
          </a:p>
          <a:p>
            <a:pPr algn="r">
              <a:lnSpc>
                <a:spcPts val="2264"/>
              </a:lnSpc>
            </a:pPr>
            <a:endParaRPr lang="en-US" sz="2400" dirty="0"/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r>
              <a:rPr lang="en-US" sz="2400" dirty="0" smtClean="0"/>
              <a:t>0.72</a:t>
            </a:r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r>
              <a:rPr lang="en-US" sz="2400" dirty="0" smtClean="0"/>
              <a:t>0.7195</a:t>
            </a:r>
          </a:p>
          <a:p>
            <a:pPr algn="r">
              <a:lnSpc>
                <a:spcPts val="2264"/>
              </a:lnSpc>
            </a:pPr>
            <a:endParaRPr lang="en-US" sz="2400" dirty="0"/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r>
              <a:rPr lang="en-US" sz="2400" dirty="0" smtClean="0"/>
              <a:t>0.719</a:t>
            </a:r>
          </a:p>
          <a:p>
            <a:pPr algn="r">
              <a:lnSpc>
                <a:spcPts val="2264"/>
              </a:lnSpc>
            </a:pPr>
            <a:endParaRPr lang="en-US" sz="2400" dirty="0"/>
          </a:p>
          <a:p>
            <a:pPr algn="r">
              <a:lnSpc>
                <a:spcPts val="2264"/>
              </a:lnSpc>
            </a:pPr>
            <a:endParaRPr lang="en-US" sz="2400" dirty="0" smtClean="0"/>
          </a:p>
          <a:p>
            <a:pPr algn="r">
              <a:lnSpc>
                <a:spcPts val="2264"/>
              </a:lnSpc>
            </a:pPr>
            <a:r>
              <a:rPr lang="en-US" sz="2400" dirty="0" smtClean="0"/>
              <a:t>0.7185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398496" y="813982"/>
            <a:ext cx="1060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A2:A1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119847" y="5870160"/>
            <a:ext cx="8273145" cy="28342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9850" y="5743159"/>
            <a:ext cx="843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0                    </a:t>
            </a:r>
            <a:r>
              <a:rPr lang="en-US" sz="2400" dirty="0" smtClean="0"/>
              <a:t>            20                                40                                  60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221997" y="5849877"/>
            <a:ext cx="166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(hrs)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9311" y="414515"/>
            <a:ext cx="3709889" cy="140551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charset="2"/>
                <a:cs typeface="Symbol" charset="2"/>
              </a:rPr>
              <a:t>c</a:t>
            </a:r>
            <a:r>
              <a:rPr lang="en-US" sz="3200" baseline="30000" dirty="0">
                <a:latin typeface="Calibri"/>
                <a:cs typeface="Calibri"/>
              </a:rPr>
              <a:t>2</a:t>
            </a:r>
            <a:r>
              <a:rPr lang="en-US" sz="3200" dirty="0" smtClean="0">
                <a:latin typeface="Symbol" charset="2"/>
                <a:cs typeface="Symbol" charset="2"/>
              </a:rPr>
              <a:t> / </a:t>
            </a:r>
            <a:r>
              <a:rPr lang="en-US" sz="3200" dirty="0" err="1" smtClean="0">
                <a:latin typeface="Calibri"/>
                <a:cs typeface="Calibri"/>
              </a:rPr>
              <a:t>ndf</a:t>
            </a:r>
            <a:r>
              <a:rPr lang="en-US" sz="3200" dirty="0" smtClean="0">
                <a:latin typeface="Symbol" charset="2"/>
                <a:cs typeface="Symbol" charset="2"/>
              </a:rPr>
              <a:t>    </a:t>
            </a:r>
            <a:r>
              <a:rPr lang="en-US" sz="3200" dirty="0" smtClean="0">
                <a:latin typeface="Calibri"/>
                <a:cs typeface="Calibri"/>
              </a:rPr>
              <a:t>193.3 </a:t>
            </a:r>
            <a:r>
              <a:rPr lang="en-US" sz="3200" dirty="0" smtClean="0">
                <a:latin typeface="Calibri"/>
                <a:cs typeface="Calibri"/>
              </a:rPr>
              <a:t>/ 172 </a:t>
            </a:r>
          </a:p>
          <a:p>
            <a:endParaRPr lang="en-US" sz="3200" baseline="30000" dirty="0">
              <a:latin typeface="Calibri"/>
              <a:cs typeface="Calibri"/>
            </a:endParaRPr>
          </a:p>
          <a:p>
            <a:r>
              <a:rPr lang="en-US" sz="3200" dirty="0">
                <a:latin typeface="Calibri"/>
                <a:cs typeface="Calibri"/>
              </a:rPr>
              <a:t>p</a:t>
            </a:r>
            <a:r>
              <a:rPr lang="en-US" sz="3200" dirty="0" smtClean="0">
                <a:latin typeface="Calibri"/>
                <a:cs typeface="Calibri"/>
              </a:rPr>
              <a:t>0      </a:t>
            </a:r>
            <a:r>
              <a:rPr lang="en-US" sz="3200" dirty="0" smtClean="0">
                <a:latin typeface="Calibri"/>
                <a:cs typeface="Calibri"/>
              </a:rPr>
              <a:t>0.7202 </a:t>
            </a:r>
            <a:r>
              <a:rPr lang="en-US" sz="3200" dirty="0" smtClean="0">
                <a:latin typeface="Calibri"/>
                <a:cs typeface="Calibri"/>
              </a:rPr>
              <a:t>+ </a:t>
            </a:r>
            <a:r>
              <a:rPr lang="en-US" sz="3200" dirty="0" smtClean="0">
                <a:latin typeface="Calibri"/>
                <a:cs typeface="Calibri"/>
              </a:rPr>
              <a:t>0.000</a:t>
            </a:r>
            <a:endParaRPr lang="en-US" sz="3200" dirty="0" smtClean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4210" y="488900"/>
            <a:ext cx="3684990" cy="133112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9" y="331543"/>
            <a:ext cx="8681009" cy="6071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347" y="959446"/>
            <a:ext cx="1636552" cy="49594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r>
              <a:rPr lang="en-US" sz="2400" dirty="0" smtClean="0"/>
              <a:t>235.68</a:t>
            </a:r>
          </a:p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r>
              <a:rPr lang="en-US" sz="2400" dirty="0" smtClean="0"/>
              <a:t>235.67</a:t>
            </a:r>
          </a:p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r>
              <a:rPr lang="en-US" sz="2400" dirty="0" smtClean="0"/>
              <a:t>235.66</a:t>
            </a:r>
          </a:p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endParaRPr lang="en-US" sz="2400" dirty="0"/>
          </a:p>
          <a:p>
            <a:pPr algn="r">
              <a:lnSpc>
                <a:spcPts val="3160"/>
              </a:lnSpc>
            </a:pPr>
            <a:r>
              <a:rPr lang="en-US" sz="2400" dirty="0" smtClean="0"/>
              <a:t>235.65</a:t>
            </a:r>
          </a:p>
          <a:p>
            <a:pPr algn="r">
              <a:lnSpc>
                <a:spcPts val="3160"/>
              </a:lnSpc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4495" y="474872"/>
            <a:ext cx="707571" cy="3102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671758" y="1724199"/>
            <a:ext cx="395633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Time Difference (t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</a:t>
            </a:r>
            <a:r>
              <a:rPr lang="mr-IN" sz="2800" dirty="0" smtClean="0">
                <a:latin typeface="+mj-lt"/>
              </a:rPr>
              <a:t>–</a:t>
            </a:r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 ns</a:t>
            </a:r>
            <a:endParaRPr lang="en-US" sz="28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3496" y="5942732"/>
            <a:ext cx="8146143" cy="39159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0206" y="5954114"/>
            <a:ext cx="166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(hrs)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328300" y="543330"/>
            <a:ext cx="4041541" cy="140551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charset="2"/>
                <a:cs typeface="Symbol" charset="2"/>
              </a:rPr>
              <a:t>c</a:t>
            </a:r>
            <a:r>
              <a:rPr lang="en-US" sz="3200" baseline="30000" dirty="0" smtClean="0">
                <a:latin typeface="Calibri"/>
                <a:cs typeface="Calibri"/>
              </a:rPr>
              <a:t>2</a:t>
            </a:r>
            <a:r>
              <a:rPr lang="en-US" sz="3200" dirty="0" smtClean="0">
                <a:latin typeface="Symbol" charset="2"/>
                <a:cs typeface="Symbol" charset="2"/>
              </a:rPr>
              <a:t> / </a:t>
            </a:r>
            <a:r>
              <a:rPr lang="en-US" sz="3200" dirty="0" err="1" smtClean="0">
                <a:latin typeface="Calibri"/>
                <a:cs typeface="Calibri"/>
              </a:rPr>
              <a:t>ndf</a:t>
            </a:r>
            <a:r>
              <a:rPr lang="en-US" sz="3200" dirty="0" smtClean="0">
                <a:latin typeface="Symbol" charset="2"/>
                <a:cs typeface="Symbol" charset="2"/>
              </a:rPr>
              <a:t>      </a:t>
            </a:r>
            <a:r>
              <a:rPr lang="en-US" sz="3200" dirty="0" smtClean="0">
                <a:latin typeface="Calibri"/>
                <a:cs typeface="Calibri"/>
              </a:rPr>
              <a:t>79.57 </a:t>
            </a:r>
            <a:r>
              <a:rPr lang="en-US" sz="3200" dirty="0" smtClean="0">
                <a:latin typeface="Calibri"/>
                <a:cs typeface="Calibri"/>
              </a:rPr>
              <a:t>/ 72 </a:t>
            </a:r>
          </a:p>
          <a:p>
            <a:endParaRPr lang="en-US" sz="3200" baseline="30000" dirty="0">
              <a:latin typeface="Calibri"/>
              <a:cs typeface="Calibri"/>
            </a:endParaRPr>
          </a:p>
          <a:p>
            <a:r>
              <a:rPr lang="en-US" sz="3200" dirty="0">
                <a:latin typeface="Calibri"/>
                <a:cs typeface="Calibri"/>
              </a:rPr>
              <a:t>p</a:t>
            </a:r>
            <a:r>
              <a:rPr lang="en-US" sz="3200" dirty="0" smtClean="0">
                <a:latin typeface="Calibri"/>
                <a:cs typeface="Calibri"/>
              </a:rPr>
              <a:t>0               </a:t>
            </a:r>
            <a:r>
              <a:rPr lang="en-US" sz="3200" dirty="0" smtClean="0">
                <a:latin typeface="Calibri"/>
                <a:cs typeface="Calibri"/>
              </a:rPr>
              <a:t>235.7 </a:t>
            </a:r>
            <a:r>
              <a:rPr lang="en-US" sz="3200" u="sng" dirty="0" smtClean="0">
                <a:latin typeface="Calibri"/>
                <a:cs typeface="Calibri"/>
              </a:rPr>
              <a:t>+</a:t>
            </a:r>
            <a:r>
              <a:rPr lang="en-US" sz="3200" dirty="0" smtClean="0">
                <a:latin typeface="Calibri"/>
                <a:cs typeface="Calibri"/>
              </a:rPr>
              <a:t> 0.0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3604" y="561473"/>
            <a:ext cx="3841968" cy="1387370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68606" y="5822855"/>
            <a:ext cx="843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0                   </a:t>
            </a:r>
            <a:r>
              <a:rPr lang="en-US" sz="2400" dirty="0" smtClean="0"/>
              <a:t>             20                              40                              60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33839" y="543330"/>
            <a:ext cx="1009060" cy="416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60</Words>
  <Application>Microsoft Macintosh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Nandita</dc:creator>
  <cp:lastModifiedBy>Nandita</cp:lastModifiedBy>
  <cp:revision>11</cp:revision>
  <dcterms:created xsi:type="dcterms:W3CDTF">2019-05-14T21:52:39Z</dcterms:created>
  <dcterms:modified xsi:type="dcterms:W3CDTF">2019-05-21T09:34:46Z</dcterms:modified>
</cp:coreProperties>
</file>