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DC5A-B718-1A46-8F0D-1C500F6D7B78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DC3-A2F3-F44A-975A-BDE71E37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9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DC5A-B718-1A46-8F0D-1C500F6D7B78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DC3-A2F3-F44A-975A-BDE71E37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6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DC5A-B718-1A46-8F0D-1C500F6D7B78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DC3-A2F3-F44A-975A-BDE71E37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0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DC5A-B718-1A46-8F0D-1C500F6D7B78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DC3-A2F3-F44A-975A-BDE71E37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6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DC5A-B718-1A46-8F0D-1C500F6D7B78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DC3-A2F3-F44A-975A-BDE71E37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1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DC5A-B718-1A46-8F0D-1C500F6D7B78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DC3-A2F3-F44A-975A-BDE71E37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6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DC5A-B718-1A46-8F0D-1C500F6D7B78}" type="datetimeFigureOut">
              <a:rPr lang="en-US" smtClean="0"/>
              <a:t>9/14/18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DC3-A2F3-F44A-975A-BDE71E37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DC5A-B718-1A46-8F0D-1C500F6D7B78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DC3-A2F3-F44A-975A-BDE71E37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2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DC5A-B718-1A46-8F0D-1C500F6D7B78}" type="datetimeFigureOut">
              <a:rPr lang="en-US" smtClean="0"/>
              <a:t>9/14/18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DC3-A2F3-F44A-975A-BDE71E37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DC5A-B718-1A46-8F0D-1C500F6D7B78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DC3-A2F3-F44A-975A-BDE71E37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8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DC5A-B718-1A46-8F0D-1C500F6D7B78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DC3-A2F3-F44A-975A-BDE71E37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1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3DC5A-B718-1A46-8F0D-1C500F6D7B78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8DC3-A2F3-F44A-975A-BDE71E37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2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4429"/>
            <a:ext cx="8229600" cy="1143000"/>
          </a:xfrm>
        </p:spPr>
        <p:txBody>
          <a:bodyPr/>
          <a:lstStyle/>
          <a:p>
            <a:r>
              <a:rPr lang="en-US" dirty="0" smtClean="0"/>
              <a:t>Temperature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1</a:t>
            </a:fld>
            <a:endParaRPr lang="en-US" dirty="0"/>
          </a:p>
        </p:txBody>
      </p:sp>
      <p:pic>
        <p:nvPicPr>
          <p:cNvPr id="21" name="Picture 20" descr="Screen Shot 2018-09-13 at 6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1476829"/>
            <a:ext cx="87503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1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4429"/>
            <a:ext cx="8229600" cy="1143000"/>
          </a:xfrm>
        </p:spPr>
        <p:txBody>
          <a:bodyPr/>
          <a:lstStyle/>
          <a:p>
            <a:r>
              <a:rPr lang="en-US" dirty="0" smtClean="0"/>
              <a:t>Temperature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 descr="Screen Shot 2018-09-14 at 8.42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206"/>
            <a:ext cx="9144000" cy="47672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3143" y="5769303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8/9 23:09</a:t>
            </a:r>
            <a:endParaRPr lang="en-US" sz="1400" dirty="0">
              <a:solidFill>
                <a:srgbClr val="0000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543130" y="4953000"/>
            <a:ext cx="0" cy="544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67673" y="5105400"/>
            <a:ext cx="0" cy="544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92370" y="4656240"/>
            <a:ext cx="96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 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3957" y="5758286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9</a:t>
            </a:r>
            <a:r>
              <a:rPr lang="en-US" sz="1400" dirty="0" smtClean="0">
                <a:solidFill>
                  <a:srgbClr val="0000FF"/>
                </a:solidFill>
              </a:rPr>
              <a:t>/9 15:02</a:t>
            </a:r>
            <a:endParaRPr 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845787" y="4118429"/>
            <a:ext cx="0" cy="1378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20045" y="2057401"/>
            <a:ext cx="0" cy="1378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55222" y="5769303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10/9 06:29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20882" y="5776435"/>
            <a:ext cx="97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12/9 08:25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7195" y="604844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14/9 13:04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77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Temperature Data</vt:lpstr>
      <vt:lpstr>Temperature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Data</dc:title>
  <dc:creator>Nandita</dc:creator>
  <cp:lastModifiedBy>Nandita</cp:lastModifiedBy>
  <cp:revision>1</cp:revision>
  <dcterms:created xsi:type="dcterms:W3CDTF">2018-09-14T18:53:55Z</dcterms:created>
  <dcterms:modified xsi:type="dcterms:W3CDTF">2018-09-14T18:54:21Z</dcterms:modified>
</cp:coreProperties>
</file>