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F776-DB83-864E-A1E7-02E7FE9BAE24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6114-8D5D-3E47-9187-AD314B7A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476C5-ED35-8D44-9C3E-C2F87BD6785F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9AE0-FA06-B444-947D-B344ED52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552-10AC-3D4C-BEDF-9A76027587C7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2211-F69A-F74C-997C-D964B3A3A7B5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4C6A-044B-B645-9853-AD45C3BF4FF1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6F09-FA0F-D74A-A8AF-6A210D1A1A8C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B38-B735-FA4B-85E2-36F48C468986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CECF-2B29-9948-AE64-8402F61CEBD1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313D-00FF-8644-923C-6DA2B887441F}" type="datetime1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428F-9081-D840-98E9-54A4526E1619}" type="datetime1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8E1F-7CFE-6341-95F5-22B2E909F417}" type="datetime1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4824-2807-F949-8554-9F45F6FDA583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1E2-F37A-9B4B-9A14-4E35918919A2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C2B2-628C-9043-B1DF-3B6D4B592990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11670"/>
            <a:ext cx="8661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All channels </a:t>
            </a:r>
            <a:r>
              <a:rPr lang="en-US" sz="3600" dirty="0" smtClean="0">
                <a:solidFill>
                  <a:srgbClr val="000090"/>
                </a:solidFill>
              </a:rPr>
              <a:t>A1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A2 </a:t>
            </a:r>
            <a:r>
              <a:rPr lang="en-US" sz="3600" dirty="0" smtClean="0"/>
              <a:t>overlaid and A2:A1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Shot 2018-08-24 at 12.2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588647"/>
            <a:ext cx="4458855" cy="312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9715" y="2974884"/>
            <a:ext cx="2130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PMMA Channel 23</a:t>
            </a:r>
            <a:endParaRPr lang="en-US" sz="2000" dirty="0"/>
          </a:p>
        </p:txBody>
      </p:sp>
      <p:pic>
        <p:nvPicPr>
          <p:cNvPr id="16" name="Picture 15" descr="Screen Shot 2018-08-24 at 12.28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" y="3734174"/>
            <a:ext cx="4285649" cy="28112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41784" y="5692013"/>
            <a:ext cx="233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Silica Channel 24</a:t>
            </a:r>
            <a:endParaRPr lang="en-US" sz="2400" dirty="0"/>
          </a:p>
        </p:txBody>
      </p:sp>
      <p:pic>
        <p:nvPicPr>
          <p:cNvPr id="18" name="Picture 17" descr="Screen Shot 2018-08-24 at 2.3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719606"/>
            <a:ext cx="4410363" cy="29222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96890" y="2866911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  <p:pic>
        <p:nvPicPr>
          <p:cNvPr id="20" name="Picture 19" descr="Screen Shot 2018-08-24 at 2.3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20" y="3734174"/>
            <a:ext cx="4689380" cy="31238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70079" y="5894685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0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8-25 at 9.2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192"/>
            <a:ext cx="4795765" cy="3172808"/>
          </a:xfrm>
          <a:prstGeom prst="rect">
            <a:avLst/>
          </a:prstGeom>
        </p:spPr>
      </p:pic>
      <p:pic>
        <p:nvPicPr>
          <p:cNvPr id="2" name="Picture 1" descr="Screen Shot 2018-08-25 at 9.27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" y="661933"/>
            <a:ext cx="4562498" cy="3023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234" y="5816252"/>
            <a:ext cx="150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Channel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1849" y="2935025"/>
            <a:ext cx="150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Channel </a:t>
            </a:r>
            <a:r>
              <a:rPr lang="en-US" sz="2400" dirty="0"/>
              <a:t>0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600" y="-257852"/>
            <a:ext cx="866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All channels </a:t>
            </a:r>
            <a:r>
              <a:rPr lang="en-US" sz="3600" smtClean="0">
                <a:solidFill>
                  <a:srgbClr val="000090"/>
                </a:solidFill>
              </a:rPr>
              <a:t>A1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FF0000"/>
                </a:solidFill>
              </a:rPr>
              <a:t>A2 </a:t>
            </a:r>
            <a:r>
              <a:rPr lang="en-US" sz="3600" smtClean="0"/>
              <a:t>overlaid and A2:A1</a:t>
            </a:r>
            <a:endParaRPr lang="en-US" sz="3600" dirty="0"/>
          </a:p>
        </p:txBody>
      </p:sp>
      <p:pic>
        <p:nvPicPr>
          <p:cNvPr id="9" name="Picture 8" descr="Screen Shot 2018-08-24 at 4.38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24" y="661933"/>
            <a:ext cx="4657967" cy="3088513"/>
          </a:xfrm>
          <a:prstGeom prst="rect">
            <a:avLst/>
          </a:prstGeom>
        </p:spPr>
      </p:pic>
      <p:pic>
        <p:nvPicPr>
          <p:cNvPr id="17" name="Picture 16" descr="Screen Shot 2018-08-24 at 4.39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69" y="3805975"/>
            <a:ext cx="4422322" cy="29596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96890" y="2866911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70079" y="5894685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78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13888</TotalTime>
  <Words>46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All channels A1 and A2 overlaid and A2:A1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Waveforms (traces)</dc:title>
  <dc:creator>Nandita</dc:creator>
  <cp:lastModifiedBy>Nandita</cp:lastModifiedBy>
  <cp:revision>135</cp:revision>
  <dcterms:created xsi:type="dcterms:W3CDTF">2018-07-13T08:35:55Z</dcterms:created>
  <dcterms:modified xsi:type="dcterms:W3CDTF">2018-09-04T21:26:04Z</dcterms:modified>
</cp:coreProperties>
</file>