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80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3C1D-DB22-1D40-BD55-571865CF0FD1}" type="datetimeFigureOut">
              <a:rPr lang="en-US" smtClean="0"/>
              <a:t>13/09/19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2D83-056A-A647-B6B1-D1B7199B0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6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3C1D-DB22-1D40-BD55-571865CF0FD1}" type="datetimeFigureOut">
              <a:rPr lang="en-US" smtClean="0"/>
              <a:t>13/09/19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2D83-056A-A647-B6B1-D1B7199B0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40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3C1D-DB22-1D40-BD55-571865CF0FD1}" type="datetimeFigureOut">
              <a:rPr lang="en-US" smtClean="0"/>
              <a:t>13/09/19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2D83-056A-A647-B6B1-D1B7199B0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3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3C1D-DB22-1D40-BD55-571865CF0FD1}" type="datetimeFigureOut">
              <a:rPr lang="en-US" smtClean="0"/>
              <a:t>13/09/19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2D83-056A-A647-B6B1-D1B7199B0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1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3C1D-DB22-1D40-BD55-571865CF0FD1}" type="datetimeFigureOut">
              <a:rPr lang="en-US" smtClean="0"/>
              <a:t>13/09/19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2D83-056A-A647-B6B1-D1B7199B0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4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3C1D-DB22-1D40-BD55-571865CF0FD1}" type="datetimeFigureOut">
              <a:rPr lang="en-US" smtClean="0"/>
              <a:t>13/09/19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2D83-056A-A647-B6B1-D1B7199B0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3C1D-DB22-1D40-BD55-571865CF0FD1}" type="datetimeFigureOut">
              <a:rPr lang="en-US" smtClean="0"/>
              <a:t>13/09/19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2D83-056A-A647-B6B1-D1B7199B0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0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3C1D-DB22-1D40-BD55-571865CF0FD1}" type="datetimeFigureOut">
              <a:rPr lang="en-US" smtClean="0"/>
              <a:t>13/09/19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2D83-056A-A647-B6B1-D1B7199B0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3C1D-DB22-1D40-BD55-571865CF0FD1}" type="datetimeFigureOut">
              <a:rPr lang="en-US" smtClean="0"/>
              <a:t>13/09/19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2D83-056A-A647-B6B1-D1B7199B0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2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3C1D-DB22-1D40-BD55-571865CF0FD1}" type="datetimeFigureOut">
              <a:rPr lang="en-US" smtClean="0"/>
              <a:t>13/09/19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2D83-056A-A647-B6B1-D1B7199B0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6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3C1D-DB22-1D40-BD55-571865CF0FD1}" type="datetimeFigureOut">
              <a:rPr lang="en-US" smtClean="0"/>
              <a:t>13/09/19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2D83-056A-A647-B6B1-D1B7199B0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5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43C1D-DB22-1D40-BD55-571865CF0FD1}" type="datetimeFigureOut">
              <a:rPr lang="en-US" smtClean="0"/>
              <a:t>13/09/19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22D83-056A-A647-B6B1-D1B7199B0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Simulation </a:t>
            </a:r>
            <a:r>
              <a:rPr lang="mr-IN" dirty="0" smtClean="0"/>
              <a:t>–</a:t>
            </a:r>
            <a:r>
              <a:rPr lang="en-US" dirty="0" smtClean="0"/>
              <a:t> Positron shower leakage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53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510"/>
            <a:ext cx="7772400" cy="110387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Positrons through Lead-Fluoride crystal  </a:t>
            </a:r>
            <a:endParaRPr lang="en-US" sz="3600" dirty="0"/>
          </a:p>
        </p:txBody>
      </p:sp>
      <p:pic>
        <p:nvPicPr>
          <p:cNvPr id="4" name="Picture 3" descr="positr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859" y="2445102"/>
            <a:ext cx="6561238" cy="42276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8921" y="1000584"/>
            <a:ext cx="900507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9x6 PbF2 crystals (2.5x2.5x14 cm3)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10000, 3.1 </a:t>
            </a:r>
            <a:r>
              <a:rPr lang="en-US" sz="2400" dirty="0" err="1" smtClean="0"/>
              <a:t>GeV</a:t>
            </a:r>
            <a:r>
              <a:rPr lang="en-US" sz="2400" dirty="0" smtClean="0"/>
              <a:t> positrons shot on center of crystal #22 normally.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Repeated the same for top and bottom positions of crystal 22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276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50646"/>
            <a:ext cx="7772400" cy="110387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Positrons through Lead-Fluoride crystal  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96918" y="1000584"/>
            <a:ext cx="37905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Energy spectrum of all 9x6 crystal  for the three positions (top, center and bottom)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098" y="739460"/>
            <a:ext cx="4666902" cy="29229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662363"/>
            <a:ext cx="4477098" cy="28511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095" y="3691287"/>
            <a:ext cx="4519904" cy="28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12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50646"/>
            <a:ext cx="7772400" cy="110387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Positrons through Lead-Fluoride crystal  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96918" y="1000584"/>
            <a:ext cx="37905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Occupancy or number of hits distribution  of all 9x6 crystal  for the three positions (top, center and bottom)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946" y="681790"/>
            <a:ext cx="4544712" cy="29890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538" y="3670828"/>
            <a:ext cx="4578697" cy="31232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621" y="3658538"/>
            <a:ext cx="4928234" cy="31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55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" y="1536690"/>
            <a:ext cx="9144000" cy="497359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215036" y="3095401"/>
            <a:ext cx="2937194" cy="1904862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33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1417638"/>
            <a:ext cx="9144000" cy="4721658"/>
            <a:chOff x="0" y="1417638"/>
            <a:chExt cx="9144000" cy="472165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t="50110"/>
            <a:stretch/>
          </p:blipFill>
          <p:spPr>
            <a:xfrm>
              <a:off x="0" y="1417638"/>
              <a:ext cx="9144000" cy="246809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t="2914" b="50139"/>
            <a:stretch/>
          </p:blipFill>
          <p:spPr>
            <a:xfrm>
              <a:off x="0" y="3803786"/>
              <a:ext cx="9144000" cy="2335510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40970" y="1437480"/>
              <a:ext cx="900684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816" y="6121949"/>
              <a:ext cx="900684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7916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-20588" y="1477164"/>
            <a:ext cx="9144742" cy="4872348"/>
            <a:chOff x="-20588" y="1477164"/>
            <a:chExt cx="9144742" cy="487234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t="48472"/>
            <a:stretch/>
          </p:blipFill>
          <p:spPr>
            <a:xfrm>
              <a:off x="-19847" y="1477164"/>
              <a:ext cx="9144001" cy="244423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t="3529" b="48785"/>
            <a:stretch/>
          </p:blipFill>
          <p:spPr>
            <a:xfrm>
              <a:off x="-20588" y="3842032"/>
              <a:ext cx="9144001" cy="2507480"/>
            </a:xfrm>
            <a:prstGeom prst="rect">
              <a:avLst/>
            </a:prstGeom>
          </p:spPr>
        </p:pic>
        <p:cxnSp>
          <p:nvCxnSpPr>
            <p:cNvPr id="14" name="Straight Connector 13"/>
            <p:cNvCxnSpPr/>
            <p:nvPr/>
          </p:nvCxnSpPr>
          <p:spPr>
            <a:xfrm>
              <a:off x="60816" y="1497006"/>
              <a:ext cx="9006840" cy="0"/>
            </a:xfrm>
            <a:prstGeom prst="line">
              <a:avLst/>
            </a:prstGeom>
            <a:ln w="381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16" y="6329670"/>
              <a:ext cx="9006840" cy="0"/>
            </a:xfrm>
            <a:prstGeom prst="line">
              <a:avLst/>
            </a:prstGeom>
            <a:ln w="381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4655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50646"/>
            <a:ext cx="7772400" cy="110387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Positrons through Lead-Fluoride crystal  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96917" y="1000584"/>
            <a:ext cx="8334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Total energy of </a:t>
            </a:r>
            <a:r>
              <a:rPr lang="en-US" sz="2400" dirty="0" smtClean="0"/>
              <a:t>all </a:t>
            </a:r>
            <a:r>
              <a:rPr lang="en-US" sz="2400" dirty="0" smtClean="0"/>
              <a:t>positrons from a 3.1 </a:t>
            </a:r>
            <a:r>
              <a:rPr lang="en-US" sz="2400" dirty="0" err="1" smtClean="0"/>
              <a:t>GeV</a:t>
            </a:r>
            <a:r>
              <a:rPr lang="en-US" sz="2400" dirty="0" smtClean="0"/>
              <a:t> </a:t>
            </a:r>
            <a:r>
              <a:rPr lang="en-US" sz="2400" dirty="0" err="1" smtClean="0"/>
              <a:t>muon</a:t>
            </a:r>
            <a:r>
              <a:rPr lang="en-US" sz="2400" dirty="0" smtClean="0"/>
              <a:t> beam incident normally at the center of crystal 22.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0027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18020</TotalTime>
  <Words>119</Words>
  <Application>Microsoft Macintosh PowerPoint</Application>
  <PresentationFormat>On-screen Show (4:3)</PresentationFormat>
  <Paragraphs>11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Simulation – Positron shower leakage</vt:lpstr>
      <vt:lpstr>Positrons through Lead-Fluoride crystal  </vt:lpstr>
      <vt:lpstr>Positrons through Lead-Fluoride crystal  </vt:lpstr>
      <vt:lpstr>Positrons through Lead-Fluoride crystal  </vt:lpstr>
      <vt:lpstr>PowerPoint Presentation</vt:lpstr>
      <vt:lpstr>PowerPoint Presentation</vt:lpstr>
      <vt:lpstr>PowerPoint Presentation</vt:lpstr>
      <vt:lpstr>Positrons through Lead-Fluoride crystal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– Positron shower leakage</dc:title>
  <dc:creator>Nandita</dc:creator>
  <cp:lastModifiedBy>Nandita</cp:lastModifiedBy>
  <cp:revision>19</cp:revision>
  <dcterms:created xsi:type="dcterms:W3CDTF">2019-09-02T09:14:15Z</dcterms:created>
  <dcterms:modified xsi:type="dcterms:W3CDTF">2019-09-23T02:13:43Z</dcterms:modified>
</cp:coreProperties>
</file>