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AF1D-E7CA-2244-9B2D-DF30435D0E8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86AA-14BB-4844-AC1C-CF6E1D62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raha@FNAL.GOV" TargetMode="External"/><Relationship Id="rId3" Type="http://schemas.openxmlformats.org/officeDocument/2006/relationships/hyperlink" Target="https://cdcvs.fnal.gov/redmine/projects/g-2/wiki/ConfiguringS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86"/>
            <a:ext cx="7772400" cy="982305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/>
              <a:t>F</a:t>
            </a:r>
            <a:r>
              <a:rPr lang="en-US" dirty="0" err="1" smtClean="0"/>
              <a:t>ermilab</a:t>
            </a:r>
            <a:r>
              <a:rPr lang="en-US" dirty="0" smtClean="0"/>
              <a:t>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294" y="1119079"/>
            <a:ext cx="7791939" cy="4976927"/>
          </a:xfrm>
        </p:spPr>
        <p:txBody>
          <a:bodyPr>
            <a:noAutofit/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</a:rPr>
              <a:t>Steps to do this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100" dirty="0" smtClean="0">
                <a:solidFill>
                  <a:srgbClr val="000000"/>
                </a:solidFill>
              </a:rPr>
              <a:t>Get latest </a:t>
            </a:r>
            <a:r>
              <a:rPr lang="en-US" sz="2100" dirty="0" err="1" smtClean="0">
                <a:solidFill>
                  <a:srgbClr val="000000"/>
                </a:solidFill>
              </a:rPr>
              <a:t>kerbose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</a:rPr>
              <a:t>config</a:t>
            </a:r>
            <a:r>
              <a:rPr lang="en-US" sz="2100" dirty="0" smtClean="0">
                <a:solidFill>
                  <a:srgbClr val="000000"/>
                </a:solidFill>
              </a:rPr>
              <a:t> file (only first time) from the following link: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</a:rPr>
              <a:t>http://</a:t>
            </a:r>
            <a:r>
              <a:rPr lang="en-US" sz="2100" dirty="0" err="1" smtClean="0">
                <a:solidFill>
                  <a:srgbClr val="000000"/>
                </a:solidFill>
              </a:rPr>
              <a:t>computing.fnal.gov</a:t>
            </a:r>
            <a:r>
              <a:rPr lang="en-US" sz="2100" dirty="0" smtClean="0">
                <a:solidFill>
                  <a:srgbClr val="000000"/>
                </a:solidFill>
              </a:rPr>
              <a:t>/authentication/krb5conf/OSX/krb5.conf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100" dirty="0" err="1" smtClean="0">
                <a:solidFill>
                  <a:srgbClr val="000000"/>
                </a:solidFill>
              </a:rPr>
              <a:t>kinit</a:t>
            </a:r>
            <a:r>
              <a:rPr lang="en-US" sz="2100" dirty="0" smtClean="0">
                <a:solidFill>
                  <a:srgbClr val="000000"/>
                </a:solidFill>
              </a:rPr>
              <a:t> </a:t>
            </a:r>
            <a:r>
              <a:rPr lang="en-US" sz="2100" dirty="0">
                <a:solidFill>
                  <a:srgbClr val="000000"/>
                </a:solidFill>
                <a:hlinkClick r:id="rId2"/>
              </a:rPr>
              <a:t>nraha@</a:t>
            </a:r>
            <a:r>
              <a:rPr lang="en-US" sz="2100" dirty="0" smtClean="0">
                <a:solidFill>
                  <a:srgbClr val="000000"/>
                </a:solidFill>
                <a:hlinkClick r:id="rId2"/>
              </a:rPr>
              <a:t>FNAL.GOV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Wingdings" charset="0"/>
              <a:buChar char="Ø"/>
            </a:pPr>
            <a:r>
              <a:rPr lang="en-US" sz="2100" dirty="0" err="1">
                <a:solidFill>
                  <a:srgbClr val="000000"/>
                </a:solidFill>
              </a:rPr>
              <a:t>k</a:t>
            </a:r>
            <a:r>
              <a:rPr lang="en-US" sz="2100" dirty="0" err="1" smtClean="0">
                <a:solidFill>
                  <a:srgbClr val="000000"/>
                </a:solidFill>
              </a:rPr>
              <a:t>list</a:t>
            </a:r>
            <a:r>
              <a:rPr lang="en-US" sz="2100" dirty="0" smtClean="0">
                <a:solidFill>
                  <a:srgbClr val="000000"/>
                </a:solidFill>
              </a:rPr>
              <a:t> – gives time till which </a:t>
            </a:r>
            <a:r>
              <a:rPr lang="en-US" sz="2100" dirty="0" err="1" smtClean="0">
                <a:solidFill>
                  <a:srgbClr val="000000"/>
                </a:solidFill>
              </a:rPr>
              <a:t>ssh</a:t>
            </a:r>
            <a:r>
              <a:rPr lang="en-US" sz="2100" dirty="0" smtClean="0">
                <a:solidFill>
                  <a:srgbClr val="000000"/>
                </a:solidFill>
              </a:rPr>
              <a:t> works</a:t>
            </a:r>
          </a:p>
          <a:p>
            <a:pPr marL="457200" indent="-457200" algn="l">
              <a:buFont typeface="Wingdings" charset="0"/>
              <a:buChar char="Ø"/>
            </a:pPr>
            <a:r>
              <a:rPr lang="en-US" sz="2100" dirty="0" smtClean="0">
                <a:solidFill>
                  <a:srgbClr val="000000"/>
                </a:solidFill>
              </a:rPr>
              <a:t>First time only – configure </a:t>
            </a:r>
            <a:r>
              <a:rPr lang="en-US" sz="2100" dirty="0" err="1" smtClean="0">
                <a:solidFill>
                  <a:srgbClr val="000000"/>
                </a:solidFill>
              </a:rPr>
              <a:t>ssh</a:t>
            </a:r>
            <a:r>
              <a:rPr lang="en-US" sz="2100" dirty="0" smtClean="0">
                <a:solidFill>
                  <a:srgbClr val="000000"/>
                </a:solidFill>
              </a:rPr>
              <a:t> link below: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hlinkClick r:id="rId3"/>
              </a:rPr>
              <a:t>https://cdcvs.fnal.gov/redmine/projects/g-2/wiki/ConfiguringSsh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Wingdings" charset="0"/>
              <a:buChar char="Ø"/>
            </a:pPr>
            <a:r>
              <a:rPr lang="en-US" sz="2100" dirty="0" smtClean="0">
                <a:solidFill>
                  <a:srgbClr val="000000"/>
                </a:solidFill>
              </a:rPr>
              <a:t>source </a:t>
            </a:r>
            <a:r>
              <a:rPr lang="en-US" sz="2100" dirty="0">
                <a:solidFill>
                  <a:srgbClr val="000000"/>
                </a:solidFill>
              </a:rPr>
              <a:t>~/.</a:t>
            </a:r>
            <a:r>
              <a:rPr lang="en-US" sz="2100" dirty="0" err="1">
                <a:solidFill>
                  <a:srgbClr val="000000"/>
                </a:solidFill>
              </a:rPr>
              <a:t>ssh</a:t>
            </a:r>
            <a:r>
              <a:rPr lang="en-US" sz="2100" dirty="0">
                <a:solidFill>
                  <a:srgbClr val="000000"/>
                </a:solidFill>
              </a:rPr>
              <a:t>/</a:t>
            </a:r>
            <a:r>
              <a:rPr lang="en-US" sz="2100" dirty="0" err="1" smtClean="0">
                <a:solidFill>
                  <a:srgbClr val="000000"/>
                </a:solidFill>
              </a:rPr>
              <a:t>config</a:t>
            </a:r>
            <a:endParaRPr lang="en-US" sz="21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Wingdings" charset="0"/>
              <a:buChar char="Ø"/>
            </a:pPr>
            <a:r>
              <a:rPr lang="en-US" sz="2100" dirty="0" err="1">
                <a:solidFill>
                  <a:srgbClr val="000000"/>
                </a:solidFill>
              </a:rPr>
              <a:t>ssh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smtClean="0">
                <a:solidFill>
                  <a:srgbClr val="000000"/>
                </a:solidFill>
              </a:rPr>
              <a:t>gm2gpvm</a:t>
            </a:r>
          </a:p>
          <a:p>
            <a:pPr marL="342900" indent="-342900" algn="l">
              <a:buFont typeface="Wingdings" charset="0"/>
              <a:buChar char="Ø"/>
            </a:pPr>
            <a:r>
              <a:rPr lang="en-US" sz="2100" dirty="0" smtClean="0">
                <a:solidFill>
                  <a:srgbClr val="000000"/>
                </a:solidFill>
              </a:rPr>
              <a:t>Finally execute step wise from chapter 3 of manualG2M.pdf (same directory</a:t>
            </a:r>
            <a:r>
              <a:rPr lang="en-US" sz="21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</a:rPr>
              <a:t>NOTE: My development area is: </a:t>
            </a:r>
            <a:r>
              <a:rPr lang="en-US" sz="2100" dirty="0">
                <a:solidFill>
                  <a:srgbClr val="000000"/>
                </a:solidFill>
              </a:rPr>
              <a:t>/gm2/app/users/</a:t>
            </a:r>
            <a:r>
              <a:rPr lang="en-US" sz="2100" dirty="0" err="1">
                <a:solidFill>
                  <a:srgbClr val="000000"/>
                </a:solidFill>
              </a:rPr>
              <a:t>nandita</a:t>
            </a:r>
            <a:r>
              <a:rPr lang="en-US" sz="2100" dirty="0">
                <a:solidFill>
                  <a:srgbClr val="000000"/>
                </a:solidFill>
              </a:rPr>
              <a:t>/</a:t>
            </a:r>
            <a:r>
              <a:rPr lang="en-US" sz="2100" dirty="0" err="1">
                <a:solidFill>
                  <a:srgbClr val="000000"/>
                </a:solidFill>
              </a:rPr>
              <a:t>gain_study</a:t>
            </a:r>
            <a:endParaRPr lang="en-US" sz="2100" dirty="0" smtClean="0">
              <a:solidFill>
                <a:srgbClr val="000000"/>
              </a:solidFill>
            </a:endParaRPr>
          </a:p>
          <a:p>
            <a:pPr algn="l"/>
            <a:endParaRPr lang="en-US" sz="21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Wingdings" charset="0"/>
              <a:buChar char="Ø"/>
            </a:pPr>
            <a:endParaRPr 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8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Setting up Fermilab Acc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Fermilab Acc</dc:title>
  <dc:creator>Nandita</dc:creator>
  <cp:lastModifiedBy>Nandita</cp:lastModifiedBy>
  <cp:revision>5</cp:revision>
  <dcterms:created xsi:type="dcterms:W3CDTF">2015-11-09T17:26:50Z</dcterms:created>
  <dcterms:modified xsi:type="dcterms:W3CDTF">2015-11-09T18:17:21Z</dcterms:modified>
</cp:coreProperties>
</file>