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41BD3A4-7DD8-4C8C-893A-7AED67CB9DB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5EA824-8407-4004-B604-69035E3B36E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0000" y="335160"/>
            <a:ext cx="8457480" cy="8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Track/ Event Reconstruction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5" descr=""/>
          <p:cNvPicPr/>
          <p:nvPr/>
        </p:nvPicPr>
        <p:blipFill>
          <a:blip r:embed="rId1"/>
          <a:stretch/>
        </p:blipFill>
        <p:spPr>
          <a:xfrm>
            <a:off x="1298520" y="1556280"/>
            <a:ext cx="7158960" cy="530100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1122840" y="5586840"/>
            <a:ext cx="48441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354        161                  10639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6621480" y="6048720"/>
            <a:ext cx="23295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Units in mm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690200" y="6108120"/>
            <a:ext cx="69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arrow" w="med"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2390040" y="6259680"/>
            <a:ext cx="133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arrow" w="med"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3722040" y="6194160"/>
            <a:ext cx="282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arrow" w="med"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2306520" y="1556280"/>
            <a:ext cx="552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3481200" y="1556280"/>
            <a:ext cx="552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6305760" y="1523880"/>
            <a:ext cx="552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74320" y="-132840"/>
            <a:ext cx="8777880" cy="8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of 2x, 3x hits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Picture 3" descr=""/>
          <p:cNvPicPr/>
          <p:nvPr/>
        </p:nvPicPr>
        <p:blipFill>
          <a:blip r:embed="rId1"/>
          <a:stretch/>
        </p:blipFill>
        <p:spPr>
          <a:xfrm>
            <a:off x="3647520" y="1297800"/>
            <a:ext cx="5666040" cy="299952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177840" y="686520"/>
            <a:ext cx="660744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event can have from one to several hits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(stored in a vector) in plots Hits2x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7498080" y="1803600"/>
            <a:ext cx="421200" cy="4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090080" y="4206240"/>
            <a:ext cx="4395960" cy="24879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3876120" y="4735440"/>
            <a:ext cx="421200" cy="4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74320" y="-132840"/>
            <a:ext cx="8777880" cy="8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of 4x hits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615960" y="749880"/>
            <a:ext cx="660744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event can have from one to several hits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(stored in a vector) in plots Hits2x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011680" y="1870920"/>
            <a:ext cx="5943240" cy="3523680"/>
          </a:xfrm>
          <a:prstGeom prst="rect">
            <a:avLst/>
          </a:prstGeom>
          <a:ln>
            <a:noFill/>
          </a:ln>
        </p:spPr>
      </p:pic>
      <p:sp>
        <p:nvSpPr>
          <p:cNvPr id="60" name="CustomShape 3"/>
          <p:cNvSpPr/>
          <p:nvPr/>
        </p:nvSpPr>
        <p:spPr>
          <a:xfrm>
            <a:off x="5613480" y="2834640"/>
            <a:ext cx="11527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685800" y="335160"/>
            <a:ext cx="7771680" cy="8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of 2x hits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-129240" y="1226520"/>
            <a:ext cx="9082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distribution of number of hits in an event for 2X plane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Picture 4" descr=""/>
          <p:cNvPicPr/>
          <p:nvPr/>
        </p:nvPicPr>
        <p:blipFill>
          <a:blip r:embed="rId1"/>
          <a:stretch/>
        </p:blipFill>
        <p:spPr>
          <a:xfrm>
            <a:off x="1325880" y="1938240"/>
            <a:ext cx="6621120" cy="457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85800" y="72360"/>
            <a:ext cx="7771680" cy="8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Track from 2x , 3x and 4x hits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450360" y="893160"/>
            <a:ext cx="869292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Took first hit of an event and plotted 2x, 3x and 4x coord Vs z planes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 fitted with a straight line. Shown a couple of events (one bad &amp; one good).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Errors on these not known.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Picture 3" descr=""/>
          <p:cNvPicPr/>
          <p:nvPr/>
        </p:nvPicPr>
        <p:blipFill>
          <a:blip r:embed="rId1"/>
          <a:stretch/>
        </p:blipFill>
        <p:spPr>
          <a:xfrm>
            <a:off x="-9000" y="2369520"/>
            <a:ext cx="4355640" cy="3930120"/>
          </a:xfrm>
          <a:prstGeom prst="rect">
            <a:avLst/>
          </a:prstGeom>
          <a:ln>
            <a:noFill/>
          </a:ln>
        </p:spPr>
      </p:pic>
      <p:sp>
        <p:nvSpPr>
          <p:cNvPr id="67" name="CustomShape 3"/>
          <p:cNvSpPr/>
          <p:nvPr/>
        </p:nvSpPr>
        <p:spPr>
          <a:xfrm>
            <a:off x="1459800" y="6277680"/>
            <a:ext cx="1162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 planes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7010280" y="6115680"/>
            <a:ext cx="1162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 planes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 rot="16200000">
            <a:off x="-89280" y="4332240"/>
            <a:ext cx="1014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 – hits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9" descr=""/>
          <p:cNvPicPr/>
          <p:nvPr/>
        </p:nvPicPr>
        <p:blipFill>
          <a:blip r:embed="rId2"/>
          <a:stretch/>
        </p:blipFill>
        <p:spPr>
          <a:xfrm>
            <a:off x="4321800" y="2394000"/>
            <a:ext cx="4714560" cy="3834720"/>
          </a:xfrm>
          <a:prstGeom prst="rect">
            <a:avLst/>
          </a:prstGeom>
          <a:ln>
            <a:noFill/>
          </a:ln>
        </p:spPr>
      </p:pic>
      <p:sp>
        <p:nvSpPr>
          <p:cNvPr id="71" name="CustomShape 6"/>
          <p:cNvSpPr/>
          <p:nvPr/>
        </p:nvSpPr>
        <p:spPr>
          <a:xfrm rot="16200000">
            <a:off x="3886200" y="4332240"/>
            <a:ext cx="1014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 – hits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72360"/>
            <a:ext cx="7771680" cy="8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Chi2 distribution for X and Y hits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4" descr=""/>
          <p:cNvPicPr/>
          <p:nvPr/>
        </p:nvPicPr>
        <p:blipFill>
          <a:blip r:embed="rId1"/>
          <a:stretch/>
        </p:blipFill>
        <p:spPr>
          <a:xfrm>
            <a:off x="685800" y="1172880"/>
            <a:ext cx="8038440" cy="536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17520" y="72360"/>
            <a:ext cx="8825760" cy="8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Slope (angle) distribution for X and Y hits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535760" y="1253880"/>
            <a:ext cx="6143040" cy="43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8787</TotalTime>
  <Application>LibreOffice/5.1.6.2$Linux_X86_64 LibreOffice_project/10m0$Build-2</Application>
  <Words>132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2017-04-12T18:28:17Z</dcterms:created>
  <dc:creator>Nandita</dc:creator>
  <dc:description/>
  <dc:language>en-US</dc:language>
  <cp:lastModifiedBy/>
  <dcterms:modified xsi:type="dcterms:W3CDTF">2017-04-26T14:29:26Z</dcterms:modified>
  <cp:revision>12</cp:revision>
  <dc:subject/>
  <dc:title>Track/ Event Reconstruction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