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24/06/19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509F13-EDCF-4791-999B-19A26DBA44D9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280160" y="147600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1280160" y="183096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280160" y="218592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280160" y="254052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>
            <a:off x="859680" y="147600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859680" y="183096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859680" y="218592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859680" y="254052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3916800" y="147600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3916800" y="183096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3916800" y="218592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3916800" y="254052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3495960" y="147600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3495960" y="183096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3495960" y="218592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3495960" y="254052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7"/>
          <p:cNvSpPr/>
          <p:nvPr/>
        </p:nvSpPr>
        <p:spPr>
          <a:xfrm>
            <a:off x="6673320" y="147600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8"/>
          <p:cNvSpPr/>
          <p:nvPr/>
        </p:nvSpPr>
        <p:spPr>
          <a:xfrm>
            <a:off x="6673320" y="183096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9"/>
          <p:cNvSpPr/>
          <p:nvPr/>
        </p:nvSpPr>
        <p:spPr>
          <a:xfrm>
            <a:off x="6673320" y="218592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6673320" y="254052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1"/>
          <p:cNvSpPr/>
          <p:nvPr/>
        </p:nvSpPr>
        <p:spPr>
          <a:xfrm>
            <a:off x="6252840" y="147600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6252840" y="183096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3"/>
          <p:cNvSpPr/>
          <p:nvPr/>
        </p:nvSpPr>
        <p:spPr>
          <a:xfrm>
            <a:off x="6252840" y="218592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4"/>
          <p:cNvSpPr/>
          <p:nvPr/>
        </p:nvSpPr>
        <p:spPr>
          <a:xfrm>
            <a:off x="6252840" y="254052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9309600" y="147600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6"/>
          <p:cNvSpPr/>
          <p:nvPr/>
        </p:nvSpPr>
        <p:spPr>
          <a:xfrm>
            <a:off x="9309600" y="183096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9309600" y="218592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8"/>
          <p:cNvSpPr/>
          <p:nvPr/>
        </p:nvSpPr>
        <p:spPr>
          <a:xfrm>
            <a:off x="9309600" y="254052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9"/>
          <p:cNvSpPr/>
          <p:nvPr/>
        </p:nvSpPr>
        <p:spPr>
          <a:xfrm>
            <a:off x="8889120" y="147600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0"/>
          <p:cNvSpPr/>
          <p:nvPr/>
        </p:nvSpPr>
        <p:spPr>
          <a:xfrm>
            <a:off x="8889120" y="183096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1"/>
          <p:cNvSpPr/>
          <p:nvPr/>
        </p:nvSpPr>
        <p:spPr>
          <a:xfrm>
            <a:off x="8889120" y="218592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2"/>
          <p:cNvSpPr/>
          <p:nvPr/>
        </p:nvSpPr>
        <p:spPr>
          <a:xfrm>
            <a:off x="8889120" y="2540520"/>
            <a:ext cx="190800" cy="354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3"/>
          <p:cNvSpPr/>
          <p:nvPr/>
        </p:nvSpPr>
        <p:spPr>
          <a:xfrm>
            <a:off x="3049200" y="3696840"/>
            <a:ext cx="31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 rot="5400000">
            <a:off x="3096720" y="1134000"/>
            <a:ext cx="219240" cy="469260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5"/>
          <p:cNvSpPr/>
          <p:nvPr/>
        </p:nvSpPr>
        <p:spPr>
          <a:xfrm rot="5400000">
            <a:off x="7191360" y="2472120"/>
            <a:ext cx="179640" cy="205632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6"/>
          <p:cNvSpPr/>
          <p:nvPr/>
        </p:nvSpPr>
        <p:spPr>
          <a:xfrm rot="5400000">
            <a:off x="9827640" y="2432520"/>
            <a:ext cx="179640" cy="205632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7"/>
          <p:cNvSpPr/>
          <p:nvPr/>
        </p:nvSpPr>
        <p:spPr>
          <a:xfrm>
            <a:off x="7333920" y="3688920"/>
            <a:ext cx="30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8"/>
          <p:cNvSpPr/>
          <p:nvPr/>
        </p:nvSpPr>
        <p:spPr>
          <a:xfrm>
            <a:off x="9970920" y="3696840"/>
            <a:ext cx="30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1584000" y="1075320"/>
            <a:ext cx="1394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>
            <a:off x="432000" y="1008000"/>
            <a:ext cx="1394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Tag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349520" y="1671120"/>
            <a:ext cx="1276920" cy="304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933600" y="1671120"/>
            <a:ext cx="51480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259120" y="1671120"/>
            <a:ext cx="45288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7596000" y="1671120"/>
            <a:ext cx="54432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5921280" y="1671120"/>
            <a:ext cx="716760" cy="3049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2546280" y="2858040"/>
            <a:ext cx="9128160" cy="31327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7"/>
          <p:cNvSpPr/>
          <p:nvPr/>
        </p:nvSpPr>
        <p:spPr>
          <a:xfrm>
            <a:off x="3129840" y="33566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8"/>
          <p:cNvSpPr/>
          <p:nvPr/>
        </p:nvSpPr>
        <p:spPr>
          <a:xfrm>
            <a:off x="3129840" y="366192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9"/>
          <p:cNvSpPr/>
          <p:nvPr/>
        </p:nvSpPr>
        <p:spPr>
          <a:xfrm>
            <a:off x="3129840" y="39672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0"/>
          <p:cNvSpPr/>
          <p:nvPr/>
        </p:nvSpPr>
        <p:spPr>
          <a:xfrm>
            <a:off x="3129840" y="427212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1"/>
          <p:cNvSpPr/>
          <p:nvPr/>
        </p:nvSpPr>
        <p:spPr>
          <a:xfrm>
            <a:off x="2768400" y="335664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2"/>
          <p:cNvSpPr/>
          <p:nvPr/>
        </p:nvSpPr>
        <p:spPr>
          <a:xfrm>
            <a:off x="2768400" y="366192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3"/>
          <p:cNvSpPr/>
          <p:nvPr/>
        </p:nvSpPr>
        <p:spPr>
          <a:xfrm>
            <a:off x="2768400" y="396720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4"/>
          <p:cNvSpPr/>
          <p:nvPr/>
        </p:nvSpPr>
        <p:spPr>
          <a:xfrm>
            <a:off x="2768400" y="4272120"/>
            <a:ext cx="16416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5"/>
          <p:cNvSpPr/>
          <p:nvPr/>
        </p:nvSpPr>
        <p:spPr>
          <a:xfrm>
            <a:off x="5396400" y="33566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6"/>
          <p:cNvSpPr/>
          <p:nvPr/>
        </p:nvSpPr>
        <p:spPr>
          <a:xfrm>
            <a:off x="5396400" y="366192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7"/>
          <p:cNvSpPr/>
          <p:nvPr/>
        </p:nvSpPr>
        <p:spPr>
          <a:xfrm>
            <a:off x="5396400" y="39672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8"/>
          <p:cNvSpPr/>
          <p:nvPr/>
        </p:nvSpPr>
        <p:spPr>
          <a:xfrm>
            <a:off x="5396400" y="427212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9"/>
          <p:cNvSpPr/>
          <p:nvPr/>
        </p:nvSpPr>
        <p:spPr>
          <a:xfrm>
            <a:off x="5034960" y="335664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0"/>
          <p:cNvSpPr/>
          <p:nvPr/>
        </p:nvSpPr>
        <p:spPr>
          <a:xfrm>
            <a:off x="5034960" y="366192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1"/>
          <p:cNvSpPr/>
          <p:nvPr/>
        </p:nvSpPr>
        <p:spPr>
          <a:xfrm>
            <a:off x="5034960" y="396720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2"/>
          <p:cNvSpPr/>
          <p:nvPr/>
        </p:nvSpPr>
        <p:spPr>
          <a:xfrm>
            <a:off x="5034960" y="4272120"/>
            <a:ext cx="16416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3"/>
          <p:cNvSpPr/>
          <p:nvPr/>
        </p:nvSpPr>
        <p:spPr>
          <a:xfrm>
            <a:off x="7766640" y="33566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4"/>
          <p:cNvSpPr/>
          <p:nvPr/>
        </p:nvSpPr>
        <p:spPr>
          <a:xfrm>
            <a:off x="7766640" y="366192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5"/>
          <p:cNvSpPr/>
          <p:nvPr/>
        </p:nvSpPr>
        <p:spPr>
          <a:xfrm>
            <a:off x="7766640" y="39672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6"/>
          <p:cNvSpPr/>
          <p:nvPr/>
        </p:nvSpPr>
        <p:spPr>
          <a:xfrm>
            <a:off x="7766640" y="427212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7"/>
          <p:cNvSpPr/>
          <p:nvPr/>
        </p:nvSpPr>
        <p:spPr>
          <a:xfrm>
            <a:off x="7405200" y="335664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8"/>
          <p:cNvSpPr/>
          <p:nvPr/>
        </p:nvSpPr>
        <p:spPr>
          <a:xfrm>
            <a:off x="7405200" y="366192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9"/>
          <p:cNvSpPr/>
          <p:nvPr/>
        </p:nvSpPr>
        <p:spPr>
          <a:xfrm>
            <a:off x="7405200" y="396720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0"/>
          <p:cNvSpPr/>
          <p:nvPr/>
        </p:nvSpPr>
        <p:spPr>
          <a:xfrm>
            <a:off x="7405200" y="4272120"/>
            <a:ext cx="16380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1"/>
          <p:cNvSpPr/>
          <p:nvPr/>
        </p:nvSpPr>
        <p:spPr>
          <a:xfrm>
            <a:off x="10033200" y="33566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2"/>
          <p:cNvSpPr/>
          <p:nvPr/>
        </p:nvSpPr>
        <p:spPr>
          <a:xfrm>
            <a:off x="10033200" y="366192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3"/>
          <p:cNvSpPr/>
          <p:nvPr/>
        </p:nvSpPr>
        <p:spPr>
          <a:xfrm>
            <a:off x="10033200" y="39672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4"/>
          <p:cNvSpPr/>
          <p:nvPr/>
        </p:nvSpPr>
        <p:spPr>
          <a:xfrm>
            <a:off x="10033200" y="427212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5"/>
          <p:cNvSpPr/>
          <p:nvPr/>
        </p:nvSpPr>
        <p:spPr>
          <a:xfrm>
            <a:off x="9671760" y="335664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6"/>
          <p:cNvSpPr/>
          <p:nvPr/>
        </p:nvSpPr>
        <p:spPr>
          <a:xfrm>
            <a:off x="9671760" y="366192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7"/>
          <p:cNvSpPr/>
          <p:nvPr/>
        </p:nvSpPr>
        <p:spPr>
          <a:xfrm>
            <a:off x="9671760" y="396720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8"/>
          <p:cNvSpPr/>
          <p:nvPr/>
        </p:nvSpPr>
        <p:spPr>
          <a:xfrm>
            <a:off x="9671760" y="4272120"/>
            <a:ext cx="16380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39"/>
          <p:cNvSpPr/>
          <p:nvPr/>
        </p:nvSpPr>
        <p:spPr>
          <a:xfrm>
            <a:off x="3129840" y="3356640"/>
            <a:ext cx="1219680" cy="30492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0"/>
          <p:cNvSpPr/>
          <p:nvPr/>
        </p:nvSpPr>
        <p:spPr>
          <a:xfrm>
            <a:off x="3129840" y="39672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1"/>
          <p:cNvSpPr/>
          <p:nvPr/>
        </p:nvSpPr>
        <p:spPr>
          <a:xfrm>
            <a:off x="5396400" y="3661920"/>
            <a:ext cx="1162080" cy="30492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2"/>
          <p:cNvSpPr/>
          <p:nvPr/>
        </p:nvSpPr>
        <p:spPr>
          <a:xfrm>
            <a:off x="5394600" y="3967200"/>
            <a:ext cx="1104480" cy="30492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3"/>
          <p:cNvSpPr/>
          <p:nvPr/>
        </p:nvSpPr>
        <p:spPr>
          <a:xfrm>
            <a:off x="7766640" y="3356640"/>
            <a:ext cx="873360" cy="3049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4"/>
          <p:cNvSpPr/>
          <p:nvPr/>
        </p:nvSpPr>
        <p:spPr>
          <a:xfrm>
            <a:off x="8632800" y="3356640"/>
            <a:ext cx="43200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5"/>
          <p:cNvSpPr/>
          <p:nvPr/>
        </p:nvSpPr>
        <p:spPr>
          <a:xfrm>
            <a:off x="7766640" y="3967200"/>
            <a:ext cx="859320" cy="30492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6"/>
          <p:cNvSpPr/>
          <p:nvPr/>
        </p:nvSpPr>
        <p:spPr>
          <a:xfrm>
            <a:off x="4628880" y="5266080"/>
            <a:ext cx="313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7"/>
          <p:cNvSpPr/>
          <p:nvPr/>
        </p:nvSpPr>
        <p:spPr>
          <a:xfrm rot="5400000">
            <a:off x="4691160" y="3062880"/>
            <a:ext cx="188640" cy="403452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8"/>
          <p:cNvSpPr/>
          <p:nvPr/>
        </p:nvSpPr>
        <p:spPr>
          <a:xfrm rot="5400000">
            <a:off x="8211960" y="4213440"/>
            <a:ext cx="154440" cy="176796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49"/>
          <p:cNvSpPr/>
          <p:nvPr/>
        </p:nvSpPr>
        <p:spPr>
          <a:xfrm rot="5400000">
            <a:off x="10478160" y="4179240"/>
            <a:ext cx="154440" cy="176760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0"/>
          <p:cNvSpPr/>
          <p:nvPr/>
        </p:nvSpPr>
        <p:spPr>
          <a:xfrm>
            <a:off x="8313840" y="5258880"/>
            <a:ext cx="30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1"/>
          <p:cNvSpPr/>
          <p:nvPr/>
        </p:nvSpPr>
        <p:spPr>
          <a:xfrm>
            <a:off x="10581120" y="5266080"/>
            <a:ext cx="30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2"/>
          <p:cNvSpPr/>
          <p:nvPr/>
        </p:nvSpPr>
        <p:spPr>
          <a:xfrm>
            <a:off x="2016000" y="1125360"/>
            <a:ext cx="1635840" cy="1428120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Compressor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3"/>
          <p:cNvSpPr/>
          <p:nvPr/>
        </p:nvSpPr>
        <p:spPr>
          <a:xfrm>
            <a:off x="3652200" y="1774080"/>
            <a:ext cx="589680" cy="169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4"/>
          <p:cNvSpPr/>
          <p:nvPr/>
        </p:nvSpPr>
        <p:spPr>
          <a:xfrm rot="5400000">
            <a:off x="8612280" y="1849680"/>
            <a:ext cx="1011960" cy="821160"/>
          </a:xfrm>
          <a:prstGeom prst="bentArrow">
            <a:avLst>
              <a:gd name="adj1" fmla="val 1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5"/>
          <p:cNvSpPr/>
          <p:nvPr/>
        </p:nvSpPr>
        <p:spPr>
          <a:xfrm>
            <a:off x="6696360" y="5544000"/>
            <a:ext cx="937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6"/>
          <p:cNvSpPr/>
          <p:nvPr/>
        </p:nvSpPr>
        <p:spPr>
          <a:xfrm>
            <a:off x="3344760" y="462204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1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7"/>
          <p:cNvSpPr/>
          <p:nvPr/>
        </p:nvSpPr>
        <p:spPr>
          <a:xfrm>
            <a:off x="5582160" y="462744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2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8"/>
          <p:cNvSpPr/>
          <p:nvPr/>
        </p:nvSpPr>
        <p:spPr>
          <a:xfrm>
            <a:off x="7953120" y="462240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3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9"/>
          <p:cNvSpPr/>
          <p:nvPr/>
        </p:nvSpPr>
        <p:spPr>
          <a:xfrm>
            <a:off x="10190520" y="462780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4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330640" y="4320000"/>
            <a:ext cx="9128160" cy="24480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2914200" y="45054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2914200" y="481068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914200" y="51159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2914200" y="542088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2552760" y="450540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2552760" y="481068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2552760" y="511596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2552760" y="5420880"/>
            <a:ext cx="16416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>
            <a:off x="5180760" y="45054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1"/>
          <p:cNvSpPr/>
          <p:nvPr/>
        </p:nvSpPr>
        <p:spPr>
          <a:xfrm>
            <a:off x="5180760" y="481068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5180760" y="51159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5180760" y="542088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819320" y="450540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4819320" y="481068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6"/>
          <p:cNvSpPr/>
          <p:nvPr/>
        </p:nvSpPr>
        <p:spPr>
          <a:xfrm>
            <a:off x="4819320" y="511596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7"/>
          <p:cNvSpPr/>
          <p:nvPr/>
        </p:nvSpPr>
        <p:spPr>
          <a:xfrm>
            <a:off x="4819320" y="5420880"/>
            <a:ext cx="16416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8"/>
          <p:cNvSpPr/>
          <p:nvPr/>
        </p:nvSpPr>
        <p:spPr>
          <a:xfrm>
            <a:off x="7551000" y="45054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9"/>
          <p:cNvSpPr/>
          <p:nvPr/>
        </p:nvSpPr>
        <p:spPr>
          <a:xfrm>
            <a:off x="7551000" y="481068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0"/>
          <p:cNvSpPr/>
          <p:nvPr/>
        </p:nvSpPr>
        <p:spPr>
          <a:xfrm>
            <a:off x="7551000" y="51159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21"/>
          <p:cNvSpPr/>
          <p:nvPr/>
        </p:nvSpPr>
        <p:spPr>
          <a:xfrm>
            <a:off x="7551000" y="542088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2"/>
          <p:cNvSpPr/>
          <p:nvPr/>
        </p:nvSpPr>
        <p:spPr>
          <a:xfrm>
            <a:off x="7189560" y="450540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3"/>
          <p:cNvSpPr/>
          <p:nvPr/>
        </p:nvSpPr>
        <p:spPr>
          <a:xfrm>
            <a:off x="7189560" y="481068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4"/>
          <p:cNvSpPr/>
          <p:nvPr/>
        </p:nvSpPr>
        <p:spPr>
          <a:xfrm>
            <a:off x="7189560" y="511596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5"/>
          <p:cNvSpPr/>
          <p:nvPr/>
        </p:nvSpPr>
        <p:spPr>
          <a:xfrm>
            <a:off x="7189560" y="5420880"/>
            <a:ext cx="16380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6"/>
          <p:cNvSpPr/>
          <p:nvPr/>
        </p:nvSpPr>
        <p:spPr>
          <a:xfrm>
            <a:off x="9817560" y="450540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7"/>
          <p:cNvSpPr/>
          <p:nvPr/>
        </p:nvSpPr>
        <p:spPr>
          <a:xfrm>
            <a:off x="9817560" y="481068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8"/>
          <p:cNvSpPr/>
          <p:nvPr/>
        </p:nvSpPr>
        <p:spPr>
          <a:xfrm>
            <a:off x="9817560" y="51159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9"/>
          <p:cNvSpPr/>
          <p:nvPr/>
        </p:nvSpPr>
        <p:spPr>
          <a:xfrm>
            <a:off x="9817560" y="542088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0"/>
          <p:cNvSpPr/>
          <p:nvPr/>
        </p:nvSpPr>
        <p:spPr>
          <a:xfrm>
            <a:off x="9456120" y="450540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1"/>
          <p:cNvSpPr/>
          <p:nvPr/>
        </p:nvSpPr>
        <p:spPr>
          <a:xfrm>
            <a:off x="9456120" y="481068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2"/>
          <p:cNvSpPr/>
          <p:nvPr/>
        </p:nvSpPr>
        <p:spPr>
          <a:xfrm>
            <a:off x="9456120" y="511596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3"/>
          <p:cNvSpPr/>
          <p:nvPr/>
        </p:nvSpPr>
        <p:spPr>
          <a:xfrm>
            <a:off x="9456120" y="5420880"/>
            <a:ext cx="16380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4"/>
          <p:cNvSpPr/>
          <p:nvPr/>
        </p:nvSpPr>
        <p:spPr>
          <a:xfrm>
            <a:off x="2914200" y="4505400"/>
            <a:ext cx="1219680" cy="30492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5"/>
          <p:cNvSpPr/>
          <p:nvPr/>
        </p:nvSpPr>
        <p:spPr>
          <a:xfrm>
            <a:off x="2914200" y="51159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6"/>
          <p:cNvSpPr/>
          <p:nvPr/>
        </p:nvSpPr>
        <p:spPr>
          <a:xfrm>
            <a:off x="5180760" y="4810680"/>
            <a:ext cx="1162080" cy="30492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7"/>
          <p:cNvSpPr/>
          <p:nvPr/>
        </p:nvSpPr>
        <p:spPr>
          <a:xfrm>
            <a:off x="5178960" y="5115960"/>
            <a:ext cx="1104480" cy="30492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8"/>
          <p:cNvSpPr/>
          <p:nvPr/>
        </p:nvSpPr>
        <p:spPr>
          <a:xfrm>
            <a:off x="7551000" y="4505400"/>
            <a:ext cx="873360" cy="3049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9"/>
          <p:cNvSpPr/>
          <p:nvPr/>
        </p:nvSpPr>
        <p:spPr>
          <a:xfrm>
            <a:off x="8417160" y="4505400"/>
            <a:ext cx="43200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40"/>
          <p:cNvSpPr/>
          <p:nvPr/>
        </p:nvSpPr>
        <p:spPr>
          <a:xfrm>
            <a:off x="7551000" y="5115960"/>
            <a:ext cx="859320" cy="30492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41"/>
          <p:cNvSpPr/>
          <p:nvPr/>
        </p:nvSpPr>
        <p:spPr>
          <a:xfrm>
            <a:off x="4413240" y="6414840"/>
            <a:ext cx="313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2"/>
          <p:cNvSpPr/>
          <p:nvPr/>
        </p:nvSpPr>
        <p:spPr>
          <a:xfrm rot="5400000">
            <a:off x="4475520" y="4211640"/>
            <a:ext cx="188640" cy="403452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3"/>
          <p:cNvSpPr/>
          <p:nvPr/>
        </p:nvSpPr>
        <p:spPr>
          <a:xfrm rot="5400000">
            <a:off x="7996320" y="5362200"/>
            <a:ext cx="154440" cy="176796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44"/>
          <p:cNvSpPr/>
          <p:nvPr/>
        </p:nvSpPr>
        <p:spPr>
          <a:xfrm rot="5400000">
            <a:off x="10262520" y="5328000"/>
            <a:ext cx="154440" cy="176760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45"/>
          <p:cNvSpPr/>
          <p:nvPr/>
        </p:nvSpPr>
        <p:spPr>
          <a:xfrm>
            <a:off x="8098200" y="6407640"/>
            <a:ext cx="30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6"/>
          <p:cNvSpPr/>
          <p:nvPr/>
        </p:nvSpPr>
        <p:spPr>
          <a:xfrm>
            <a:off x="10365480" y="6414840"/>
            <a:ext cx="30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47"/>
          <p:cNvSpPr/>
          <p:nvPr/>
        </p:nvSpPr>
        <p:spPr>
          <a:xfrm>
            <a:off x="3129120" y="577080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1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8"/>
          <p:cNvSpPr/>
          <p:nvPr/>
        </p:nvSpPr>
        <p:spPr>
          <a:xfrm>
            <a:off x="5366520" y="577620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2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9"/>
          <p:cNvSpPr/>
          <p:nvPr/>
        </p:nvSpPr>
        <p:spPr>
          <a:xfrm>
            <a:off x="7737480" y="577116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3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0"/>
          <p:cNvSpPr/>
          <p:nvPr/>
        </p:nvSpPr>
        <p:spPr>
          <a:xfrm>
            <a:off x="9974880" y="577656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4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1"/>
          <p:cNvSpPr/>
          <p:nvPr/>
        </p:nvSpPr>
        <p:spPr>
          <a:xfrm>
            <a:off x="2914200" y="5420880"/>
            <a:ext cx="1261800" cy="304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52"/>
          <p:cNvSpPr/>
          <p:nvPr/>
        </p:nvSpPr>
        <p:spPr>
          <a:xfrm>
            <a:off x="9817560" y="4811040"/>
            <a:ext cx="716760" cy="3049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3"/>
          <p:cNvSpPr/>
          <p:nvPr/>
        </p:nvSpPr>
        <p:spPr>
          <a:xfrm>
            <a:off x="7553160" y="4829400"/>
            <a:ext cx="43200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4"/>
          <p:cNvSpPr/>
          <p:nvPr/>
        </p:nvSpPr>
        <p:spPr>
          <a:xfrm>
            <a:off x="7560360" y="5420880"/>
            <a:ext cx="43200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5"/>
          <p:cNvSpPr/>
          <p:nvPr/>
        </p:nvSpPr>
        <p:spPr>
          <a:xfrm>
            <a:off x="8410320" y="5115600"/>
            <a:ext cx="43200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56"/>
          <p:cNvSpPr/>
          <p:nvPr/>
        </p:nvSpPr>
        <p:spPr>
          <a:xfrm>
            <a:off x="5023080" y="113760"/>
            <a:ext cx="1276920" cy="304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7"/>
          <p:cNvSpPr/>
          <p:nvPr/>
        </p:nvSpPr>
        <p:spPr>
          <a:xfrm>
            <a:off x="7607160" y="113760"/>
            <a:ext cx="51480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8"/>
          <p:cNvSpPr/>
          <p:nvPr/>
        </p:nvSpPr>
        <p:spPr>
          <a:xfrm>
            <a:off x="8932680" y="113760"/>
            <a:ext cx="45288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9"/>
          <p:cNvSpPr/>
          <p:nvPr/>
        </p:nvSpPr>
        <p:spPr>
          <a:xfrm>
            <a:off x="8269560" y="113760"/>
            <a:ext cx="54432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60"/>
          <p:cNvSpPr/>
          <p:nvPr/>
        </p:nvSpPr>
        <p:spPr>
          <a:xfrm>
            <a:off x="6594840" y="113760"/>
            <a:ext cx="716760" cy="3049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1"/>
          <p:cNvSpPr/>
          <p:nvPr/>
        </p:nvSpPr>
        <p:spPr>
          <a:xfrm>
            <a:off x="2319840" y="1224000"/>
            <a:ext cx="9128160" cy="25200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62"/>
          <p:cNvSpPr/>
          <p:nvPr/>
        </p:nvSpPr>
        <p:spPr>
          <a:xfrm>
            <a:off x="2903400" y="143928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3"/>
          <p:cNvSpPr/>
          <p:nvPr/>
        </p:nvSpPr>
        <p:spPr>
          <a:xfrm>
            <a:off x="2903400" y="17445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64"/>
          <p:cNvSpPr/>
          <p:nvPr/>
        </p:nvSpPr>
        <p:spPr>
          <a:xfrm>
            <a:off x="2903400" y="20498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65"/>
          <p:cNvSpPr/>
          <p:nvPr/>
        </p:nvSpPr>
        <p:spPr>
          <a:xfrm>
            <a:off x="2903400" y="235476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66"/>
          <p:cNvSpPr/>
          <p:nvPr/>
        </p:nvSpPr>
        <p:spPr>
          <a:xfrm>
            <a:off x="2541960" y="143928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67"/>
          <p:cNvSpPr/>
          <p:nvPr/>
        </p:nvSpPr>
        <p:spPr>
          <a:xfrm>
            <a:off x="2541960" y="174456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68"/>
          <p:cNvSpPr/>
          <p:nvPr/>
        </p:nvSpPr>
        <p:spPr>
          <a:xfrm>
            <a:off x="2541960" y="204984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9"/>
          <p:cNvSpPr/>
          <p:nvPr/>
        </p:nvSpPr>
        <p:spPr>
          <a:xfrm>
            <a:off x="2541960" y="2354760"/>
            <a:ext cx="16416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70"/>
          <p:cNvSpPr/>
          <p:nvPr/>
        </p:nvSpPr>
        <p:spPr>
          <a:xfrm>
            <a:off x="5169960" y="143928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71"/>
          <p:cNvSpPr/>
          <p:nvPr/>
        </p:nvSpPr>
        <p:spPr>
          <a:xfrm>
            <a:off x="5169960" y="17445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72"/>
          <p:cNvSpPr/>
          <p:nvPr/>
        </p:nvSpPr>
        <p:spPr>
          <a:xfrm>
            <a:off x="5169960" y="20498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73"/>
          <p:cNvSpPr/>
          <p:nvPr/>
        </p:nvSpPr>
        <p:spPr>
          <a:xfrm>
            <a:off x="5169960" y="235476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74"/>
          <p:cNvSpPr/>
          <p:nvPr/>
        </p:nvSpPr>
        <p:spPr>
          <a:xfrm>
            <a:off x="4808520" y="143928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75"/>
          <p:cNvSpPr/>
          <p:nvPr/>
        </p:nvSpPr>
        <p:spPr>
          <a:xfrm>
            <a:off x="4808520" y="174456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76"/>
          <p:cNvSpPr/>
          <p:nvPr/>
        </p:nvSpPr>
        <p:spPr>
          <a:xfrm>
            <a:off x="4808520" y="2049840"/>
            <a:ext cx="16416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77"/>
          <p:cNvSpPr/>
          <p:nvPr/>
        </p:nvSpPr>
        <p:spPr>
          <a:xfrm>
            <a:off x="4808520" y="2354760"/>
            <a:ext cx="16416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78"/>
          <p:cNvSpPr/>
          <p:nvPr/>
        </p:nvSpPr>
        <p:spPr>
          <a:xfrm>
            <a:off x="7540200" y="143928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79"/>
          <p:cNvSpPr/>
          <p:nvPr/>
        </p:nvSpPr>
        <p:spPr>
          <a:xfrm>
            <a:off x="7540200" y="17445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80"/>
          <p:cNvSpPr/>
          <p:nvPr/>
        </p:nvSpPr>
        <p:spPr>
          <a:xfrm>
            <a:off x="7540200" y="20498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81"/>
          <p:cNvSpPr/>
          <p:nvPr/>
        </p:nvSpPr>
        <p:spPr>
          <a:xfrm>
            <a:off x="7540200" y="235476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2"/>
          <p:cNvSpPr/>
          <p:nvPr/>
        </p:nvSpPr>
        <p:spPr>
          <a:xfrm>
            <a:off x="7178760" y="143928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83"/>
          <p:cNvSpPr/>
          <p:nvPr/>
        </p:nvSpPr>
        <p:spPr>
          <a:xfrm>
            <a:off x="7178760" y="174456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84"/>
          <p:cNvSpPr/>
          <p:nvPr/>
        </p:nvSpPr>
        <p:spPr>
          <a:xfrm>
            <a:off x="7178760" y="204984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85"/>
          <p:cNvSpPr/>
          <p:nvPr/>
        </p:nvSpPr>
        <p:spPr>
          <a:xfrm>
            <a:off x="7178760" y="2354760"/>
            <a:ext cx="16380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86"/>
          <p:cNvSpPr/>
          <p:nvPr/>
        </p:nvSpPr>
        <p:spPr>
          <a:xfrm>
            <a:off x="9806760" y="143928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7"/>
          <p:cNvSpPr/>
          <p:nvPr/>
        </p:nvSpPr>
        <p:spPr>
          <a:xfrm>
            <a:off x="9806760" y="174456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88"/>
          <p:cNvSpPr/>
          <p:nvPr/>
        </p:nvSpPr>
        <p:spPr>
          <a:xfrm>
            <a:off x="9806760" y="20498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89"/>
          <p:cNvSpPr/>
          <p:nvPr/>
        </p:nvSpPr>
        <p:spPr>
          <a:xfrm>
            <a:off x="9806760" y="2354760"/>
            <a:ext cx="1406160" cy="30456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90"/>
          <p:cNvSpPr/>
          <p:nvPr/>
        </p:nvSpPr>
        <p:spPr>
          <a:xfrm>
            <a:off x="9445320" y="143928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91"/>
          <p:cNvSpPr/>
          <p:nvPr/>
        </p:nvSpPr>
        <p:spPr>
          <a:xfrm>
            <a:off x="9445320" y="174456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92"/>
          <p:cNvSpPr/>
          <p:nvPr/>
        </p:nvSpPr>
        <p:spPr>
          <a:xfrm>
            <a:off x="9445320" y="2049840"/>
            <a:ext cx="163800" cy="304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93"/>
          <p:cNvSpPr/>
          <p:nvPr/>
        </p:nvSpPr>
        <p:spPr>
          <a:xfrm>
            <a:off x="9445320" y="2354760"/>
            <a:ext cx="163800" cy="304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94"/>
          <p:cNvSpPr/>
          <p:nvPr/>
        </p:nvSpPr>
        <p:spPr>
          <a:xfrm>
            <a:off x="2903400" y="1439280"/>
            <a:ext cx="1219680" cy="30492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95"/>
          <p:cNvSpPr/>
          <p:nvPr/>
        </p:nvSpPr>
        <p:spPr>
          <a:xfrm>
            <a:off x="2903400" y="2049840"/>
            <a:ext cx="1406160" cy="30492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96"/>
          <p:cNvSpPr/>
          <p:nvPr/>
        </p:nvSpPr>
        <p:spPr>
          <a:xfrm>
            <a:off x="5169960" y="1744560"/>
            <a:ext cx="1162080" cy="30492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97"/>
          <p:cNvSpPr/>
          <p:nvPr/>
        </p:nvSpPr>
        <p:spPr>
          <a:xfrm>
            <a:off x="5168160" y="2049840"/>
            <a:ext cx="1104480" cy="30492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98"/>
          <p:cNvSpPr/>
          <p:nvPr/>
        </p:nvSpPr>
        <p:spPr>
          <a:xfrm>
            <a:off x="7540200" y="1439280"/>
            <a:ext cx="873360" cy="30492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99"/>
          <p:cNvSpPr/>
          <p:nvPr/>
        </p:nvSpPr>
        <p:spPr>
          <a:xfrm>
            <a:off x="8406360" y="1439280"/>
            <a:ext cx="432000" cy="304920"/>
          </a:xfrm>
          <a:prstGeom prst="rect">
            <a:avLst/>
          </a:prstGeom>
          <a:solidFill>
            <a:srgbClr val="ffff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IN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00"/>
          <p:cNvSpPr/>
          <p:nvPr/>
        </p:nvSpPr>
        <p:spPr>
          <a:xfrm>
            <a:off x="7540200" y="2049840"/>
            <a:ext cx="859320" cy="30492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01"/>
          <p:cNvSpPr/>
          <p:nvPr/>
        </p:nvSpPr>
        <p:spPr>
          <a:xfrm>
            <a:off x="4402440" y="3348720"/>
            <a:ext cx="313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02"/>
          <p:cNvSpPr/>
          <p:nvPr/>
        </p:nvSpPr>
        <p:spPr>
          <a:xfrm rot="5400000">
            <a:off x="4464720" y="1145520"/>
            <a:ext cx="188640" cy="403452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03"/>
          <p:cNvSpPr/>
          <p:nvPr/>
        </p:nvSpPr>
        <p:spPr>
          <a:xfrm rot="5400000">
            <a:off x="7985520" y="2296080"/>
            <a:ext cx="154440" cy="176796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04"/>
          <p:cNvSpPr/>
          <p:nvPr/>
        </p:nvSpPr>
        <p:spPr>
          <a:xfrm rot="5400000">
            <a:off x="10251720" y="2261880"/>
            <a:ext cx="154440" cy="1767600"/>
          </a:xfrm>
          <a:prstGeom prst="rightBracket">
            <a:avLst>
              <a:gd name="adj" fmla="val 833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05"/>
          <p:cNvSpPr/>
          <p:nvPr/>
        </p:nvSpPr>
        <p:spPr>
          <a:xfrm>
            <a:off x="8087400" y="3341520"/>
            <a:ext cx="304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06"/>
          <p:cNvSpPr/>
          <p:nvPr/>
        </p:nvSpPr>
        <p:spPr>
          <a:xfrm>
            <a:off x="10354680" y="3348720"/>
            <a:ext cx="301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07"/>
          <p:cNvSpPr/>
          <p:nvPr/>
        </p:nvSpPr>
        <p:spPr>
          <a:xfrm>
            <a:off x="2689560" y="-132120"/>
            <a:ext cx="1635840" cy="852120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08"/>
          <p:cNvSpPr/>
          <p:nvPr/>
        </p:nvSpPr>
        <p:spPr>
          <a:xfrm>
            <a:off x="4325760" y="216720"/>
            <a:ext cx="589680" cy="169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09"/>
          <p:cNvSpPr/>
          <p:nvPr/>
        </p:nvSpPr>
        <p:spPr>
          <a:xfrm rot="5400000">
            <a:off x="9285840" y="291960"/>
            <a:ext cx="1011960" cy="821160"/>
          </a:xfrm>
          <a:prstGeom prst="bentArrow">
            <a:avLst>
              <a:gd name="adj1" fmla="val 1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10"/>
          <p:cNvSpPr/>
          <p:nvPr/>
        </p:nvSpPr>
        <p:spPr>
          <a:xfrm>
            <a:off x="3118320" y="270468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11"/>
          <p:cNvSpPr/>
          <p:nvPr/>
        </p:nvSpPr>
        <p:spPr>
          <a:xfrm>
            <a:off x="5355720" y="271008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2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12"/>
          <p:cNvSpPr/>
          <p:nvPr/>
        </p:nvSpPr>
        <p:spPr>
          <a:xfrm>
            <a:off x="7726680" y="270504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3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13"/>
          <p:cNvSpPr/>
          <p:nvPr/>
        </p:nvSpPr>
        <p:spPr>
          <a:xfrm>
            <a:off x="9964080" y="2710440"/>
            <a:ext cx="82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Way 4</a:t>
            </a:r>
            <a:endParaRPr b="1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14"/>
          <p:cNvSpPr/>
          <p:nvPr/>
        </p:nvSpPr>
        <p:spPr>
          <a:xfrm>
            <a:off x="216000" y="2022480"/>
            <a:ext cx="1561320" cy="354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15"/>
          <p:cNvSpPr/>
          <p:nvPr/>
        </p:nvSpPr>
        <p:spPr>
          <a:xfrm>
            <a:off x="216000" y="2578680"/>
            <a:ext cx="1485000" cy="354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16"/>
          <p:cNvSpPr/>
          <p:nvPr/>
        </p:nvSpPr>
        <p:spPr>
          <a:xfrm>
            <a:off x="216360" y="3079440"/>
            <a:ext cx="1418400" cy="3546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17"/>
          <p:cNvSpPr/>
          <p:nvPr/>
        </p:nvSpPr>
        <p:spPr>
          <a:xfrm>
            <a:off x="216000" y="3678840"/>
            <a:ext cx="1351800" cy="3546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18"/>
          <p:cNvSpPr/>
          <p:nvPr/>
        </p:nvSpPr>
        <p:spPr>
          <a:xfrm>
            <a:off x="216000" y="4177440"/>
            <a:ext cx="1284840" cy="35460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19"/>
          <p:cNvSpPr/>
          <p:nvPr/>
        </p:nvSpPr>
        <p:spPr>
          <a:xfrm>
            <a:off x="216000" y="4778640"/>
            <a:ext cx="1142280" cy="3546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20"/>
          <p:cNvSpPr/>
          <p:nvPr/>
        </p:nvSpPr>
        <p:spPr>
          <a:xfrm>
            <a:off x="216000" y="152604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21"/>
          <p:cNvSpPr/>
          <p:nvPr/>
        </p:nvSpPr>
        <p:spPr>
          <a:xfrm>
            <a:off x="216000" y="5380200"/>
            <a:ext cx="999360" cy="3546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22"/>
          <p:cNvSpPr/>
          <p:nvPr/>
        </p:nvSpPr>
        <p:spPr>
          <a:xfrm>
            <a:off x="216000" y="5981400"/>
            <a:ext cx="411480" cy="354600"/>
          </a:xfrm>
          <a:prstGeom prst="rect">
            <a:avLst/>
          </a:prstGeom>
          <a:solidFill>
            <a:schemeClr val="accent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23"/>
          <p:cNvSpPr/>
          <p:nvPr/>
        </p:nvSpPr>
        <p:spPr>
          <a:xfrm>
            <a:off x="216000" y="4778280"/>
            <a:ext cx="1142280" cy="3546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24"/>
          <p:cNvSpPr/>
          <p:nvPr/>
        </p:nvSpPr>
        <p:spPr>
          <a:xfrm>
            <a:off x="216000" y="5379840"/>
            <a:ext cx="999360" cy="3546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25"/>
          <p:cNvSpPr/>
          <p:nvPr/>
        </p:nvSpPr>
        <p:spPr>
          <a:xfrm>
            <a:off x="216000" y="5981040"/>
            <a:ext cx="411480" cy="354600"/>
          </a:xfrm>
          <a:prstGeom prst="rect">
            <a:avLst/>
          </a:prstGeom>
          <a:solidFill>
            <a:schemeClr val="accent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126"/>
          <p:cNvSpPr txBox="1"/>
          <p:nvPr/>
        </p:nvSpPr>
        <p:spPr>
          <a:xfrm>
            <a:off x="4752000" y="3960000"/>
            <a:ext cx="39891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compaction</a:t>
            </a:r>
            <a:endParaRPr b="1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844360" y="710640"/>
            <a:ext cx="1561320" cy="354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240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2844360" y="1266840"/>
            <a:ext cx="1485000" cy="354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844720" y="1767600"/>
            <a:ext cx="1418400" cy="35460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2844360" y="2367000"/>
            <a:ext cx="1351800" cy="3546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2844360" y="2865600"/>
            <a:ext cx="1284840" cy="35460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2844360" y="3466800"/>
            <a:ext cx="1142280" cy="3546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2844360" y="214200"/>
            <a:ext cx="1635480" cy="3546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8"/>
          <p:cNvSpPr/>
          <p:nvPr/>
        </p:nvSpPr>
        <p:spPr>
          <a:xfrm>
            <a:off x="2844360" y="4068360"/>
            <a:ext cx="999360" cy="3546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9"/>
          <p:cNvSpPr/>
          <p:nvPr/>
        </p:nvSpPr>
        <p:spPr>
          <a:xfrm>
            <a:off x="2844360" y="4669560"/>
            <a:ext cx="411480" cy="354600"/>
          </a:xfrm>
          <a:prstGeom prst="rect">
            <a:avLst/>
          </a:prstGeom>
          <a:solidFill>
            <a:schemeClr val="accent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Line 10"/>
          <p:cNvSpPr/>
          <p:nvPr/>
        </p:nvSpPr>
        <p:spPr>
          <a:xfrm>
            <a:off x="1872000" y="3240000"/>
            <a:ext cx="46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1"/>
          <p:cNvSpPr/>
          <p:nvPr/>
        </p:nvSpPr>
        <p:spPr>
          <a:xfrm>
            <a:off x="1944000" y="5040000"/>
            <a:ext cx="460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2"/>
          <p:cNvSpPr/>
          <p:nvPr/>
        </p:nvSpPr>
        <p:spPr>
          <a:xfrm>
            <a:off x="2844360" y="3466440"/>
            <a:ext cx="1142280" cy="354600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2844360" y="4068000"/>
            <a:ext cx="999360" cy="35460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2844360" y="4669200"/>
            <a:ext cx="411480" cy="354600"/>
          </a:xfrm>
          <a:prstGeom prst="rect">
            <a:avLst/>
          </a:prstGeom>
          <a:solidFill>
            <a:schemeClr val="accent5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LibreOffice/5.1.6.2$Linux_X86_64 LibreOffice_project/10m0$Build-2</Application>
  <Words>55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2019-06-22T17:15:59Z</dcterms:created>
  <dc:creator>918005904550</dc:creator>
  <dc:description/>
  <dc:language>en-IN</dc:language>
  <cp:lastModifiedBy/>
  <dcterms:modified xsi:type="dcterms:W3CDTF">2019-06-24T20:43:53Z</dcterms:modified>
  <cp:revision>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