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湛蓝天空下覆盖着铝盘的现代建筑正面的低角度外视图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多云天空下现代曲线建筑的低角度视图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从带玻璃面板的白色现代建筑内仰望明亮、局部多云天空的视图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晴朗明亮天空下伊朗德黑兰的阿扎迪塔的低角度视图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从石头结构内望向楼梯和湛蓝天空的视图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座白色现代建筑，玻璃面板映衬着湛蓝的天空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局部多云天空下中国山东青岛一座现代贝壳桥的一角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andi Xu 2023/4/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Nandi Xu 2023/4/24</a:t>
            </a:r>
          </a:p>
        </p:txBody>
      </p:sp>
      <p:sp>
        <p:nvSpPr>
          <p:cNvPr id="152" name="Micro Organism Identifi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defRPr spc="-232" sz="11600"/>
            </a:pPr>
            <a:r>
              <a:t>Micro Organism Identifier</a:t>
            </a:r>
          </a:p>
        </p:txBody>
      </p:sp>
      <p:sp>
        <p:nvSpPr>
          <p:cNvPr id="153" name="CS510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  CS5100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</a:t>
            </a:r>
          </a:p>
        </p:txBody>
      </p:sp>
      <p:sp>
        <p:nvSpPr>
          <p:cNvPr id="156" name="Micro Organism Identification in Biomedical Engineering Industr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 Organism Identification in Biomedical Engineering Industry</a:t>
            </a:r>
          </a:p>
        </p:txBody>
      </p:sp>
      <p:pic>
        <p:nvPicPr>
          <p:cNvPr id="157" name="maxresdefault.jpeg" descr="maxresdefault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7476" y="3506197"/>
            <a:ext cx="12798504" cy="7199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ata: Triangle and Cir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Data: Triangle and Circle</a:t>
            </a:r>
          </a:p>
        </p:txBody>
      </p:sp>
      <p:sp>
        <p:nvSpPr>
          <p:cNvPr id="160" name="Source: Kagl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Source: Kaglle</a:t>
            </a:r>
          </a:p>
        </p:txBody>
      </p:sp>
      <p:pic>
        <p:nvPicPr>
          <p:cNvPr id="161" name="1000.png" descr="10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8043" y="4062056"/>
            <a:ext cx="5591888" cy="5591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100.png" descr="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52438" y="4062056"/>
            <a:ext cx="5591888" cy="5591888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0"/>
          <p:cNvSpPr txBox="1"/>
          <p:nvPr/>
        </p:nvSpPr>
        <p:spPr>
          <a:xfrm>
            <a:off x="6762019" y="10069787"/>
            <a:ext cx="903936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" name="1"/>
          <p:cNvSpPr txBox="1"/>
          <p:nvPr/>
        </p:nvSpPr>
        <p:spPr>
          <a:xfrm>
            <a:off x="17996414" y="10069787"/>
            <a:ext cx="903936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000000"/>
                </a:solidFill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achine Learning Model and Data Pipe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 Model and Data Pipeline</a:t>
            </a:r>
          </a:p>
        </p:txBody>
      </p:sp>
      <p:sp>
        <p:nvSpPr>
          <p:cNvPr id="16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tandardScaler  -   SVC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StandardScaler  -   SVC.         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Accuracy: 0.99518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Cross-Validation Mean: 0.9947 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StandardScaler  -   Perceptron. 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Accuracy: 0.99494</a:t>
            </a:r>
          </a:p>
          <a:p>
            <a: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Cross-Validation Mean: 0.9957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sult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Result Visualization</a:t>
            </a:r>
          </a:p>
        </p:txBody>
      </p:sp>
      <p:sp>
        <p:nvSpPr>
          <p:cNvPr id="171" name="Confusion Matri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Confusion Matrix</a:t>
            </a:r>
          </a:p>
        </p:txBody>
      </p:sp>
      <p:sp>
        <p:nvSpPr>
          <p:cNvPr id="172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3" name="截屏2023-04-24 下午1.06.39.png" descr="截屏2023-04-24 下午1.06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7671" y="4003398"/>
            <a:ext cx="10828658" cy="8746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anual Test with Unseen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Manual Test with Unseen Data</a:t>
            </a:r>
          </a:p>
        </p:txBody>
      </p:sp>
      <p:sp>
        <p:nvSpPr>
          <p:cNvPr id="17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78" name="test_t1.PNG" descr="test_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5585" y="5866495"/>
            <a:ext cx="5020030" cy="5020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截屏2023-04-24 下午1.08.28.png" descr="截屏2023-04-24 下午1.08.2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6455" y="7160399"/>
            <a:ext cx="15336505" cy="2432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属性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