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ECE32-06B8-4660-80B2-8EBB427C126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4E874-ACBF-4172-B5BB-9C6CD9218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3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areshit.in/core-java-training/" TargetMode="External"/><Relationship Id="rId3" Type="http://schemas.openxmlformats.org/officeDocument/2006/relationships/hyperlink" Target="https://nareshit.in/iphone-training/" TargetMode="External"/><Relationship Id="rId7" Type="http://schemas.openxmlformats.org/officeDocument/2006/relationships/hyperlink" Target="https://nareshit.in/java-training/" TargetMode="External"/><Relationship Id="rId2" Type="http://schemas.openxmlformats.org/officeDocument/2006/relationships/hyperlink" Target="https://nareshit.in/android-trainin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areshit.in/c-net-training/" TargetMode="External"/><Relationship Id="rId11" Type="http://schemas.openxmlformats.org/officeDocument/2006/relationships/hyperlink" Target="https://nareshit.in/j2ee-training/" TargetMode="External"/><Relationship Id="rId5" Type="http://schemas.openxmlformats.org/officeDocument/2006/relationships/hyperlink" Target="https://nareshit.in/asp-net-mvc-training/" TargetMode="External"/><Relationship Id="rId10" Type="http://schemas.openxmlformats.org/officeDocument/2006/relationships/hyperlink" Target="https://nareshit.in/hibernate-training/" TargetMode="External"/><Relationship Id="rId4" Type="http://schemas.openxmlformats.org/officeDocument/2006/relationships/hyperlink" Target="https://nareshit.in/asp-net-training/" TargetMode="External"/><Relationship Id="rId9" Type="http://schemas.openxmlformats.org/officeDocument/2006/relationships/hyperlink" Target="https://nareshit.in/advanced-java-trainin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KEYLONG OPERATION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cap="none" dirty="0" smtClean="0">
                <a:solidFill>
                  <a:schemeClr val="accent2">
                    <a:lumMod val="75000"/>
                  </a:schemeClr>
                </a:solidFill>
              </a:rPr>
              <a:t>Start </a:t>
            </a:r>
            <a:r>
              <a:rPr lang="en-IN" sz="2800" cap="none" dirty="0" smtClean="0">
                <a:solidFill>
                  <a:schemeClr val="accent2">
                    <a:lumMod val="75000"/>
                  </a:schemeClr>
                </a:solidFill>
              </a:rPr>
              <a:t>learning today, Leading tomorrow</a:t>
            </a:r>
            <a:endParaRPr lang="en-IN" sz="2800" cap="non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                             </a:t>
            </a:r>
            <a:r>
              <a:rPr lang="en-IN" cap="none" dirty="0" smtClean="0">
                <a:solidFill>
                  <a:schemeClr val="accent4">
                    <a:lumMod val="75000"/>
                  </a:schemeClr>
                </a:solidFill>
              </a:rPr>
              <a:t>Our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cap="none" dirty="0" smtClean="0">
                <a:solidFill>
                  <a:schemeClr val="accent4">
                    <a:lumMod val="75000"/>
                  </a:schemeClr>
                </a:solidFill>
              </a:rPr>
              <a:t>Team</a:t>
            </a:r>
            <a:endParaRPr lang="en-IN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2674"/>
            <a:ext cx="9905999" cy="5055325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 smtClean="0"/>
              <a:t>Renuka</a:t>
            </a:r>
            <a:r>
              <a:rPr lang="en-IN" dirty="0" smtClean="0"/>
              <a:t> –</a:t>
            </a:r>
            <a:r>
              <a:rPr lang="en-IN" dirty="0" smtClean="0">
                <a:solidFill>
                  <a:schemeClr val="bg1"/>
                </a:solidFill>
              </a:rPr>
              <a:t>Project Lead</a:t>
            </a:r>
          </a:p>
          <a:p>
            <a:r>
              <a:rPr lang="en-IN" dirty="0" err="1" smtClean="0"/>
              <a:t>Sweeta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Tester</a:t>
            </a:r>
          </a:p>
          <a:p>
            <a:r>
              <a:rPr lang="en-IN" dirty="0" err="1" smtClean="0"/>
              <a:t>Lata</a:t>
            </a:r>
            <a:r>
              <a:rPr lang="en-IN" dirty="0" smtClean="0"/>
              <a:t> –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Taster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Developer:</a:t>
            </a:r>
          </a:p>
          <a:p>
            <a:r>
              <a:rPr lang="en-IN" dirty="0" smtClean="0"/>
              <a:t>Anita</a:t>
            </a:r>
          </a:p>
          <a:p>
            <a:r>
              <a:rPr lang="en-IN" dirty="0" err="1" smtClean="0"/>
              <a:t>Nayan</a:t>
            </a:r>
            <a:endParaRPr lang="en-IN" dirty="0" smtClean="0"/>
          </a:p>
          <a:p>
            <a:r>
              <a:rPr lang="en-IN" dirty="0" err="1" smtClean="0"/>
              <a:t>Dharmendra</a:t>
            </a:r>
            <a:r>
              <a:rPr lang="en-IN" dirty="0" smtClean="0"/>
              <a:t> </a:t>
            </a:r>
            <a:r>
              <a:rPr lang="en-IN" dirty="0" err="1" smtClean="0"/>
              <a:t>Kushwaha</a:t>
            </a:r>
            <a:endParaRPr lang="en-IN" dirty="0" smtClean="0"/>
          </a:p>
          <a:p>
            <a:r>
              <a:rPr lang="en-IN" dirty="0" err="1" smtClean="0"/>
              <a:t>NandKishor</a:t>
            </a:r>
            <a:r>
              <a:rPr lang="en-IN" dirty="0" smtClean="0"/>
              <a:t> Yadav</a:t>
            </a:r>
          </a:p>
          <a:p>
            <a:r>
              <a:rPr lang="en-IN" dirty="0" smtClean="0"/>
              <a:t>Pooja </a:t>
            </a:r>
            <a:r>
              <a:rPr lang="en-IN" dirty="0" err="1" smtClean="0"/>
              <a:t>Chakravarti</a:t>
            </a:r>
            <a:endParaRPr lang="en-IN" dirty="0" smtClean="0"/>
          </a:p>
          <a:p>
            <a:r>
              <a:rPr lang="en-IN" dirty="0" err="1" smtClean="0"/>
              <a:t>Roopal</a:t>
            </a:r>
            <a:r>
              <a:rPr lang="en-IN" dirty="0" smtClean="0"/>
              <a:t> </a:t>
            </a:r>
            <a:r>
              <a:rPr lang="en-IN" dirty="0" err="1" smtClean="0"/>
              <a:t>Kartik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9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0971" y="927463"/>
            <a:ext cx="1035884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chemeClr val="bg1"/>
                </a:solidFill>
              </a:rPr>
              <a:t>Technologies</a:t>
            </a:r>
            <a:r>
              <a:rPr lang="en-IN" sz="4000" dirty="0" smtClean="0">
                <a:solidFill>
                  <a:schemeClr val="bg1"/>
                </a:solidFill>
              </a:rPr>
              <a:t>:- </a:t>
            </a:r>
          </a:p>
          <a:p>
            <a:endParaRPr lang="en-IN" sz="4000" dirty="0" smtClean="0"/>
          </a:p>
          <a:p>
            <a:pPr marL="342900" indent="-342900">
              <a:buAutoNum type="arabicParenR"/>
            </a:pPr>
            <a:r>
              <a:rPr lang="en-IN" sz="4000" b="1" dirty="0" smtClean="0">
                <a:solidFill>
                  <a:schemeClr val="bg2"/>
                </a:solidFill>
              </a:rPr>
              <a:t>Front-end technology : </a:t>
            </a:r>
            <a:r>
              <a:rPr lang="en-IN" sz="4000" b="1" dirty="0" smtClean="0"/>
              <a:t>HTML5, CSS3, Bootstrap5, JavaScript ES6, JQuery3.6.0</a:t>
            </a:r>
          </a:p>
          <a:p>
            <a:endParaRPr lang="en-IN" sz="4000" b="1" dirty="0"/>
          </a:p>
          <a:p>
            <a:r>
              <a:rPr lang="en-IN" sz="4000" b="1" dirty="0" smtClean="0">
                <a:solidFill>
                  <a:schemeClr val="bg2"/>
                </a:solidFill>
              </a:rPr>
              <a:t>2)Back-end technology : </a:t>
            </a:r>
            <a:r>
              <a:rPr lang="en-IN" sz="4000" b="1" dirty="0" smtClean="0"/>
              <a:t>C# , </a:t>
            </a:r>
            <a:r>
              <a:rPr lang="en-IN" sz="4000" b="1" dirty="0" smtClean="0"/>
              <a:t>MVC, </a:t>
            </a:r>
            <a:r>
              <a:rPr lang="en-IN" sz="4000" b="1" dirty="0" err="1" smtClean="0"/>
              <a:t>Asp.Net</a:t>
            </a:r>
            <a:r>
              <a:rPr lang="en-IN" sz="4000" b="1" dirty="0" smtClean="0"/>
              <a:t>, Entity Framework, </a:t>
            </a:r>
            <a:r>
              <a:rPr lang="en-IN" sz="4000" b="1" dirty="0" err="1" smtClean="0"/>
              <a:t>ADO.Net</a:t>
            </a:r>
            <a:r>
              <a:rPr lang="en-IN" sz="4000" b="1" dirty="0" smtClean="0"/>
              <a:t>,</a:t>
            </a:r>
            <a:r>
              <a:rPr lang="en-IN" sz="4000" b="1" dirty="0"/>
              <a:t> </a:t>
            </a:r>
            <a:r>
              <a:rPr lang="en-IN" sz="4000" b="1" dirty="0" smtClean="0"/>
              <a:t>SQL </a:t>
            </a:r>
            <a:r>
              <a:rPr lang="en-IN" sz="4000" b="1" dirty="0" smtClean="0"/>
              <a:t>Server</a:t>
            </a:r>
            <a:endParaRPr lang="en-IN" sz="4000" dirty="0"/>
          </a:p>
          <a:p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535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2674" y="496389"/>
            <a:ext cx="820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2"/>
                </a:solidFill>
              </a:rPr>
              <a:t>                                           Client View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922" y="992777"/>
            <a:ext cx="130628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096590" y="992777"/>
            <a:ext cx="130628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 type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90258" y="973183"/>
            <a:ext cx="1770016" cy="29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Career Guide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584372" y="992777"/>
            <a:ext cx="130628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Community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627326" y="992776"/>
            <a:ext cx="1306285" cy="64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Sign UP/</a:t>
            </a:r>
          </a:p>
          <a:p>
            <a:pPr algn="ctr"/>
            <a:r>
              <a:rPr lang="en-IN" dirty="0" smtClean="0"/>
              <a:t>Log IN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2514" y="992777"/>
            <a:ext cx="12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LOGO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051560" y="2756262"/>
            <a:ext cx="103719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Header Contents : </a:t>
            </a:r>
            <a:r>
              <a:rPr lang="en-IN" dirty="0" smtClean="0"/>
              <a:t>Logo , </a:t>
            </a:r>
            <a:r>
              <a:rPr lang="en-IN" dirty="0" smtClean="0"/>
              <a:t>Projects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(Live Projects, Real-time Projects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etc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en-IN" dirty="0" smtClean="0"/>
              <a:t>,Course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Type(C#, MVC, ADO DOT NET, JavaScript, JQuery, Bootstrap, Html,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Css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etc</a:t>
            </a:r>
            <a:r>
              <a:rPr lang="en-IN" dirty="0" smtClean="0"/>
              <a:t>), Career </a:t>
            </a:r>
            <a:r>
              <a:rPr lang="en-IN" dirty="0" smtClean="0"/>
              <a:t>Guide, </a:t>
            </a:r>
            <a:r>
              <a:rPr lang="en-IN" dirty="0" smtClean="0"/>
              <a:t>Community</a:t>
            </a:r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(All Developers from </a:t>
            </a:r>
            <a:r>
              <a:rPr lang="en-IN" dirty="0" err="1" smtClean="0">
                <a:solidFill>
                  <a:schemeClr val="accent5">
                    <a:lumMod val="50000"/>
                  </a:schemeClr>
                </a:solidFill>
              </a:rPr>
              <a:t>Keylong</a:t>
            </a:r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 Operations, </a:t>
            </a:r>
            <a:r>
              <a:rPr lang="en-IN" dirty="0" err="1" smtClean="0">
                <a:solidFill>
                  <a:schemeClr val="accent5">
                    <a:lumMod val="50000"/>
                  </a:schemeClr>
                </a:solidFill>
              </a:rPr>
              <a:t>etc</a:t>
            </a:r>
            <a:r>
              <a:rPr lang="en-IN" dirty="0" smtClean="0"/>
              <a:t>), New Batches and </a:t>
            </a:r>
            <a:r>
              <a:rPr lang="en-IN" dirty="0" smtClean="0"/>
              <a:t>Sign Up/Log In</a:t>
            </a:r>
          </a:p>
          <a:p>
            <a:endParaRPr lang="en-IN" dirty="0"/>
          </a:p>
          <a:p>
            <a:r>
              <a:rPr lang="en-IN" sz="2800" dirty="0" smtClean="0">
                <a:solidFill>
                  <a:schemeClr val="bg1"/>
                </a:solidFill>
              </a:rPr>
              <a:t>Footer Contents : </a:t>
            </a:r>
            <a:r>
              <a:rPr lang="en-IN" dirty="0" smtClean="0"/>
              <a:t>About Us, Contact Us, </a:t>
            </a:r>
            <a:r>
              <a:rPr lang="en-IN" dirty="0" err="1" smtClean="0"/>
              <a:t>Traniers</a:t>
            </a:r>
            <a:r>
              <a:rPr lang="en-IN" dirty="0" smtClean="0"/>
              <a:t> Profile(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Degree,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xp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and Specialists,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etc</a:t>
            </a:r>
            <a:r>
              <a:rPr lang="en-IN" dirty="0" smtClean="0"/>
              <a:t>), Connect </a:t>
            </a:r>
            <a:r>
              <a:rPr lang="en-IN" dirty="0" smtClean="0"/>
              <a:t>on Social Media, Course </a:t>
            </a:r>
            <a:r>
              <a:rPr lang="en-IN" dirty="0" err="1" smtClean="0"/>
              <a:t>Catalog</a:t>
            </a:r>
            <a:r>
              <a:rPr lang="en-IN" dirty="0" smtClean="0"/>
              <a:t>(</a:t>
            </a:r>
            <a:r>
              <a:rPr lang="en-IN" dirty="0">
                <a:solidFill>
                  <a:schemeClr val="bg2"/>
                </a:solidFill>
                <a:hlinkClick r:id="rId2"/>
              </a:rPr>
              <a:t>Android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hlinkClick r:id="rId2"/>
              </a:rPr>
              <a:t>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Training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hlinkClick r:id="rId3"/>
              </a:rPr>
              <a:t>iPhone Training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  <a:hlinkClick r:id="rId4"/>
              </a:rPr>
              <a:t>Asp.Net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hlinkClick r:id="rId4"/>
              </a:rPr>
              <a:t> Training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  <a:hlinkClick r:id="rId5"/>
              </a:rPr>
              <a:t>Asp.Net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hlinkClick r:id="rId5"/>
              </a:rPr>
              <a:t>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hlinkClick r:id="rId5"/>
              </a:rPr>
              <a:t>MVC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hlinkClick r:id="rId5"/>
              </a:rPr>
              <a:t>Training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hlinkClick r:id="rId6"/>
              </a:rPr>
              <a:t>C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hlinkClick r:id="rId6"/>
              </a:rPr>
              <a:t>#.NET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hlinkClick r:id="rId6"/>
              </a:rPr>
              <a:t>Training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hlinkClick r:id="rId7"/>
              </a:rPr>
              <a:t>Java Training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hlinkClick r:id="rId8"/>
              </a:rPr>
              <a:t>Core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hlinkClick r:id="rId8"/>
              </a:rPr>
              <a:t>Java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hlinkClick r:id="rId8"/>
              </a:rPr>
              <a:t>Training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hlinkClick r:id="rId9"/>
              </a:rPr>
              <a:t>Advanced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hlinkClick r:id="rId9"/>
              </a:rPr>
              <a:t>Java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hlinkClick r:id="rId9"/>
              </a:rPr>
              <a:t>Training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hlinkClick r:id="rId10"/>
              </a:rPr>
              <a:t>Hibernate Training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hlinkClick r:id="rId11"/>
              </a:rPr>
              <a:t>J2EE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etc</a:t>
            </a:r>
            <a:r>
              <a:rPr lang="en-IN" dirty="0" smtClean="0"/>
              <a:t>), </a:t>
            </a:r>
            <a:r>
              <a:rPr lang="en-IN" dirty="0" smtClean="0"/>
              <a:t>Support(Mon-Fri)etc.</a:t>
            </a:r>
            <a:endParaRPr lang="en-IN" dirty="0" smtClean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7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85" y="600891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035" y="1463933"/>
            <a:ext cx="18166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Dashboard</a:t>
            </a:r>
          </a:p>
          <a:p>
            <a:endParaRPr lang="en-IN" dirty="0"/>
          </a:p>
          <a:p>
            <a:r>
              <a:rPr lang="en-IN" dirty="0" smtClean="0"/>
              <a:t>Students</a:t>
            </a:r>
          </a:p>
          <a:p>
            <a:endParaRPr lang="en-IN" dirty="0"/>
          </a:p>
          <a:p>
            <a:r>
              <a:rPr lang="en-IN" dirty="0" smtClean="0"/>
              <a:t>Faculty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Transactions</a:t>
            </a:r>
          </a:p>
          <a:p>
            <a:endParaRPr lang="en-IN" dirty="0"/>
          </a:p>
          <a:p>
            <a:r>
              <a:rPr lang="en-IN" dirty="0" smtClean="0"/>
              <a:t>Discussions</a:t>
            </a:r>
          </a:p>
          <a:p>
            <a:endParaRPr lang="en-IN" dirty="0"/>
          </a:p>
          <a:p>
            <a:r>
              <a:rPr lang="en-IN" dirty="0" smtClean="0"/>
              <a:t>Got Placed</a:t>
            </a:r>
          </a:p>
          <a:p>
            <a:endParaRPr lang="en-IN" dirty="0"/>
          </a:p>
          <a:p>
            <a:r>
              <a:rPr lang="en-IN" dirty="0" smtClean="0"/>
              <a:t>My Setting</a:t>
            </a:r>
          </a:p>
          <a:p>
            <a:endParaRPr lang="en-IN" dirty="0"/>
          </a:p>
          <a:p>
            <a:r>
              <a:rPr lang="en-IN" dirty="0" smtClean="0"/>
              <a:t>Logout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2720" y="1463933"/>
            <a:ext cx="7876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Course Progress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C#            MVC              JQuery           </a:t>
            </a:r>
            <a:r>
              <a:rPr lang="en-IN" dirty="0" err="1" smtClean="0"/>
              <a:t>Sql</a:t>
            </a:r>
            <a:r>
              <a:rPr lang="en-IN" dirty="0" smtClean="0"/>
              <a:t> Server         Bootstrap 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122023" y="2299063"/>
            <a:ext cx="796834" cy="77070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80%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284617" y="2299063"/>
            <a:ext cx="796834" cy="770708"/>
          </a:xfrm>
          <a:prstGeom prst="ellipse">
            <a:avLst/>
          </a:prstGeom>
          <a:ln>
            <a:solidFill>
              <a:srgbClr val="030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55%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610496" y="2279469"/>
            <a:ext cx="796834" cy="77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60%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916783" y="2279469"/>
            <a:ext cx="796834" cy="77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70%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8242662" y="2318658"/>
            <a:ext cx="796834" cy="77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61%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122023" y="4010297"/>
            <a:ext cx="6714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Assignment Or Task:        </a:t>
            </a:r>
          </a:p>
          <a:p>
            <a:endParaRPr lang="en-IN" dirty="0"/>
          </a:p>
          <a:p>
            <a:r>
              <a:rPr lang="en-IN" dirty="0" smtClean="0"/>
              <a:t>Class Recording :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25143" y="4096150"/>
            <a:ext cx="1182187" cy="21464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 Task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081451" y="4611189"/>
            <a:ext cx="2534195" cy="32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Approve with Date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0058400" y="352697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Notifications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1394" y="2847703"/>
            <a:ext cx="5133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</a:t>
            </a:r>
            <a:r>
              <a:rPr lang="en-IN" sz="6000" dirty="0" smtClean="0"/>
              <a:t>Thank You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563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241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KEYLONG OPERATION</vt:lpstr>
      <vt:lpstr>                             Our Team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KEYLONG OPERATION</dc:title>
  <dc:creator>Nandkishor yadav</dc:creator>
  <cp:lastModifiedBy>Nandkishor yadav</cp:lastModifiedBy>
  <cp:revision>24</cp:revision>
  <dcterms:created xsi:type="dcterms:W3CDTF">2021-08-14T17:14:43Z</dcterms:created>
  <dcterms:modified xsi:type="dcterms:W3CDTF">2021-09-04T17:08:08Z</dcterms:modified>
</cp:coreProperties>
</file>