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ECE32-06B8-4660-80B2-8EBB427C126F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4E874-ACBF-4172-B5BB-9C6CD9218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43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KEYLONG OPERATION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cap="none" dirty="0" smtClean="0">
                <a:solidFill>
                  <a:schemeClr val="accent2">
                    <a:lumMod val="75000"/>
                  </a:schemeClr>
                </a:solidFill>
              </a:rPr>
              <a:t>          Start learning today, Leading tomorrow</a:t>
            </a:r>
            <a:endParaRPr lang="en-IN" cap="none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24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                             </a:t>
            </a:r>
            <a:r>
              <a:rPr lang="en-IN" cap="none" dirty="0" smtClean="0">
                <a:solidFill>
                  <a:schemeClr val="accent4">
                    <a:lumMod val="75000"/>
                  </a:schemeClr>
                </a:solidFill>
              </a:rPr>
              <a:t>Our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cap="none" dirty="0" smtClean="0">
                <a:solidFill>
                  <a:schemeClr val="accent4">
                    <a:lumMod val="75000"/>
                  </a:schemeClr>
                </a:solidFill>
              </a:rPr>
              <a:t>Team</a:t>
            </a:r>
            <a:endParaRPr lang="en-IN" cap="non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2674"/>
            <a:ext cx="9905999" cy="5055325"/>
          </a:xfrm>
        </p:spPr>
        <p:txBody>
          <a:bodyPr>
            <a:normAutofit lnSpcReduction="10000"/>
          </a:bodyPr>
          <a:lstStyle/>
          <a:p>
            <a:r>
              <a:rPr lang="en-IN" dirty="0" err="1" smtClean="0"/>
              <a:t>Renuka</a:t>
            </a:r>
            <a:r>
              <a:rPr lang="en-IN" dirty="0" smtClean="0"/>
              <a:t> –</a:t>
            </a:r>
            <a:r>
              <a:rPr lang="en-IN" dirty="0" smtClean="0">
                <a:solidFill>
                  <a:schemeClr val="bg1"/>
                </a:solidFill>
              </a:rPr>
              <a:t>Project Lead</a:t>
            </a:r>
          </a:p>
          <a:p>
            <a:r>
              <a:rPr lang="en-IN" dirty="0" err="1" smtClean="0"/>
              <a:t>Sweeta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Tester</a:t>
            </a:r>
          </a:p>
          <a:p>
            <a:r>
              <a:rPr lang="en-IN" dirty="0" err="1" smtClean="0"/>
              <a:t>Lata</a:t>
            </a:r>
            <a:r>
              <a:rPr lang="en-IN" dirty="0" smtClean="0"/>
              <a:t> –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Taster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Developer:</a:t>
            </a:r>
          </a:p>
          <a:p>
            <a:r>
              <a:rPr lang="en-IN" dirty="0" smtClean="0"/>
              <a:t>Anita</a:t>
            </a:r>
          </a:p>
          <a:p>
            <a:r>
              <a:rPr lang="en-IN" dirty="0" err="1" smtClean="0"/>
              <a:t>Nayan</a:t>
            </a:r>
            <a:endParaRPr lang="en-IN" dirty="0" smtClean="0"/>
          </a:p>
          <a:p>
            <a:r>
              <a:rPr lang="en-IN" dirty="0" err="1" smtClean="0"/>
              <a:t>Dharmendra</a:t>
            </a:r>
            <a:r>
              <a:rPr lang="en-IN" dirty="0" smtClean="0"/>
              <a:t> </a:t>
            </a:r>
            <a:r>
              <a:rPr lang="en-IN" dirty="0" err="1" smtClean="0"/>
              <a:t>Kushwaha</a:t>
            </a:r>
            <a:endParaRPr lang="en-IN" dirty="0" smtClean="0"/>
          </a:p>
          <a:p>
            <a:r>
              <a:rPr lang="en-IN" dirty="0" err="1" smtClean="0"/>
              <a:t>NandKishor</a:t>
            </a:r>
            <a:r>
              <a:rPr lang="en-IN" dirty="0" smtClean="0"/>
              <a:t> Yadav</a:t>
            </a:r>
          </a:p>
          <a:p>
            <a:r>
              <a:rPr lang="en-IN" dirty="0" smtClean="0"/>
              <a:t>Pooja </a:t>
            </a:r>
            <a:r>
              <a:rPr lang="en-IN" dirty="0" err="1" smtClean="0"/>
              <a:t>Chakravarti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96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0971" y="927463"/>
            <a:ext cx="1035884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solidFill>
                  <a:schemeClr val="bg1"/>
                </a:solidFill>
              </a:rPr>
              <a:t>Technologies</a:t>
            </a:r>
            <a:r>
              <a:rPr lang="en-IN" sz="4000" dirty="0" smtClean="0">
                <a:solidFill>
                  <a:schemeClr val="bg1"/>
                </a:solidFill>
              </a:rPr>
              <a:t>:- </a:t>
            </a:r>
          </a:p>
          <a:p>
            <a:endParaRPr lang="en-IN" sz="4000" dirty="0" smtClean="0"/>
          </a:p>
          <a:p>
            <a:pPr marL="342900" indent="-342900">
              <a:buAutoNum type="arabicParenR"/>
            </a:pPr>
            <a:r>
              <a:rPr lang="en-IN" sz="4000" b="1" dirty="0" smtClean="0">
                <a:solidFill>
                  <a:schemeClr val="bg2"/>
                </a:solidFill>
              </a:rPr>
              <a:t>Front-end technology : </a:t>
            </a:r>
            <a:r>
              <a:rPr lang="en-IN" sz="4000" b="1" dirty="0" smtClean="0"/>
              <a:t>HTML5, CSS3, Bootstrap5, JavaScript ES6, JQuery3.6.0</a:t>
            </a:r>
          </a:p>
          <a:p>
            <a:endParaRPr lang="en-IN" sz="4000" b="1" dirty="0"/>
          </a:p>
          <a:p>
            <a:r>
              <a:rPr lang="en-IN" sz="4000" b="1" dirty="0" smtClean="0">
                <a:solidFill>
                  <a:schemeClr val="bg2"/>
                </a:solidFill>
              </a:rPr>
              <a:t>2)Back-end technology : </a:t>
            </a:r>
            <a:r>
              <a:rPr lang="en-IN" sz="4000" b="1" dirty="0" smtClean="0"/>
              <a:t>C# , MVC ,SQL Server</a:t>
            </a:r>
            <a:endParaRPr lang="en-IN" sz="4000" dirty="0"/>
          </a:p>
          <a:p>
            <a:r>
              <a:rPr lang="en-IN" sz="4000" dirty="0"/>
              <a:t/>
            </a:r>
            <a:br>
              <a:rPr lang="en-IN" sz="4000" dirty="0"/>
            </a:br>
            <a:endParaRPr lang="en-IN" sz="4000" dirty="0"/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5350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2674" y="496389"/>
            <a:ext cx="820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2"/>
                </a:solidFill>
              </a:rPr>
              <a:t>                                           Client View</a:t>
            </a:r>
            <a:endParaRPr lang="en-IN" b="1" dirty="0">
              <a:solidFill>
                <a:schemeClr val="bg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2922" y="992777"/>
            <a:ext cx="130628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096590" y="992777"/>
            <a:ext cx="130628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course type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690258" y="973183"/>
            <a:ext cx="1770016" cy="29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Career Guide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643155" y="992777"/>
            <a:ext cx="130628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Community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627326" y="992776"/>
            <a:ext cx="1306285" cy="64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Sign UP/</a:t>
            </a:r>
          </a:p>
          <a:p>
            <a:pPr algn="ctr"/>
            <a:r>
              <a:rPr lang="en-IN" dirty="0" smtClean="0"/>
              <a:t>Log IN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2514" y="992777"/>
            <a:ext cx="128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LOGO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40526" y="2651759"/>
            <a:ext cx="103719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Header Contents : </a:t>
            </a:r>
            <a:r>
              <a:rPr lang="en-IN" dirty="0" smtClean="0"/>
              <a:t>Logo , Course Type, Career Guide, Community and Sign Up/Log In</a:t>
            </a:r>
          </a:p>
          <a:p>
            <a:endParaRPr lang="en-IN" dirty="0"/>
          </a:p>
          <a:p>
            <a:r>
              <a:rPr lang="en-IN" sz="2800" dirty="0" smtClean="0">
                <a:solidFill>
                  <a:schemeClr val="bg1"/>
                </a:solidFill>
              </a:rPr>
              <a:t>Footer Contents : </a:t>
            </a:r>
            <a:r>
              <a:rPr lang="en-IN" dirty="0" smtClean="0"/>
              <a:t>About Us, Contact Us, Connect on Social Media, Course </a:t>
            </a:r>
            <a:r>
              <a:rPr lang="en-IN" dirty="0" err="1"/>
              <a:t>C</a:t>
            </a:r>
            <a:r>
              <a:rPr lang="en-IN" dirty="0" err="1" smtClean="0"/>
              <a:t>atalog</a:t>
            </a:r>
            <a:r>
              <a:rPr lang="en-IN" dirty="0" smtClean="0"/>
              <a:t>, Languages, Support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71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3885" y="600891"/>
            <a:ext cx="209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035" y="1463933"/>
            <a:ext cx="18166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Dashboard</a:t>
            </a:r>
          </a:p>
          <a:p>
            <a:endParaRPr lang="en-IN" dirty="0"/>
          </a:p>
          <a:p>
            <a:r>
              <a:rPr lang="en-IN" dirty="0" smtClean="0"/>
              <a:t>Students</a:t>
            </a:r>
          </a:p>
          <a:p>
            <a:endParaRPr lang="en-IN" dirty="0"/>
          </a:p>
          <a:p>
            <a:r>
              <a:rPr lang="en-IN" dirty="0" smtClean="0"/>
              <a:t>Transactions</a:t>
            </a:r>
          </a:p>
          <a:p>
            <a:endParaRPr lang="en-IN" dirty="0"/>
          </a:p>
          <a:p>
            <a:r>
              <a:rPr lang="en-IN" dirty="0" smtClean="0"/>
              <a:t>Discussions</a:t>
            </a:r>
          </a:p>
          <a:p>
            <a:endParaRPr lang="en-IN" dirty="0"/>
          </a:p>
          <a:p>
            <a:r>
              <a:rPr lang="en-IN" dirty="0" smtClean="0"/>
              <a:t>Got Placed</a:t>
            </a:r>
          </a:p>
          <a:p>
            <a:endParaRPr lang="en-IN" dirty="0"/>
          </a:p>
          <a:p>
            <a:r>
              <a:rPr lang="en-IN" dirty="0" smtClean="0"/>
              <a:t>My Setting</a:t>
            </a:r>
          </a:p>
          <a:p>
            <a:endParaRPr lang="en-IN" dirty="0"/>
          </a:p>
          <a:p>
            <a:r>
              <a:rPr lang="en-IN" dirty="0" smtClean="0"/>
              <a:t>Logout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2720" y="1463933"/>
            <a:ext cx="78769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Course Progress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  C#            MVC              JQuery           </a:t>
            </a:r>
            <a:r>
              <a:rPr lang="en-IN" dirty="0" err="1" smtClean="0"/>
              <a:t>Sql</a:t>
            </a:r>
            <a:r>
              <a:rPr lang="en-IN" dirty="0" smtClean="0"/>
              <a:t> Server         Bootstrap 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3122023" y="2299063"/>
            <a:ext cx="796834" cy="77070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80%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4284617" y="2299063"/>
            <a:ext cx="796834" cy="770708"/>
          </a:xfrm>
          <a:prstGeom prst="ellipse">
            <a:avLst/>
          </a:prstGeom>
          <a:ln>
            <a:solidFill>
              <a:srgbClr val="030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55%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5610496" y="2279469"/>
            <a:ext cx="796834" cy="77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60%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6916783" y="2279469"/>
            <a:ext cx="796834" cy="77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70%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8242662" y="2318658"/>
            <a:ext cx="796834" cy="770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61%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122023" y="4010297"/>
            <a:ext cx="6714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Assignment Or Task:        </a:t>
            </a:r>
          </a:p>
          <a:p>
            <a:endParaRPr lang="en-IN" dirty="0"/>
          </a:p>
          <a:p>
            <a:r>
              <a:rPr lang="en-IN" dirty="0" smtClean="0"/>
              <a:t>Class Recording :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25143" y="4096150"/>
            <a:ext cx="1182187" cy="21464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View Task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5081451" y="4611189"/>
            <a:ext cx="2534195" cy="32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Approve with Date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0058400" y="352697"/>
            <a:ext cx="159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Notifications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36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9611" y="1267097"/>
            <a:ext cx="91831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 smtClean="0"/>
              <a:t>                                                       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3329697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155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</vt:lpstr>
      <vt:lpstr>KEYLONG OPERATION</vt:lpstr>
      <vt:lpstr>                             Our Team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KEYLONG OPERATION</dc:title>
  <dc:creator>Nandkishor yadav</dc:creator>
  <cp:lastModifiedBy>Nandkishor yadav</cp:lastModifiedBy>
  <cp:revision>18</cp:revision>
  <dcterms:created xsi:type="dcterms:W3CDTF">2021-08-14T17:14:43Z</dcterms:created>
  <dcterms:modified xsi:type="dcterms:W3CDTF">2021-08-14T20:14:21Z</dcterms:modified>
</cp:coreProperties>
</file>