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80" d="100"/>
          <a:sy n="80" d="100"/>
        </p:scale>
        <p:origin x="7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1C34B-2DFA-4DB5-BA5B-9B77B2235F3B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6D90B-E47D-4853-9D1E-90482CF1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5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5742-01C9-4328-B64F-885F00C4C251}" type="datetime1">
              <a:rPr lang="en-GB" smtClean="0"/>
              <a:t>29/12/2023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0BB8-5E01-4B43-9B93-4EF3EE24DE0F}" type="datetime1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5E4D-47A1-4AF2-98E0-2F1124678C64}" type="datetime1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A92B-A598-488E-9C98-CF7FCA259C97}" type="datetime1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8234-CFA6-4378-9F4B-4D79DCC6489F}" type="datetime1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C59A-CB05-4164-8CD8-E67BC456CAD4}" type="datetime1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B97-5E6F-4D17-93D5-A46D64C71610}" type="datetime1">
              <a:rPr lang="en-GB" smtClean="0"/>
              <a:t>29/12/2023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5541-CAD6-459D-A8BA-AA483D0F6682}" type="datetime1">
              <a:rPr lang="en-GB" smtClean="0"/>
              <a:t>29/12/2023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9DDA-C63C-4B75-9397-357BB29A59E9}" type="datetime1">
              <a:rPr lang="en-GB" smtClean="0"/>
              <a:t>29/12/2023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0BD-22B8-4060-A8CC-308F589DB9A8}" type="datetime1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877A-B42C-4413-9114-A3697814635D}" type="datetime1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E248-53CF-4F03-BCB7-077C8C53735C}" type="datetime1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EC7386CF-0AB1-FC36-D975-F83BA5162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5" b="115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GB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Customer Feedback Analysis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 txBox="1">
            <a:spLocks/>
          </p:cNvSpPr>
          <p:nvPr/>
        </p:nvSpPr>
        <p:spPr>
          <a:xfrm>
            <a:off x="1608696" y="551846"/>
            <a:ext cx="4707671" cy="549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Review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3748-AA28-80E1-0CB7-5C95F7C06AF3}"/>
              </a:ext>
            </a:extLst>
          </p:cNvPr>
          <p:cNvSpPr txBox="1"/>
          <p:nvPr/>
        </p:nvSpPr>
        <p:spPr>
          <a:xfrm>
            <a:off x="602461" y="1238096"/>
            <a:ext cx="6201461" cy="4384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Sample size: 2000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Net-Promotion Score (NPS): 13.2%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With the NPS as 13.2, the scope of increasing the promoter’s/ positive review’s share is evident.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Need for reducing Negative reviews.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Formulate a plan to turn the Passives/ Neutrals (12.3%) into Promotors.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In-depth analysis to find the root cause for the negative reviews.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Final Thoughts: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The fastest method to increase the Promotors would be to turn Passives into Promotors as its cost-effective and time efficient than reducing the Negative review share. 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E1E0E-215D-40A2-6FBD-A85CD04BF0B4}"/>
              </a:ext>
            </a:extLst>
          </p:cNvPr>
          <p:cNvSpPr txBox="1"/>
          <p:nvPr/>
        </p:nvSpPr>
        <p:spPr>
          <a:xfrm>
            <a:off x="1049223" y="4879488"/>
            <a:ext cx="6436799" cy="139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23D9CA5-0DB0-9D14-9939-BCEE8F55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922" y="1235868"/>
            <a:ext cx="4700771" cy="438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77">
            <a:extLst>
              <a:ext uri="{FF2B5EF4-FFF2-40B4-BE49-F238E27FC236}">
                <a16:creationId xmlns:a16="http://schemas.microsoft.com/office/drawing/2014/main" id="{F438DA66-6577-5A8B-C3B9-6C5336D4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2</a:t>
            </a:fld>
            <a:endParaRPr lang="en-GB"/>
          </a:p>
        </p:txBody>
      </p:sp>
      <p:sp>
        <p:nvSpPr>
          <p:cNvPr id="12" name="Footer Placeholder 79">
            <a:extLst>
              <a:ext uri="{FF2B5EF4-FFF2-40B4-BE49-F238E27FC236}">
                <a16:creationId xmlns:a16="http://schemas.microsoft.com/office/drawing/2014/main" id="{794E46B3-EBBF-7839-C655-F79BF00F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31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le 1">
            <a:extLst>
              <a:ext uri="{FF2B5EF4-FFF2-40B4-BE49-F238E27FC236}">
                <a16:creationId xmlns:a16="http://schemas.microsoft.com/office/drawing/2014/main" id="{9299AD6C-F97C-39A8-117A-B06BC8B445C4}"/>
              </a:ext>
            </a:extLst>
          </p:cNvPr>
          <p:cNvSpPr txBox="1">
            <a:spLocks/>
          </p:cNvSpPr>
          <p:nvPr/>
        </p:nvSpPr>
        <p:spPr>
          <a:xfrm>
            <a:off x="1038426" y="1909192"/>
            <a:ext cx="4192336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Majority of the comments are about fight time, airports, service and crew.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Business and economy class are mentioned equally.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Airport services such as lounge and flight experience are predominantly used. This indicates that our efforts are to be directed towards these aspects to generate better scores.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>
            <a:extLst>
              <a:ext uri="{FF2B5EF4-FFF2-40B4-BE49-F238E27FC236}">
                <a16:creationId xmlns:a16="http://schemas.microsoft.com/office/drawing/2014/main" id="{5C54AB0B-491C-00F7-57AA-FA5660D7C63B}"/>
              </a:ext>
            </a:extLst>
          </p:cNvPr>
          <p:cNvSpPr txBox="1">
            <a:spLocks/>
          </p:cNvSpPr>
          <p:nvPr/>
        </p:nvSpPr>
        <p:spPr>
          <a:xfrm>
            <a:off x="1038425" y="1071547"/>
            <a:ext cx="4707671" cy="549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800" dirty="0">
                <a:solidFill>
                  <a:schemeClr val="bg1"/>
                </a:solidFill>
              </a:rPr>
              <a:t>Word Cloud </a:t>
            </a: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430FB972-B309-1349-4296-71DC9F55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3" y="2026905"/>
            <a:ext cx="6486088" cy="352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9222D7D8-3E19-C2E0-2900-D6787F0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3</a:t>
            </a:fld>
            <a:endParaRPr lang="en-GB"/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5D5A104F-07CB-650E-7FE7-021CD08D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 Theme</vt:lpstr>
      <vt:lpstr>British Airways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Nandmohan .</cp:lastModifiedBy>
  <cp:revision>2</cp:revision>
  <dcterms:created xsi:type="dcterms:W3CDTF">2022-12-06T11:13:27Z</dcterms:created>
  <dcterms:modified xsi:type="dcterms:W3CDTF">2023-12-29T19:53:01Z</dcterms:modified>
</cp:coreProperties>
</file>