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1C34B-2DFA-4DB5-BA5B-9B77B2235F3B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6D90B-E47D-4853-9D1E-90482CF1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5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5742-01C9-4328-B64F-885F00C4C251}" type="datetime1">
              <a:rPr lang="en-GB" smtClean="0"/>
              <a:t>30/12/2023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0BB8-5E01-4B43-9B93-4EF3EE24DE0F}" type="datetime1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5E4D-47A1-4AF2-98E0-2F1124678C64}" type="datetime1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A92B-A598-488E-9C98-CF7FCA259C97}" type="datetime1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8234-CFA6-4378-9F4B-4D79DCC6489F}" type="datetime1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C59A-CB05-4164-8CD8-E67BC456CAD4}" type="datetime1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B97-5E6F-4D17-93D5-A46D64C71610}" type="datetime1">
              <a:rPr lang="en-GB" smtClean="0"/>
              <a:t>30/12/2023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5541-CAD6-459D-A8BA-AA483D0F6682}" type="datetime1">
              <a:rPr lang="en-GB" smtClean="0"/>
              <a:t>30/12/2023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9DDA-C63C-4B75-9397-357BB29A59E9}" type="datetime1">
              <a:rPr lang="en-GB" smtClean="0"/>
              <a:t>30/12/2023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0BD-22B8-4060-A8CC-308F589DB9A8}" type="datetime1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877A-B42C-4413-9114-A3697814635D}" type="datetime1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E248-53CF-4F03-BCB7-077C8C53735C}" type="datetime1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EC7386CF-0AB1-FC36-D975-F83BA5162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5" b="115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GB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Customer </a:t>
            </a:r>
            <a:r>
              <a:rPr lang="en-GB" sz="3200" dirty="0"/>
              <a:t>Behaviour</a:t>
            </a:r>
            <a:r>
              <a:rPr lang="en-US" sz="3200" dirty="0"/>
              <a:t> Prediction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Rectangle 207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 txBox="1">
            <a:spLocks/>
          </p:cNvSpPr>
          <p:nvPr/>
        </p:nvSpPr>
        <p:spPr>
          <a:xfrm>
            <a:off x="393290" y="845573"/>
            <a:ext cx="4277033" cy="828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800" dirty="0">
                <a:solidFill>
                  <a:schemeClr val="bg1"/>
                </a:solidFill>
              </a:rPr>
              <a:t>Evaluation</a:t>
            </a:r>
            <a:endParaRPr lang="en-US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713748-AA28-80E1-0CB7-5C95F7C06AF3}"/>
              </a:ext>
            </a:extLst>
          </p:cNvPr>
          <p:cNvSpPr txBox="1"/>
          <p:nvPr/>
        </p:nvSpPr>
        <p:spPr>
          <a:xfrm>
            <a:off x="233670" y="1921483"/>
            <a:ext cx="5164240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most important feature was ‘route’ , that is the flight path from its origin to destination and back.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Information regarding flight time, duration of stay and baggage were seen to be significant, where as trip type and sales channels used were irrelevant.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Random forest with all the features considered performed the best with a precision (0.95) and recall (0.86).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difference between the model with few best features and with all features were negligible, thus concluding further re-evaluation of the metrics.</a:t>
            </a:r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79">
            <a:extLst>
              <a:ext uri="{FF2B5EF4-FFF2-40B4-BE49-F238E27FC236}">
                <a16:creationId xmlns:a16="http://schemas.microsoft.com/office/drawing/2014/main" id="{794E46B3-EBBF-7839-C655-F79BF00F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4670" y="6356350"/>
            <a:ext cx="3945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SOLELY FOR PURPOSES OF FORAGE WORK EXPERIENCE</a:t>
            </a:r>
          </a:p>
        </p:txBody>
      </p:sp>
      <p:sp>
        <p:nvSpPr>
          <p:cNvPr id="11" name="Slide Number Placeholder 77">
            <a:extLst>
              <a:ext uri="{FF2B5EF4-FFF2-40B4-BE49-F238E27FC236}">
                <a16:creationId xmlns:a16="http://schemas.microsoft.com/office/drawing/2014/main" id="{F438DA66-6577-5A8B-C3B9-6C5336D4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37AB4F7-4BD9-43F1-95BD-EA19DB6F96FE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E1E0E-215D-40A2-6FBD-A85CD04BF0B4}"/>
              </a:ext>
            </a:extLst>
          </p:cNvPr>
          <p:cNvSpPr txBox="1"/>
          <p:nvPr/>
        </p:nvSpPr>
        <p:spPr>
          <a:xfrm>
            <a:off x="1049223" y="4879488"/>
            <a:ext cx="6436799" cy="139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D7FC83-355E-5761-EAA7-E4E734ED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024" y="1749756"/>
            <a:ext cx="6319512" cy="387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1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Nandmohan .</cp:lastModifiedBy>
  <cp:revision>4</cp:revision>
  <dcterms:created xsi:type="dcterms:W3CDTF">2022-12-06T11:13:27Z</dcterms:created>
  <dcterms:modified xsi:type="dcterms:W3CDTF">2023-12-30T03:55:45Z</dcterms:modified>
</cp:coreProperties>
</file>