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6964-3454-D349-A965-CA8A9B9A6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CD0F1-6E89-532D-5CF2-5EF2E76A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597F-8315-8353-F91D-0121934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0D62-947A-0990-AFB5-AB763EC8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C967-D408-D78F-A25A-2C60B2E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5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73DC-ADC3-DAB0-0303-9DF8A630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6315-371A-5875-7C16-C1CC44A76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D2B90-73A5-0F17-CB8B-21C89658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11DB-5614-EF18-5832-00C3892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A430-9D19-8E7A-A5BF-E8E09099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0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FF3E4-5E2D-1E6E-F452-968267092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D0846-2A94-CFDD-ABE7-F8D5BED29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46FF-7AC6-93B8-21A0-F5D36D1A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EABF-045F-6D32-A4D9-A6B2E7C9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2205-0760-6C99-9EF1-B6A9E4CB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6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6A81-5354-9251-889E-CC8ACB0A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EECE-1F58-96E1-5569-816A8E2E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3092-DB8D-9FE7-A825-46905751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022E-284F-068B-EBE3-82C7EAD8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1A42-AB23-9CDE-213C-59DE65F5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601-07FB-1CE6-95EA-6CBC8850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3EC5-5420-40BD-17C7-F689666C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D5A2-0814-0D0E-2225-C560F94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90D1-A828-CECF-56E3-500E052F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B534-E094-4588-77E5-1B08303D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6D4A-65F7-03FF-601A-4A33288C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F84A-C7F9-740A-F678-E2EC0AFD6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963A-6C89-940F-362F-FFE863AF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F4FD3-B018-A1C4-8A6E-EFF9A991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2F82-F60C-17DB-FCEB-EE1FB94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63C22-6511-848F-5A56-97C1CB86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7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068C-DA10-DCA7-D5F0-58EA732C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01461-6B84-32D4-3237-8720138A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553F8-7B16-808D-0AD7-5CF62089A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3337-5B55-2D60-FB03-F4943F914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28848-F750-CD00-896E-72A81E557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547A7-0405-59AB-D065-E5D452EA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2AFB8-EAA8-BE6A-50CC-A62FF752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764D1-90CE-7B6C-1341-B2FB817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F44-1E81-F1B4-9417-19B1E0C7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7406-676C-D8B9-34D9-E59EF4A6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D4EDD-38AF-E2CE-430A-62B52822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8ABC9-83A7-3824-D013-7219E9BF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ED7B-6B28-BCFD-1071-E86B0F59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292FE-2BC9-1D82-DB1C-570719BD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756-B18F-BE0B-C53C-571A0BA5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7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2602-AC0C-59B7-A230-AB65B968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D1BC-9EC4-75B3-FBEA-0332E671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3A589-3BA9-E5ED-40F0-3DD28DDC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767E-17D9-422E-E5E0-83E99706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C139-3147-3504-6B9F-2505519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9AB9-79E4-680C-E654-0D49A91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6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8DD8-4BD5-1D20-C9C5-6F48A404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B34A3-68BE-ED59-722B-AB809AFE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8428-68FE-2178-F6B6-40FD4F82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D564-B1E3-D974-381C-113A1E66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C61F-7460-ECEF-4969-0E3CFA08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31B8C-5ABE-1579-AC1D-14FFB9F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3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56E85-A47A-2D89-F93D-86C6E8D2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9B26-51DF-3504-F299-10E38137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13F6-BF46-65F7-802F-7B4AAED6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91A7-3066-4669-96F4-62F7187A1AE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0BC1-45E9-4AEA-9CD5-B88DE4B51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0EF7-956A-A37E-BAF0-38E1D7771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6FA9-3400-4A74-B824-CE0C9F109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CE80-EB3B-7796-24D8-A680B6217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519B-2B17-720F-B3DF-AB0487F16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A0FD7-4FC0-C19E-909C-0CA27A87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2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2D5ED-BB55-6731-ACAE-A83B1F56C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88A6C-A29A-5C1E-1371-8D28EDB2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835741"/>
            <a:ext cx="11592232" cy="5850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0D38C-882D-19CD-A013-02114ADFECF6}"/>
              </a:ext>
            </a:extLst>
          </p:cNvPr>
          <p:cNvSpPr txBox="1"/>
          <p:nvPr/>
        </p:nvSpPr>
        <p:spPr>
          <a:xfrm>
            <a:off x="383458" y="172066"/>
            <a:ext cx="3133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PowerBI</a:t>
            </a:r>
            <a:r>
              <a:rPr lang="en-US" sz="2800" b="1" dirty="0"/>
              <a:t> Dashboard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166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7F4F-0546-D3F0-38EA-AABDD11DE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3DBE2-7C26-F8C2-F68A-82B0A1C2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0E6EA-DF60-ADDC-C762-62250BF4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5001A-E0B0-5A4F-4268-8B908A53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323416"/>
            <a:ext cx="11002911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D50C-9C00-E0D3-BDA3-5E0DB31EE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D8E97-1C9D-9594-1CB9-EBB9B369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44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8E797-1436-BBAF-4D10-A63217D5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D83B2-AB96-3DF8-C556-490948C0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6FD3F-C3D1-510B-7E7D-DC9F5BF3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2DA20-91D2-6481-28E3-5D744265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A8245-0CF3-50B4-81CD-7BCFE69DB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6B4B0-47A8-2F6C-FA18-EF1292FD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3B111-413C-4EED-3346-B8B60AB6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017D3-7B40-7452-21F9-164AE54C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E3A9-440C-32AF-41F2-F1FA4364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7DAC3-4A5A-9E9F-D302-6E37E81B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1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BDC9-E326-3025-B16D-E7A6EAE2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18997-BD2C-2EC3-4DBE-B3C7178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1C2F-42A4-DBC9-EF1E-B76E97EE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69C2E-3DFF-8E67-5220-34C45EC5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2422-9E63-3FA5-88E7-247B6AB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CC2C3-D3C4-C320-9612-4437FC50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aryandogra0101@outlook.com</dc:creator>
  <cp:lastModifiedBy>aryandogra0101@outlook.com</cp:lastModifiedBy>
  <cp:revision>2</cp:revision>
  <dcterms:created xsi:type="dcterms:W3CDTF">2025-07-25T09:41:34Z</dcterms:created>
  <dcterms:modified xsi:type="dcterms:W3CDTF">2025-07-25T10:26:58Z</dcterms:modified>
</cp:coreProperties>
</file>