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7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06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3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2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3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4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CF08-EF4A-4E61-8F82-2EBA20B2EE9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156AB-9EFF-40AC-9502-238454FCAA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4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B2F8-2D19-4B57-9152-59251FF7B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Basics of Graphics Processing Units for Science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34D4-781D-4B37-8456-3981C62F8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Prthik</a:t>
            </a:r>
            <a:r>
              <a:rPr lang="en-US" dirty="0"/>
              <a:t> Karthikeyan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8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C41-087A-45A6-AE2D-50DB9864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- Central Processing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266A-2F34-451D-8F59-383AF48F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processor</a:t>
            </a:r>
          </a:p>
          <a:p>
            <a:r>
              <a:rPr lang="en-US" dirty="0"/>
              <a:t>Capable of high speed calculations</a:t>
            </a:r>
          </a:p>
          <a:p>
            <a:r>
              <a:rPr lang="en-US" dirty="0"/>
              <a:t>Controls entire operating system</a:t>
            </a:r>
          </a:p>
          <a:p>
            <a:r>
              <a:rPr lang="en-IN" dirty="0"/>
              <a:t>Low </a:t>
            </a:r>
            <a:r>
              <a:rPr lang="en-IN" b="1" dirty="0"/>
              <a:t>latency</a:t>
            </a:r>
          </a:p>
          <a:p>
            <a:r>
              <a:rPr lang="en-IN" dirty="0"/>
              <a:t>Uses system RAM (typically very large)</a:t>
            </a:r>
          </a:p>
          <a:p>
            <a:endParaRPr lang="en-IN" b="1" dirty="0"/>
          </a:p>
          <a:p>
            <a:r>
              <a:rPr lang="en-IN" dirty="0"/>
              <a:t>Superior for </a:t>
            </a:r>
            <a:r>
              <a:rPr lang="en-IN" b="1" dirty="0"/>
              <a:t>serial</a:t>
            </a:r>
            <a:r>
              <a:rPr lang="en-IN" dirty="0"/>
              <a:t> computation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250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3BAC-CE71-4C6A-9298-705AEF4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- Graphics Processing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BA22-378F-4CB8-98FD-D025FD89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processor</a:t>
            </a:r>
          </a:p>
          <a:p>
            <a:r>
              <a:rPr lang="en-US" dirty="0"/>
              <a:t>Is a ‘device’ that is called to action by the ‘host’ CPU</a:t>
            </a:r>
          </a:p>
          <a:p>
            <a:r>
              <a:rPr lang="en-US" dirty="0"/>
              <a:t>High latency</a:t>
            </a:r>
          </a:p>
          <a:p>
            <a:r>
              <a:rPr lang="en-IN" dirty="0"/>
              <a:t>Contains up to 20,000 cores per device</a:t>
            </a:r>
          </a:p>
          <a:p>
            <a:r>
              <a:rPr lang="en-IN" dirty="0"/>
              <a:t>Uses device VRAM (typically </a:t>
            </a:r>
            <a:r>
              <a:rPr lang="en-IN"/>
              <a:t>very limited)</a:t>
            </a:r>
            <a:endParaRPr lang="en-IN" dirty="0"/>
          </a:p>
          <a:p>
            <a:endParaRPr lang="en-IN" dirty="0"/>
          </a:p>
          <a:p>
            <a:r>
              <a:rPr lang="en-IN" dirty="0"/>
              <a:t>Superior for </a:t>
            </a:r>
            <a:r>
              <a:rPr lang="en-IN" b="1" dirty="0"/>
              <a:t>parallel</a:t>
            </a:r>
            <a:r>
              <a:rPr lang="en-IN" dirty="0"/>
              <a:t>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4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84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Basics of Graphics Processing Units for Science</vt:lpstr>
      <vt:lpstr>CPU - Central Processing Unit</vt:lpstr>
      <vt:lpstr>GPU - Graphics Processing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Graphics Processing Units for Science</dc:title>
  <dc:creator>MY PC</dc:creator>
  <cp:lastModifiedBy>MY PC</cp:lastModifiedBy>
  <cp:revision>3</cp:revision>
  <dcterms:created xsi:type="dcterms:W3CDTF">2025-05-20T16:55:30Z</dcterms:created>
  <dcterms:modified xsi:type="dcterms:W3CDTF">2025-05-20T17:34:50Z</dcterms:modified>
</cp:coreProperties>
</file>