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09DF3-05B6-4019-BBB7-FAE837892EC3}" type="datetimeFigureOut">
              <a:rPr lang="es-MX" smtClean="0"/>
              <a:t>09/11/2018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E024F-8A92-437B-B569-2062C99DBFC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12595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09DF3-05B6-4019-BBB7-FAE837892EC3}" type="datetimeFigureOut">
              <a:rPr lang="es-MX" smtClean="0"/>
              <a:t>09/11/2018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E024F-8A92-437B-B569-2062C99DBFC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8457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09DF3-05B6-4019-BBB7-FAE837892EC3}" type="datetimeFigureOut">
              <a:rPr lang="es-MX" smtClean="0"/>
              <a:t>09/11/2018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E024F-8A92-437B-B569-2062C99DBFC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54077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09DF3-05B6-4019-BBB7-FAE837892EC3}" type="datetimeFigureOut">
              <a:rPr lang="es-MX" smtClean="0"/>
              <a:t>09/11/2018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E024F-8A92-437B-B569-2062C99DBFC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06510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09DF3-05B6-4019-BBB7-FAE837892EC3}" type="datetimeFigureOut">
              <a:rPr lang="es-MX" smtClean="0"/>
              <a:t>09/11/2018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E024F-8A92-437B-B569-2062C99DBFC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34770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09DF3-05B6-4019-BBB7-FAE837892EC3}" type="datetimeFigureOut">
              <a:rPr lang="es-MX" smtClean="0"/>
              <a:t>09/11/2018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E024F-8A92-437B-B569-2062C99DBFC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19334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09DF3-05B6-4019-BBB7-FAE837892EC3}" type="datetimeFigureOut">
              <a:rPr lang="es-MX" smtClean="0"/>
              <a:t>09/11/2018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E024F-8A92-437B-B569-2062C99DBFC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44957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09DF3-05B6-4019-BBB7-FAE837892EC3}" type="datetimeFigureOut">
              <a:rPr lang="es-MX" smtClean="0"/>
              <a:t>09/11/2018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E024F-8A92-437B-B569-2062C99DBFC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05382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09DF3-05B6-4019-BBB7-FAE837892EC3}" type="datetimeFigureOut">
              <a:rPr lang="es-MX" smtClean="0"/>
              <a:t>09/11/2018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E024F-8A92-437B-B569-2062C99DBFC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03183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09DF3-05B6-4019-BBB7-FAE837892EC3}" type="datetimeFigureOut">
              <a:rPr lang="es-MX" smtClean="0"/>
              <a:t>09/11/2018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E024F-8A92-437B-B569-2062C99DBFC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86066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09DF3-05B6-4019-BBB7-FAE837892EC3}" type="datetimeFigureOut">
              <a:rPr lang="es-MX" smtClean="0"/>
              <a:t>09/11/2018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E024F-8A92-437B-B569-2062C99DBFC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36681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C09DF3-05B6-4019-BBB7-FAE837892EC3}" type="datetimeFigureOut">
              <a:rPr lang="es-MX" smtClean="0"/>
              <a:t>09/11/2018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2E024F-8A92-437B-B569-2062C99DBFC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81893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980" y1="80234" x2="99891" y2="8078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2764" y="0"/>
            <a:ext cx="49184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19973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Presentación en pantalla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Fernando_jimenez14</dc:creator>
  <cp:lastModifiedBy>Fernando_jimenez14</cp:lastModifiedBy>
  <cp:revision>1</cp:revision>
  <dcterms:created xsi:type="dcterms:W3CDTF">2018-11-09T19:10:12Z</dcterms:created>
  <dcterms:modified xsi:type="dcterms:W3CDTF">2018-11-09T19:14:27Z</dcterms:modified>
</cp:coreProperties>
</file>