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6" r:id="rId10"/>
    <p:sldId id="264" r:id="rId11"/>
    <p:sldId id="270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A14D7-17E4-4847-ACEE-3281B0AB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FFA7E-52E2-4A5F-895A-53F6B2666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0814A-55BA-4CA6-8E38-CD466B8C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18157-7F77-4E98-9050-B6EB1DC8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9113-CF31-4A09-BD8F-FA970924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1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840B0-F27F-4514-B631-A74DA338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0A525-B606-4D31-B9AD-FB8E36C72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F439-3FA4-4DEB-9176-F40055CA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5A8F2-DBEF-4F84-BD0A-C772034E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AE45-E50C-4737-8FA0-11AF5202E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9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AEF32-3BA9-4C02-8702-0BC4ABF06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0ADD2-736F-44F7-8FCA-341C3E9A2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FA70-D702-4A12-9EAA-E2865EE8E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A9185-0753-427A-83DA-57FD8647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C64FC-A377-4F25-819E-3E8260FE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89AD-9DA8-48D3-9EE3-EF238E744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64976-B327-4258-A3BD-3DB087193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F0EE-43AD-447D-8B82-10A5E8B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5D0BC-E166-4AEE-B785-B468BEC8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D0F8C-395B-4477-B84B-C52BFBC7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3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F28E-DFFF-4013-B38B-EB1BE9A1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83584-DFC2-4825-84AF-C0831E95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41146-E1DF-44CB-A553-CC4581CC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5CB4-63D8-4468-AB7A-1C1784E7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3EA9-1661-4993-AEE2-C3980A75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1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B02-AF6B-48CB-983A-2FC84968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09D1E-9D11-4A61-B323-8BC051F5F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68832-39C1-4870-90A2-34171C367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88A07-68D5-4B07-8447-CCA05F2F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33DBE-E6AA-4F43-A167-F6861EC5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8E9F-C546-43BB-9437-43EF5492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0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D6E0-377A-415B-A29C-2A25857D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27C5E-9E50-4A82-BE5E-F5EC4E49D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5B7F7-27F6-402C-9DD8-9FD1FAC0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E400F-F3A2-4B8D-890D-65652FCA3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2C2C2-A68B-45D7-B77D-F7D3F2B6B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59001D-5C78-4B37-A45E-93F898640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F1C0D-6209-402C-9F22-6BC9C865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3135C-AE0F-49E0-BC56-859101BE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5DB-3271-496E-82D6-271310FF0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19C79-E3F8-473E-BB14-326B2FB3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0EB6B-80AD-4A62-B1DD-198932D46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B116D-ED8C-4E42-BC81-D153C9A1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1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9EC7AF-4990-4722-BDA7-4EC821CFF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9A8AFF-594C-4687-9E47-E6F9F21E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5EB52-8136-40BA-8FBF-1C828C84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7B0D-5AE5-46AC-AA8C-C488C94D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54406-8E87-4554-A7B2-34B3D174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73E96-FE36-442A-B666-46A1B46F0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01857-61FD-4C5A-914D-9FD29FED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9EF01-18D2-488E-B033-175ADBE3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EB279-0B58-466E-B934-62C9AB4B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45FE-F853-4DB2-8FCD-46C2A9BE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9071-A9A4-4671-BEDC-B6960A34B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E2592-0FFE-4373-A5B8-34218F883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86467-BD28-40B4-93DD-C4791728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CCE3-8423-443E-9BF9-A444C455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B6075-6E75-4462-BF23-BB5D2522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1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71BDE-C95D-477B-8373-5D14C46E7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86A5F-E464-4DF4-AE0B-5F00B9365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069EB-A0D3-48CA-8B9B-B82911A85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788A-D42A-41A4-93E5-9CA26753E55F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C3800-2CB1-4B6C-B142-E251AE9B6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D44D-F7ED-4C14-A604-991319C4E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69ED8-AC19-4AD0-BB06-08B53D006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9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124F-AA37-47A3-86E3-A7045467AE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GAN Enhanced Anomaly State Detection in Autonomous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ED8FB-E327-4D62-BB9B-C5C810ED0F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</a:t>
            </a:r>
            <a:r>
              <a:rPr lang="en-US" altLang="zh-CN" dirty="0" err="1"/>
              <a:t>engyu</a:t>
            </a:r>
            <a:r>
              <a:rPr lang="en-US" altLang="zh-CN" dirty="0"/>
              <a:t> Liu</a:t>
            </a:r>
          </a:p>
          <a:p>
            <a:r>
              <a:rPr lang="en-US" dirty="0"/>
              <a:t>L</a:t>
            </a:r>
            <a:r>
              <a:rPr lang="en-US" altLang="zh-CN" dirty="0"/>
              <a:t>in Zhang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11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4F646-6FB3-4D14-9D43-715318F4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Data Visualization</a:t>
            </a:r>
          </a:p>
        </p:txBody>
      </p:sp>
      <p:pic>
        <p:nvPicPr>
          <p:cNvPr id="11" name="Picture 10" descr="A picture containing food&#10;&#10;Description automatically generated">
            <a:extLst>
              <a:ext uri="{FF2B5EF4-FFF2-40B4-BE49-F238E27FC236}">
                <a16:creationId xmlns:a16="http://schemas.microsoft.com/office/drawing/2014/main" id="{A54D51EB-7BB4-451F-AB52-F62E05F9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936306"/>
            <a:ext cx="3425609" cy="2740487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D0BD4533-065B-4775-81E0-16A74877C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933220"/>
            <a:ext cx="3433324" cy="2746659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picture containing screenshot, flower&#10;&#10;Description automatically generated">
            <a:extLst>
              <a:ext uri="{FF2B5EF4-FFF2-40B4-BE49-F238E27FC236}">
                <a16:creationId xmlns:a16="http://schemas.microsoft.com/office/drawing/2014/main" id="{FFAE7D8E-38C4-4D82-88E0-2C4ABDACD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959297"/>
            <a:ext cx="3423916" cy="2739132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0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0C8-DC96-4CA5-8669-5DD56FE44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SMOTE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99A523E5-2472-4E7B-B655-746F9740D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694" y="1129004"/>
            <a:ext cx="7156579" cy="5047959"/>
          </a:xfrm>
        </p:spPr>
      </p:pic>
    </p:spTree>
    <p:extLst>
      <p:ext uri="{BB962C8B-B14F-4D97-AF65-F5344CB8AC3E}">
        <p14:creationId xmlns:p14="http://schemas.microsoft.com/office/powerpoint/2010/main" val="636591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EDF34-AD78-4651-B101-665B495C3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GAN</a:t>
            </a:r>
          </a:p>
        </p:txBody>
      </p:sp>
      <p:cxnSp>
        <p:nvCxnSpPr>
          <p:cNvPr id="32" name="Straight Connector 2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Content Placeholder 14" descr="A close up of a map&#10;&#10;Description automatically generated">
            <a:extLst>
              <a:ext uri="{FF2B5EF4-FFF2-40B4-BE49-F238E27FC236}">
                <a16:creationId xmlns:a16="http://schemas.microsoft.com/office/drawing/2014/main" id="{6645FC91-ED76-40D0-B3EC-99BA87537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7" y="2604724"/>
            <a:ext cx="5455917" cy="3641824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EEEE49-8220-415E-ABF8-0FA59226C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073" y="2604724"/>
            <a:ext cx="5455917" cy="36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34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5AE5-7C9A-4B86-BFDA-CADA3057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Modification of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C522-2D53-49B8-A32A-5983D092C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not stable</a:t>
            </a:r>
          </a:p>
          <a:p>
            <a:endParaRPr lang="en-US" dirty="0"/>
          </a:p>
          <a:p>
            <a:r>
              <a:rPr lang="en-US" dirty="0"/>
              <a:t>Modified Loss as mentioned in Original paper, performance getting better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8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570A-8DAC-430C-AF2E-7EFE7417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Results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7BBA977-D043-4DFF-BCCA-ACD6201BE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88" y="1690688"/>
            <a:ext cx="8053754" cy="4137828"/>
          </a:xfrm>
        </p:spPr>
      </p:pic>
    </p:spTree>
    <p:extLst>
      <p:ext uri="{BB962C8B-B14F-4D97-AF65-F5344CB8AC3E}">
        <p14:creationId xmlns:p14="http://schemas.microsoft.com/office/powerpoint/2010/main" val="1610551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3A6B-C0E4-4D3D-A73F-BA1226E7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8072-681C-4651-A2E1-21E80CBD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the financial support from our supervisor Dr. Kong</a:t>
            </a:r>
          </a:p>
          <a:p>
            <a:endParaRPr lang="en-US" dirty="0"/>
          </a:p>
          <a:p>
            <a:r>
              <a:rPr lang="en-US" dirty="0"/>
              <a:t>Thanks to Nando’s help with many good opinions</a:t>
            </a:r>
          </a:p>
          <a:p>
            <a:endParaRPr lang="en-US" dirty="0"/>
          </a:p>
          <a:p>
            <a:r>
              <a:rPr lang="en-US" dirty="0"/>
              <a:t>Thanks for the discussion of ideas in our group</a:t>
            </a:r>
          </a:p>
        </p:txBody>
      </p:sp>
    </p:spTree>
    <p:extLst>
      <p:ext uri="{BB962C8B-B14F-4D97-AF65-F5344CB8AC3E}">
        <p14:creationId xmlns:p14="http://schemas.microsoft.com/office/powerpoint/2010/main" val="149875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93FD-8DBA-4492-9E51-2F4D584F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1EB15-ABB6-4EAF-910A-5702DEEE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Autonomous driving system can be attacked in different ways which violate the security and safety of the whole system</a:t>
            </a:r>
          </a:p>
          <a:p>
            <a:endParaRPr lang="en-US" dirty="0"/>
          </a:p>
          <a:p>
            <a:r>
              <a:rPr lang="en-US" dirty="0"/>
              <a:t>There should be a solution to detect the anomaly to maintain the system</a:t>
            </a:r>
          </a:p>
        </p:txBody>
      </p:sp>
    </p:spTree>
    <p:extLst>
      <p:ext uri="{BB962C8B-B14F-4D97-AF65-F5344CB8AC3E}">
        <p14:creationId xmlns:p14="http://schemas.microsoft.com/office/powerpoint/2010/main" val="21367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6DC4-39A2-47F6-AF76-DBB8AEB9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2A47-791B-4833-8D7D-D3528A389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imbalance and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Recall more important</a:t>
            </a:r>
          </a:p>
          <a:p>
            <a:endParaRPr lang="en-US" dirty="0"/>
          </a:p>
          <a:p>
            <a:r>
              <a:rPr lang="en-US" dirty="0"/>
              <a:t>Theoretical support of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68820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204A6-45D2-492C-8449-286D738D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 of 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1DAC-0928-4FAB-92EE-D6F65EE3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generative neural network has been trained to get more negative data simulating the knowledge exploitation process. The augmented data merge with the original data to a new dataset.  </a:t>
            </a:r>
          </a:p>
          <a:p>
            <a:r>
              <a:rPr lang="en-US" dirty="0"/>
              <a:t>Multiple anomaly detection algorithms were implemented as baselines.</a:t>
            </a:r>
          </a:p>
          <a:p>
            <a:r>
              <a:rPr lang="en-US" dirty="0"/>
              <a:t>Comparison between implemented anomaly detection model performance on original data and that on dataset with generated data. We built 4 testbeds with multiple sensors and actuators for our experiment to simulate the autonomous car as a cyber-physical system. </a:t>
            </a:r>
          </a:p>
        </p:txBody>
      </p:sp>
    </p:spTree>
    <p:extLst>
      <p:ext uri="{BB962C8B-B14F-4D97-AF65-F5344CB8AC3E}">
        <p14:creationId xmlns:p14="http://schemas.microsoft.com/office/powerpoint/2010/main" val="65326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4E4EC-3D11-4B1A-B479-CB48E9F8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A1CA-94F0-46A1-BE6D-30CFD5772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 worked on the design and engineering of the testbeds; he is also responsible for the data collection part .</a:t>
            </a:r>
          </a:p>
          <a:p>
            <a:endParaRPr lang="en-US" dirty="0"/>
          </a:p>
          <a:p>
            <a:r>
              <a:rPr lang="en-US" dirty="0" err="1"/>
              <a:t>Mengyu</a:t>
            </a:r>
            <a:r>
              <a:rPr lang="en-US" dirty="0"/>
              <a:t> designed  and implemented the experiments and analysis. </a:t>
            </a:r>
            <a:r>
              <a:rPr lang="en-US" dirty="0" err="1"/>
              <a:t>Mengyu</a:t>
            </a:r>
            <a:r>
              <a:rPr lang="en-US" dirty="0"/>
              <a:t> also responsible for the writing of the manuscript.</a:t>
            </a:r>
          </a:p>
          <a:p>
            <a:endParaRPr lang="en-US" dirty="0"/>
          </a:p>
          <a:p>
            <a:r>
              <a:rPr lang="en-US" dirty="0"/>
              <a:t>We discussed the ideas and tech details together.</a:t>
            </a:r>
          </a:p>
          <a:p>
            <a:endParaRPr lang="en-US" dirty="0"/>
          </a:p>
          <a:p>
            <a:r>
              <a:rPr lang="en-US" dirty="0"/>
              <a:t>The detailed manuscript was also included in submission</a:t>
            </a:r>
          </a:p>
        </p:txBody>
      </p:sp>
    </p:spTree>
    <p:extLst>
      <p:ext uri="{BB962C8B-B14F-4D97-AF65-F5344CB8AC3E}">
        <p14:creationId xmlns:p14="http://schemas.microsoft.com/office/powerpoint/2010/main" val="225534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5ED3-B11F-4930-A0B7-9BAC49255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</a:t>
            </a:r>
            <a:r>
              <a:rPr lang="en-US" altLang="zh-CN" dirty="0"/>
              <a:t>orkflow</a:t>
            </a:r>
            <a:endParaRPr lang="en-US" dirty="0"/>
          </a:p>
        </p:txBody>
      </p:sp>
      <p:pic>
        <p:nvPicPr>
          <p:cNvPr id="9" name="Content Placeholder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CC315A6C-EC36-4E5B-8CB2-240FF99AB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92" y="1751873"/>
            <a:ext cx="7028082" cy="4425089"/>
          </a:xfrm>
        </p:spPr>
      </p:pic>
    </p:spTree>
    <p:extLst>
      <p:ext uri="{BB962C8B-B14F-4D97-AF65-F5344CB8AC3E}">
        <p14:creationId xmlns:p14="http://schemas.microsoft.com/office/powerpoint/2010/main" val="2179502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DF66-A884-4997-9FDE-2AD8044D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</a:t>
            </a:r>
            <a:r>
              <a:rPr lang="en-US" altLang="zh-CN" dirty="0"/>
              <a:t>upervised vs Unsupervised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84A2-4C4D-449B-8A36-18DE81318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Labeling is the knowledge</a:t>
            </a:r>
          </a:p>
          <a:p>
            <a:endParaRPr lang="en-US" dirty="0"/>
          </a:p>
          <a:p>
            <a:r>
              <a:rPr lang="en-US" dirty="0"/>
              <a:t>We want to show supervised methods have better performance than unsupervised methods in general.</a:t>
            </a:r>
          </a:p>
          <a:p>
            <a:endParaRPr lang="en-US" dirty="0"/>
          </a:p>
          <a:p>
            <a:r>
              <a:rPr lang="en-US" dirty="0"/>
              <a:t>We want to see how the labeling visualized on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256502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F65-65E4-4860-A8DA-20F1B5B1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7F911C-F801-42C9-BEEF-3856E14E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829594"/>
            <a:ext cx="8305800" cy="4343400"/>
          </a:xfrm>
        </p:spPr>
      </p:pic>
    </p:spTree>
    <p:extLst>
      <p:ext uri="{BB962C8B-B14F-4D97-AF65-F5344CB8AC3E}">
        <p14:creationId xmlns:p14="http://schemas.microsoft.com/office/powerpoint/2010/main" val="390722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C18F-C8E5-42EA-A10B-034B21C6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336DD0-51A7-4F3D-B9F6-95F0D3D2E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331" y="1495334"/>
            <a:ext cx="6166289" cy="4813514"/>
          </a:xfrm>
        </p:spPr>
      </p:pic>
    </p:spTree>
    <p:extLst>
      <p:ext uri="{BB962C8B-B14F-4D97-AF65-F5344CB8AC3E}">
        <p14:creationId xmlns:p14="http://schemas.microsoft.com/office/powerpoint/2010/main" val="31617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289</Words>
  <Application>Microsoft Office PowerPoint</Application>
  <PresentationFormat>Widescreen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GAN Enhanced Anomaly State Detection in Autonomous Systems</vt:lpstr>
      <vt:lpstr>Problem</vt:lpstr>
      <vt:lpstr>Challenge</vt:lpstr>
      <vt:lpstr>Contribution of our Work</vt:lpstr>
      <vt:lpstr>Responsibility</vt:lpstr>
      <vt:lpstr>Workflow</vt:lpstr>
      <vt:lpstr>Supervised vs Unsupervised</vt:lpstr>
      <vt:lpstr>Data</vt:lpstr>
      <vt:lpstr>Correlation</vt:lpstr>
      <vt:lpstr>Data Visualization</vt:lpstr>
      <vt:lpstr>SMOTE</vt:lpstr>
      <vt:lpstr>GAN</vt:lpstr>
      <vt:lpstr>Modification of Loss</vt:lpstr>
      <vt:lpstr>Final Results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GAN Enhanced Anomaly State Detection in Autonomous Systems</dc:title>
  <dc:creator>liamliong</dc:creator>
  <cp:lastModifiedBy>liamliong</cp:lastModifiedBy>
  <cp:revision>6</cp:revision>
  <dcterms:created xsi:type="dcterms:W3CDTF">2020-04-30T22:38:30Z</dcterms:created>
  <dcterms:modified xsi:type="dcterms:W3CDTF">2020-04-30T23:30:26Z</dcterms:modified>
</cp:coreProperties>
</file>